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7"/>
  </p:notesMasterIdLst>
  <p:sldIdLst>
    <p:sldId id="257" r:id="rId2"/>
    <p:sldId id="258" r:id="rId3"/>
    <p:sldId id="296" r:id="rId4"/>
    <p:sldId id="259" r:id="rId5"/>
    <p:sldId id="260" r:id="rId6"/>
    <p:sldId id="295" r:id="rId7"/>
    <p:sldId id="298" r:id="rId8"/>
    <p:sldId id="299" r:id="rId9"/>
    <p:sldId id="297" r:id="rId10"/>
    <p:sldId id="300" r:id="rId11"/>
    <p:sldId id="261" r:id="rId12"/>
    <p:sldId id="277" r:id="rId13"/>
    <p:sldId id="278" r:id="rId14"/>
    <p:sldId id="286" r:id="rId15"/>
    <p:sldId id="275" r:id="rId16"/>
    <p:sldId id="287" r:id="rId17"/>
    <p:sldId id="279" r:id="rId18"/>
    <p:sldId id="281" r:id="rId19"/>
    <p:sldId id="280" r:id="rId20"/>
    <p:sldId id="285" r:id="rId21"/>
    <p:sldId id="294" r:id="rId22"/>
    <p:sldId id="292" r:id="rId23"/>
    <p:sldId id="293" r:id="rId24"/>
    <p:sldId id="284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96"/>
            <p14:sldId id="259"/>
            <p14:sldId id="260"/>
            <p14:sldId id="295"/>
            <p14:sldId id="298"/>
            <p14:sldId id="299"/>
            <p14:sldId id="297"/>
            <p14:sldId id="300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94"/>
            <p14:sldId id="292"/>
            <p14:sldId id="29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8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129" custLinFactNeighborY="-88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27111" custLinFactNeighborY="-88110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40" custLinFactNeighborY="-88110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403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1229" custLinFactNeighborY="-38110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2054" custLinFactNeighborY="-2928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 custLinFactNeighborX="4059" custLinFactNeighborY="1300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 custT="1"/>
      <dgm:spPr/>
      <dgm:t>
        <a:bodyPr/>
        <a:lstStyle/>
        <a:p>
          <a:r>
            <a:rPr lang="en-US" sz="2400" dirty="0" smtClean="0"/>
            <a:t>µController(ATMEGA328P)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 custScaleX="104671" custScaleY="110240" custLinFactNeighborX="-20319" custLinFactNeighborY="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RF-Wireless Receiver</a:t>
          </a:r>
          <a:endParaRPr lang="en-US" sz="2400" dirty="0">
            <a:solidFill>
              <a:schemeClr val="tx1"/>
            </a:solidFill>
          </a:endParaRPr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AE3B337-9825-4350-B96C-204ECC0A5900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NodeMCU</a:t>
          </a:r>
          <a:endParaRPr lang="en-US" sz="2400" dirty="0">
            <a:solidFill>
              <a:schemeClr val="tx1"/>
            </a:solidFill>
          </a:endParaRPr>
        </a:p>
      </dgm:t>
    </dgm:pt>
    <dgm:pt modelId="{7A6F5014-1FEF-4B22-8DA5-09C108F6699D}" type="parTrans" cxnId="{9D5CBDE6-EC86-4854-B4C0-A17C59B000D7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EAA66FE-0859-477A-9C81-2975374DDEA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µController(ATMEGA328P)</a:t>
          </a:r>
          <a:endParaRPr lang="en-US" sz="2400" dirty="0">
            <a:solidFill>
              <a:schemeClr val="tx1"/>
            </a:solidFill>
          </a:endParaRPr>
        </a:p>
      </dgm:t>
    </dgm:pt>
    <dgm:pt modelId="{4BB2D4E5-CD93-4D5E-93BD-FD6B8747D3C1}" type="parTrans" cxnId="{829D9532-960A-4522-97F4-3ED9A62433A0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  <dgm:t>
        <a:bodyPr/>
        <a:lstStyle/>
        <a:p>
          <a:endParaRPr lang="en-US"/>
        </a:p>
      </dgm:t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1AA601-A461-4901-BF7A-52C853B7FC91}" type="pres">
      <dgm:prSet presAssocID="{4608AB28-B3E1-41D4-B4D3-0CC5799AC935}" presName="Name17" presStyleCnt="0"/>
      <dgm:spPr/>
      <dgm:t>
        <a:bodyPr/>
        <a:lstStyle/>
        <a:p>
          <a:endParaRPr lang="en-US"/>
        </a:p>
      </dgm:t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  <dgm:t>
        <a:bodyPr/>
        <a:lstStyle/>
        <a:p>
          <a:endParaRPr lang="en-US"/>
        </a:p>
      </dgm:t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  <dgm:t>
        <a:bodyPr/>
        <a:lstStyle/>
        <a:p>
          <a:endParaRPr lang="en-US"/>
        </a:p>
      </dgm:t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  <dgm:t>
        <a:bodyPr/>
        <a:lstStyle/>
        <a:p>
          <a:endParaRPr lang="en-US"/>
        </a:p>
      </dgm:t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  <dgm:t>
        <a:bodyPr/>
        <a:lstStyle/>
        <a:p>
          <a:endParaRPr lang="en-US"/>
        </a:p>
      </dgm:t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  <dgm:t>
        <a:bodyPr/>
        <a:lstStyle/>
        <a:p>
          <a:endParaRPr lang="en-US"/>
        </a:p>
      </dgm:t>
    </dgm:pt>
    <dgm:pt modelId="{3CAE9B20-9474-432A-B9FF-44FE4767C763}" type="pres">
      <dgm:prSet presAssocID="{47CD22E4-E170-4920-9944-6D32AF5F6103}" presName="bgShapesFlow" presStyleCnt="0"/>
      <dgm:spPr/>
      <dgm:t>
        <a:bodyPr/>
        <a:lstStyle/>
        <a:p>
          <a:endParaRPr lang="en-US"/>
        </a:p>
      </dgm:t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68811" y="0"/>
          <a:ext cx="49126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68811" y="0"/>
        <a:ext cx="4912663" cy="1258728"/>
      </dsp:txXfrm>
    </dsp:sp>
    <dsp:sp modelId="{4C3E5FA3-04CA-4321-BE03-AB1CF14768B1}">
      <dsp:nvSpPr>
        <dsp:cNvPr id="0" name=""/>
        <dsp:cNvSpPr/>
      </dsp:nvSpPr>
      <dsp:spPr>
        <a:xfrm>
          <a:off x="5204706" y="0"/>
          <a:ext cx="3703054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204706" y="0"/>
        <a:ext cx="3703054" cy="1258728"/>
      </dsp:txXfrm>
    </dsp:sp>
    <dsp:sp modelId="{695DB62C-3EA4-429E-A762-0E7948385A84}">
      <dsp:nvSpPr>
        <dsp:cNvPr id="0" name=""/>
        <dsp:cNvSpPr/>
      </dsp:nvSpPr>
      <dsp:spPr>
        <a:xfrm>
          <a:off x="7130441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Interface</a:t>
          </a:r>
          <a:endParaRPr lang="en-US" sz="2500" kern="1200" dirty="0"/>
        </a:p>
      </dsp:txBody>
      <dsp:txXfrm>
        <a:off x="7154653" y="1525848"/>
        <a:ext cx="1604886" cy="778231"/>
      </dsp:txXfrm>
    </dsp:sp>
    <dsp:sp modelId="{4C537B6B-A235-4FA1-9896-9F2522911666}">
      <dsp:nvSpPr>
        <dsp:cNvPr id="0" name=""/>
        <dsp:cNvSpPr/>
      </dsp:nvSpPr>
      <dsp:spPr>
        <a:xfrm rot="10800000">
          <a:off x="6915213" y="1897232"/>
          <a:ext cx="215227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215227" y="177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017447" y="1909583"/>
        <a:ext cx="10761" cy="10761"/>
      </dsp:txXfrm>
    </dsp:sp>
    <dsp:sp modelId="{8E298DD4-11D9-4948-89C6-CB2BE63829C7}">
      <dsp:nvSpPr>
        <dsp:cNvPr id="0" name=""/>
        <dsp:cNvSpPr/>
      </dsp:nvSpPr>
      <dsp:spPr>
        <a:xfrm>
          <a:off x="5261903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5286115" y="1525848"/>
        <a:ext cx="1604886" cy="778231"/>
      </dsp:txXfrm>
    </dsp:sp>
    <dsp:sp modelId="{41C983E8-4110-4694-9A3A-803CE11A3A5E}">
      <dsp:nvSpPr>
        <dsp:cNvPr id="0" name=""/>
        <dsp:cNvSpPr/>
      </dsp:nvSpPr>
      <dsp:spPr>
        <a:xfrm rot="10800000">
          <a:off x="4153011" y="1897232"/>
          <a:ext cx="1108891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108891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79735" y="1887241"/>
        <a:ext cx="55444" cy="55444"/>
      </dsp:txXfrm>
    </dsp:sp>
    <dsp:sp modelId="{8FD25671-F1E9-4E5A-9E75-0B68C3ADC8AB}">
      <dsp:nvSpPr>
        <dsp:cNvPr id="0" name=""/>
        <dsp:cNvSpPr/>
      </dsp:nvSpPr>
      <dsp:spPr>
        <a:xfrm>
          <a:off x="2499700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Hub</a:t>
          </a:r>
          <a:endParaRPr lang="en-US" sz="2500" kern="1200" dirty="0"/>
        </a:p>
      </dsp:txBody>
      <dsp:txXfrm>
        <a:off x="2523912" y="1525848"/>
        <a:ext cx="1604886" cy="778231"/>
      </dsp:txXfrm>
    </dsp:sp>
    <dsp:sp modelId="{5B44A250-2CEA-415F-9F18-E7DD521B99B0}">
      <dsp:nvSpPr>
        <dsp:cNvPr id="0" name=""/>
        <dsp:cNvSpPr/>
      </dsp:nvSpPr>
      <dsp:spPr>
        <a:xfrm rot="13101234">
          <a:off x="1754207" y="1637960"/>
          <a:ext cx="835665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835665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1148" y="1634800"/>
        <a:ext cx="41783" cy="41783"/>
      </dsp:txXfrm>
    </dsp:sp>
    <dsp:sp modelId="{6B960B71-3DA8-4014-8465-2FA6F0498E35}">
      <dsp:nvSpPr>
        <dsp:cNvPr id="0" name=""/>
        <dsp:cNvSpPr/>
      </dsp:nvSpPr>
      <dsp:spPr>
        <a:xfrm>
          <a:off x="191067" y="983092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15279" y="1007304"/>
        <a:ext cx="1604886" cy="778231"/>
      </dsp:txXfrm>
    </dsp:sp>
    <dsp:sp modelId="{A7575152-F179-4F04-8D5B-F78E95B2FAE1}">
      <dsp:nvSpPr>
        <dsp:cNvPr id="0" name=""/>
        <dsp:cNvSpPr/>
      </dsp:nvSpPr>
      <dsp:spPr>
        <a:xfrm rot="8832750">
          <a:off x="1797234" y="2103895"/>
          <a:ext cx="763266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763266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9786" y="2102546"/>
        <a:ext cx="38163" cy="38163"/>
      </dsp:txXfrm>
    </dsp:sp>
    <dsp:sp modelId="{E2DB1759-7249-4D87-BDBC-F7A1F4835AD1}">
      <dsp:nvSpPr>
        <dsp:cNvPr id="0" name=""/>
        <dsp:cNvSpPr/>
      </dsp:nvSpPr>
      <dsp:spPr>
        <a:xfrm>
          <a:off x="204724" y="1914964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28936" y="1939176"/>
        <a:ext cx="1604886" cy="778231"/>
      </dsp:txXfrm>
    </dsp:sp>
    <dsp:sp modelId="{9246F981-632C-4E4D-81DA-10CF6EF52731}">
      <dsp:nvSpPr>
        <dsp:cNvPr id="0" name=""/>
        <dsp:cNvSpPr/>
      </dsp:nvSpPr>
      <dsp:spPr>
        <a:xfrm rot="6816515">
          <a:off x="1401608" y="2615686"/>
          <a:ext cx="1568159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568159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46483" y="2594214"/>
        <a:ext cx="78407" cy="78407"/>
      </dsp:txXfrm>
    </dsp:sp>
    <dsp:sp modelId="{634B9FA7-CDEC-4500-A91B-BCC8AB4D4318}">
      <dsp:nvSpPr>
        <dsp:cNvPr id="0" name=""/>
        <dsp:cNvSpPr/>
      </dsp:nvSpPr>
      <dsp:spPr>
        <a:xfrm>
          <a:off x="218363" y="2938545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42575" y="2962757"/>
        <a:ext cx="1604886" cy="77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6307514" y="1753469"/>
          <a:ext cx="2176298" cy="1146044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1080" y="1787035"/>
        <a:ext cx="2109166" cy="1078912"/>
      </dsp:txXfrm>
    </dsp:sp>
    <dsp:sp modelId="{5500843B-73AC-469E-A416-5C21204E0706}">
      <dsp:nvSpPr>
        <dsp:cNvPr id="0" name=""/>
        <dsp:cNvSpPr/>
      </dsp:nvSpPr>
      <dsp:spPr>
        <a:xfrm rot="10884088">
          <a:off x="5898249" y="2301290"/>
          <a:ext cx="4093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09325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092679" y="2311252"/>
        <a:ext cx="20466" cy="20466"/>
      </dsp:txXfrm>
    </dsp:sp>
    <dsp:sp modelId="{3EC32258-8CF8-414C-9662-92C4F3B4DD4E}">
      <dsp:nvSpPr>
        <dsp:cNvPr id="0" name=""/>
        <dsp:cNvSpPr/>
      </dsp:nvSpPr>
      <dsp:spPr>
        <a:xfrm>
          <a:off x="3819130" y="1796684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µController(ATMEGA328P)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49579" y="1827133"/>
        <a:ext cx="2018282" cy="978692"/>
      </dsp:txXfrm>
    </dsp:sp>
    <dsp:sp modelId="{6739708C-4B39-4A61-B65E-203D1D958944}">
      <dsp:nvSpPr>
        <dsp:cNvPr id="0" name=""/>
        <dsp:cNvSpPr/>
      </dsp:nvSpPr>
      <dsp:spPr>
        <a:xfrm rot="14707178">
          <a:off x="2414915" y="1399638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1370414"/>
        <a:ext cx="98837" cy="98837"/>
      </dsp:txXfrm>
    </dsp:sp>
    <dsp:sp modelId="{B8306D6E-F40D-4E24-98E2-C3571D35D3F5}">
      <dsp:nvSpPr>
        <dsp:cNvPr id="0" name=""/>
        <dsp:cNvSpPr/>
      </dsp:nvSpPr>
      <dsp:spPr>
        <a:xfrm>
          <a:off x="908278" y="3392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3841"/>
        <a:ext cx="2018282" cy="978692"/>
      </dsp:txXfrm>
    </dsp:sp>
    <dsp:sp modelId="{21D3D980-F811-4F73-97D0-719B5ECEAAFA}">
      <dsp:nvSpPr>
        <dsp:cNvPr id="0" name=""/>
        <dsp:cNvSpPr/>
      </dsp:nvSpPr>
      <dsp:spPr>
        <a:xfrm rot="12942401">
          <a:off x="2891191" y="1997402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1991992"/>
        <a:ext cx="51210" cy="51210"/>
      </dsp:txXfrm>
    </dsp:sp>
    <dsp:sp modelId="{E0060CD7-B3C2-4424-A0CF-EEA050AD53DC}">
      <dsp:nvSpPr>
        <dsp:cNvPr id="0" name=""/>
        <dsp:cNvSpPr/>
      </dsp:nvSpPr>
      <dsp:spPr>
        <a:xfrm>
          <a:off x="908278" y="1198920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1229369"/>
        <a:ext cx="2018282" cy="978692"/>
      </dsp:txXfrm>
    </dsp:sp>
    <dsp:sp modelId="{CD243273-576D-4808-8E46-E6095E90C3A8}">
      <dsp:nvSpPr>
        <dsp:cNvPr id="0" name=""/>
        <dsp:cNvSpPr/>
      </dsp:nvSpPr>
      <dsp:spPr>
        <a:xfrm rot="8657599">
          <a:off x="2891191" y="2595167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2589756"/>
        <a:ext cx="51210" cy="51210"/>
      </dsp:txXfrm>
    </dsp:sp>
    <dsp:sp modelId="{F9F2C3C1-33BD-4D4B-87C2-866687F82875}">
      <dsp:nvSpPr>
        <dsp:cNvPr id="0" name=""/>
        <dsp:cNvSpPr/>
      </dsp:nvSpPr>
      <dsp:spPr>
        <a:xfrm>
          <a:off x="908278" y="2394449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2424898"/>
        <a:ext cx="2018282" cy="978692"/>
      </dsp:txXfrm>
    </dsp:sp>
    <dsp:sp modelId="{5375D84C-526E-44D1-B3E7-0894EEDB5E61}">
      <dsp:nvSpPr>
        <dsp:cNvPr id="0" name=""/>
        <dsp:cNvSpPr/>
      </dsp:nvSpPr>
      <dsp:spPr>
        <a:xfrm rot="6892822">
          <a:off x="2414915" y="3192931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3163707"/>
        <a:ext cx="98837" cy="98837"/>
      </dsp:txXfrm>
    </dsp:sp>
    <dsp:sp modelId="{50F4B80F-F27F-4E91-A301-9D97556FB78C}">
      <dsp:nvSpPr>
        <dsp:cNvPr id="0" name=""/>
        <dsp:cNvSpPr/>
      </dsp:nvSpPr>
      <dsp:spPr>
        <a:xfrm>
          <a:off x="908278" y="3589977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620426"/>
        <a:ext cx="2018282" cy="97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RF-Wireless Receiver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006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2693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3007053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3771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µController(ATMEGA328P)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74716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6464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6544764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7542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NodeMCU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112426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Charts</a:t>
          </a:r>
          <a:endParaRPr lang="en-US" sz="23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Backend</a:t>
          </a:r>
          <a:endParaRPr lang="en-US" sz="23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</a:t>
          </a:r>
          <a:endParaRPr lang="en-US" sz="23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MySQL</a:t>
          </a:r>
          <a:endParaRPr lang="en-US" sz="22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Python</a:t>
          </a:r>
          <a:endParaRPr lang="en-US" sz="22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JavaScript</a:t>
          </a:r>
          <a:endParaRPr lang="en-US" sz="22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HTML/CSS</a:t>
          </a:r>
          <a:endParaRPr lang="en-US" sz="2200" kern="1200" dirty="0"/>
        </a:p>
      </dsp:txBody>
      <dsp:txXfrm>
        <a:off x="6488824" y="2434526"/>
        <a:ext cx="1457783" cy="70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4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8242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912" y="4394039"/>
            <a:ext cx="8982293" cy="1775113"/>
          </a:xfrm>
        </p:spPr>
        <p:txBody>
          <a:bodyPr>
            <a:normAutofit fontScale="92500"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Ahsan </a:t>
            </a:r>
            <a:r>
              <a:rPr lang="en-US" b="1" dirty="0" smtClean="0">
                <a:effectLst/>
              </a:rPr>
              <a:t>Ashraf, Muhammad </a:t>
            </a:r>
            <a:r>
              <a:rPr lang="en-US" b="1" dirty="0" err="1">
                <a:effectLst/>
              </a:rPr>
              <a:t>Haziq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Saleem</a:t>
            </a:r>
            <a:r>
              <a:rPr lang="en-US" b="1" dirty="0" smtClean="0">
                <a:effectLst/>
              </a:rPr>
              <a:t> &amp; Muhammad </a:t>
            </a:r>
            <a:r>
              <a:rPr lang="en-US" b="1" dirty="0" err="1" smtClean="0">
                <a:effectLst/>
              </a:rPr>
              <a:t>Saad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Wasif</a:t>
            </a:r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 smtClean="0"/>
              <a:t>October</a:t>
            </a:r>
            <a:r>
              <a:rPr lang="en-US" b="1" dirty="0" smtClean="0">
                <a:effectLst/>
              </a:rPr>
              <a:t> 12th </a:t>
            </a:r>
            <a:r>
              <a:rPr lang="en-US" b="1" dirty="0">
                <a:effectLst/>
              </a:rPr>
              <a:t>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8" y="189433"/>
            <a:ext cx="9404723" cy="1400530"/>
          </a:xfrm>
        </p:spPr>
        <p:txBody>
          <a:bodyPr/>
          <a:lstStyle/>
          <a:p>
            <a:r>
              <a:rPr lang="en-US" sz="4400" dirty="0"/>
              <a:t>Recycling and Treatment of wastewater 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1" y="1630906"/>
            <a:ext cx="8372159" cy="5063320"/>
          </a:xfrm>
        </p:spPr>
      </p:pic>
    </p:spTree>
    <p:extLst>
      <p:ext uri="{BB962C8B-B14F-4D97-AF65-F5344CB8AC3E}">
        <p14:creationId xmlns:p14="http://schemas.microsoft.com/office/powerpoint/2010/main" val="16176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remotely monitoring the crops and using precise drip irrigation method.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electronically controlling a water valve (based on the readings from various sensors in the field).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logged in a database and shown graphically on a website.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5552"/>
              </p:ext>
            </p:extLst>
          </p:nvPr>
        </p:nvGraphicFramePr>
        <p:xfrm>
          <a:off x="1103312" y="2052638"/>
          <a:ext cx="894752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732661" y="4758182"/>
            <a:ext cx="1446663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0991" y="4758182"/>
            <a:ext cx="13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42345" y="4380931"/>
            <a:ext cx="13647" cy="37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Probes are installed in the field. It is the platform which contains all the sensors and a microcontroller.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sensors are connected to a microcontroller board “LoRaduino”.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Processed data </a:t>
            </a:r>
            <a:r>
              <a:rPr lang="en-US" sz="2000" dirty="0"/>
              <a:t>is transmitted to the communication hub through </a:t>
            </a:r>
            <a:r>
              <a:rPr lang="en-US" sz="2000" dirty="0" smtClean="0"/>
              <a:t>a built-in radio transmitter.</a:t>
            </a: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043498935"/>
              </p:ext>
            </p:extLst>
          </p:nvPr>
        </p:nvGraphicFramePr>
        <p:xfrm>
          <a:off x="1011936" y="2109216"/>
          <a:ext cx="981456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40426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contains a LoRaduino 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the 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009924"/>
              </p:ext>
            </p:extLst>
          </p:nvPr>
        </p:nvGraphicFramePr>
        <p:xfrm>
          <a:off x="681038" y="2361184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Goal of the Project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What </a:t>
            </a:r>
            <a:r>
              <a:rPr lang="en-US" sz="2600" dirty="0" smtClean="0"/>
              <a:t>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</a:t>
            </a:r>
            <a:r>
              <a:rPr lang="en-US" sz="2600" dirty="0" smtClean="0"/>
              <a:t>Irrigation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Innovative Technologies In Agriculture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Readings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92934"/>
              </p:ext>
            </p:extLst>
          </p:nvPr>
        </p:nvGraphicFramePr>
        <p:xfrm>
          <a:off x="973646" y="3092704"/>
          <a:ext cx="9613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1922780"/>
                <a:gridCol w="1922780"/>
                <a:gridCol w="1922780"/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Of Soil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Soil</a:t>
                      </a:r>
                      <a:r>
                        <a:rPr lang="en-US" baseline="0" dirty="0" smtClean="0"/>
                        <a:t>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Atmosphere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261" y="2052638"/>
            <a:ext cx="756325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115" y="2052638"/>
            <a:ext cx="8469545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0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38640" cy="3599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(IoT), Precision Agriculture and Project 	 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/>
              <a:t>Testing &amp; Debugging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958"/>
            <a:ext cx="12192000" cy="5384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0166" y="1692322"/>
            <a:ext cx="63780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never know the worth of water till the well is dry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.” 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Water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889267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Improving efficiency of water usage through better farm practices and well maintained and expanded irrigation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1999488"/>
            <a:ext cx="10633857" cy="3304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en-US" sz="2200" dirty="0" smtClean="0"/>
              <a:t>Precision </a:t>
            </a:r>
            <a:r>
              <a:rPr lang="en-US" sz="2200" dirty="0"/>
              <a:t>Agriculture (PA) is the </a:t>
            </a:r>
            <a:r>
              <a:rPr lang="en-US" sz="2200" dirty="0" smtClean="0"/>
              <a:t>application of </a:t>
            </a:r>
            <a:r>
              <a:rPr lang="en-US" dirty="0"/>
              <a:t>IoT </a:t>
            </a:r>
            <a:r>
              <a:rPr lang="en-US" sz="2200" dirty="0" smtClean="0"/>
              <a:t>(Internet of Things) </a:t>
            </a:r>
            <a:r>
              <a:rPr lang="en-US" sz="2200" dirty="0"/>
              <a:t>in agriculture. The basic purpose </a:t>
            </a:r>
            <a:r>
              <a:rPr lang="en-US" sz="2200" dirty="0" smtClean="0"/>
              <a:t>of using </a:t>
            </a:r>
            <a:r>
              <a:rPr lang="en-US" sz="2200" dirty="0"/>
              <a:t>Precision Agriculture is </a:t>
            </a:r>
            <a:r>
              <a:rPr lang="en-US" sz="2200" dirty="0" smtClean="0"/>
              <a:t>to treat the crops precisely according to their needs thus avoiding the wastage of resources and increasing yield</a:t>
            </a:r>
            <a:r>
              <a:rPr lang="en-US" sz="2200" dirty="0"/>
              <a:t>, sustainability and productivity </a:t>
            </a:r>
            <a:r>
              <a:rPr lang="en-US" sz="2200" dirty="0" smtClean="0"/>
              <a:t>of crops. 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provides means for evaluating crop’s water requirements and means for applying the right amount of water at the 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Technologies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Drip </a:t>
            </a:r>
            <a:r>
              <a:rPr lang="en-US" sz="2400" dirty="0" smtClean="0"/>
              <a:t>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Micro – Spray 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Low- Energy precision application of sprinklers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Recycling and Treatment of wastewater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Drip Irrigation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4" y="1559718"/>
            <a:ext cx="5554638" cy="5141332"/>
          </a:xfrm>
        </p:spPr>
      </p:pic>
    </p:spTree>
    <p:extLst>
      <p:ext uri="{BB962C8B-B14F-4D97-AF65-F5344CB8AC3E}">
        <p14:creationId xmlns:p14="http://schemas.microsoft.com/office/powerpoint/2010/main" val="360919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60" y="220706"/>
            <a:ext cx="9404723" cy="1400530"/>
          </a:xfrm>
        </p:spPr>
        <p:txBody>
          <a:bodyPr/>
          <a:lstStyle/>
          <a:p>
            <a:r>
              <a:rPr lang="en-US" sz="4400" dirty="0"/>
              <a:t>Micro – Spray Irrigation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342955"/>
            <a:ext cx="10326689" cy="5515045"/>
          </a:xfrm>
        </p:spPr>
      </p:pic>
    </p:spTree>
    <p:extLst>
      <p:ext uri="{BB962C8B-B14F-4D97-AF65-F5344CB8AC3E}">
        <p14:creationId xmlns:p14="http://schemas.microsoft.com/office/powerpoint/2010/main" val="425759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6" y="0"/>
            <a:ext cx="9404723" cy="1400530"/>
          </a:xfrm>
        </p:spPr>
        <p:txBody>
          <a:bodyPr/>
          <a:lstStyle/>
          <a:p>
            <a:r>
              <a:rPr lang="en-US" sz="4400" dirty="0"/>
              <a:t>Low- Energy precision application of sprinklers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78"/>
            <a:ext cx="12192000" cy="5457470"/>
          </a:xfrm>
        </p:spPr>
      </p:pic>
    </p:spTree>
    <p:extLst>
      <p:ext uri="{BB962C8B-B14F-4D97-AF65-F5344CB8AC3E}">
        <p14:creationId xmlns:p14="http://schemas.microsoft.com/office/powerpoint/2010/main" val="308176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712</Words>
  <Application>Microsoft Office PowerPoint</Application>
  <PresentationFormat>Widescreen</PresentationFormat>
  <Paragraphs>144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Wingdings 3</vt:lpstr>
      <vt:lpstr>Ion</vt:lpstr>
      <vt:lpstr>A MODULAR AGRICULTURE SYSTEM</vt:lpstr>
      <vt:lpstr>Table Of Contents</vt:lpstr>
      <vt:lpstr>Goal of the project</vt:lpstr>
      <vt:lpstr>What is Precision Agriculture?</vt:lpstr>
      <vt:lpstr>Precision Irrigation</vt:lpstr>
      <vt:lpstr>Innovative Technologies In Irrigation</vt:lpstr>
      <vt:lpstr>Drip Irrigation </vt:lpstr>
      <vt:lpstr>Micro – Spray Irrigation </vt:lpstr>
      <vt:lpstr>Low- Energy precision application of sprinklers </vt:lpstr>
      <vt:lpstr>Recycling and Treatment of wastewater  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Test Readings</vt:lpstr>
      <vt:lpstr>Website Interface</vt:lpstr>
      <vt:lpstr>Website Interface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77</cp:revision>
  <dcterms:created xsi:type="dcterms:W3CDTF">2014-04-17T23:07:25Z</dcterms:created>
  <dcterms:modified xsi:type="dcterms:W3CDTF">2018-10-12T05:57:31Z</dcterms:modified>
</cp:coreProperties>
</file>