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23"/>
  </p:notesMasterIdLst>
  <p:sldIdLst>
    <p:sldId id="257" r:id="rId2"/>
    <p:sldId id="258" r:id="rId3"/>
    <p:sldId id="259" r:id="rId4"/>
    <p:sldId id="260" r:id="rId5"/>
    <p:sldId id="261" r:id="rId6"/>
    <p:sldId id="277" r:id="rId7"/>
    <p:sldId id="278" r:id="rId8"/>
    <p:sldId id="286" r:id="rId9"/>
    <p:sldId id="275" r:id="rId10"/>
    <p:sldId id="287" r:id="rId11"/>
    <p:sldId id="279" r:id="rId12"/>
    <p:sldId id="281" r:id="rId13"/>
    <p:sldId id="280" r:id="rId14"/>
    <p:sldId id="285" r:id="rId15"/>
    <p:sldId id="282" r:id="rId16"/>
    <p:sldId id="290" r:id="rId17"/>
    <p:sldId id="291" r:id="rId18"/>
    <p:sldId id="289" r:id="rId19"/>
    <p:sldId id="283" r:id="rId20"/>
    <p:sldId id="284" r:id="rId21"/>
    <p:sldId id="28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ont Matter" id="{15202A74-163D-4B71-BBA8-E2FCD164262F}">
          <p14:sldIdLst>
            <p14:sldId id="257"/>
            <p14:sldId id="258"/>
            <p14:sldId id="259"/>
            <p14:sldId id="260"/>
            <p14:sldId id="261"/>
            <p14:sldId id="277"/>
            <p14:sldId id="278"/>
            <p14:sldId id="286"/>
            <p14:sldId id="275"/>
            <p14:sldId id="287"/>
            <p14:sldId id="279"/>
            <p14:sldId id="281"/>
            <p14:sldId id="280"/>
            <p14:sldId id="285"/>
            <p14:sldId id="282"/>
            <p14:sldId id="290"/>
            <p14:sldId id="291"/>
            <p14:sldId id="289"/>
            <p14:sldId id="283"/>
            <p14:sldId id="284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2865" autoAdjust="0"/>
  </p:normalViewPr>
  <p:slideViewPr>
    <p:cSldViewPr snapToGrid="0">
      <p:cViewPr varScale="1">
        <p:scale>
          <a:sx n="78" d="100"/>
          <a:sy n="78" d="100"/>
        </p:scale>
        <p:origin x="8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66"/>
    </p:cViewPr>
  </p:sorterViewPr>
  <p:notesViewPr>
    <p:cSldViewPr snapToGrid="0">
      <p:cViewPr varScale="1">
        <p:scale>
          <a:sx n="65" d="100"/>
          <a:sy n="65" d="100"/>
        </p:scale>
        <p:origin x="279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BD94DD-566A-499A-A503-EF680403EBFD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0FF982-2F57-40C2-8CD8-815AC626C9C6}">
      <dgm:prSet phldrT="[Text]"/>
      <dgm:spPr/>
      <dgm:t>
        <a:bodyPr/>
        <a:lstStyle/>
        <a:p>
          <a:r>
            <a:rPr lang="en-US" dirty="0" smtClean="0"/>
            <a:t>User Interface</a:t>
          </a:r>
          <a:endParaRPr lang="en-US" dirty="0"/>
        </a:p>
      </dgm:t>
    </dgm:pt>
    <dgm:pt modelId="{C3547413-6DBA-44A2-8F76-B1FDE8828E4D}" type="parTrans" cxnId="{9C1AD598-B2FD-427C-A8C9-0F27C4397EE3}">
      <dgm:prSet/>
      <dgm:spPr/>
      <dgm:t>
        <a:bodyPr/>
        <a:lstStyle/>
        <a:p>
          <a:endParaRPr lang="en-US"/>
        </a:p>
      </dgm:t>
    </dgm:pt>
    <dgm:pt modelId="{93B28DD8-96DB-434A-8C14-DD30FCF62C59}" type="sibTrans" cxnId="{9C1AD598-B2FD-427C-A8C9-0F27C4397EE3}">
      <dgm:prSet/>
      <dgm:spPr/>
      <dgm:t>
        <a:bodyPr/>
        <a:lstStyle/>
        <a:p>
          <a:endParaRPr lang="en-US"/>
        </a:p>
      </dgm:t>
    </dgm:pt>
    <dgm:pt modelId="{3F6E5BFC-474B-48D5-9DE2-E8304CA4738E}">
      <dgm:prSet phldrT="[Text]"/>
      <dgm:spPr/>
      <dgm:t>
        <a:bodyPr/>
        <a:lstStyle/>
        <a:p>
          <a:r>
            <a:rPr lang="en-US" dirty="0" smtClean="0"/>
            <a:t>Database</a:t>
          </a:r>
          <a:endParaRPr lang="en-US" dirty="0"/>
        </a:p>
      </dgm:t>
    </dgm:pt>
    <dgm:pt modelId="{C72DB701-16B4-4B41-BD36-AF7CABFD4265}" type="parTrans" cxnId="{0E368356-B3BD-44C9-8C55-A707C6BB9341}">
      <dgm:prSet/>
      <dgm:spPr/>
      <dgm:t>
        <a:bodyPr/>
        <a:lstStyle/>
        <a:p>
          <a:endParaRPr lang="en-US"/>
        </a:p>
      </dgm:t>
    </dgm:pt>
    <dgm:pt modelId="{E7AB871E-6FD4-49DD-9B01-FB294D34E374}" type="sibTrans" cxnId="{0E368356-B3BD-44C9-8C55-A707C6BB9341}">
      <dgm:prSet/>
      <dgm:spPr/>
      <dgm:t>
        <a:bodyPr/>
        <a:lstStyle/>
        <a:p>
          <a:endParaRPr lang="en-US"/>
        </a:p>
      </dgm:t>
    </dgm:pt>
    <dgm:pt modelId="{BE4DA2D6-9F51-4B5D-85B0-33CF95947483}">
      <dgm:prSet phldrT="[Text]"/>
      <dgm:spPr/>
      <dgm:t>
        <a:bodyPr/>
        <a:lstStyle/>
        <a:p>
          <a:r>
            <a:rPr lang="en-US" dirty="0" smtClean="0"/>
            <a:t>Probe</a:t>
          </a:r>
          <a:endParaRPr lang="en-US" dirty="0"/>
        </a:p>
      </dgm:t>
    </dgm:pt>
    <dgm:pt modelId="{6DD6A2C0-98CF-4461-B8A5-2215F8F8C1F1}" type="parTrans" cxnId="{E1D9218B-E8ED-4866-8164-7AA3EDE97FB9}">
      <dgm:prSet/>
      <dgm:spPr/>
      <dgm:t>
        <a:bodyPr/>
        <a:lstStyle/>
        <a:p>
          <a:endParaRPr lang="en-US"/>
        </a:p>
      </dgm:t>
    </dgm:pt>
    <dgm:pt modelId="{F1799600-DC8D-4D25-99A9-A29DEF6DB888}" type="sibTrans" cxnId="{E1D9218B-E8ED-4866-8164-7AA3EDE97FB9}">
      <dgm:prSet/>
      <dgm:spPr/>
      <dgm:t>
        <a:bodyPr/>
        <a:lstStyle/>
        <a:p>
          <a:endParaRPr lang="en-US"/>
        </a:p>
      </dgm:t>
    </dgm:pt>
    <dgm:pt modelId="{8D7E42D4-E78E-49FA-9135-E24132F15590}">
      <dgm:prSet phldrT="[Text]"/>
      <dgm:spPr/>
      <dgm:t>
        <a:bodyPr/>
        <a:lstStyle/>
        <a:p>
          <a:r>
            <a:rPr lang="en-US" dirty="0" smtClean="0"/>
            <a:t>Probe</a:t>
          </a:r>
          <a:endParaRPr lang="en-US" dirty="0"/>
        </a:p>
      </dgm:t>
    </dgm:pt>
    <dgm:pt modelId="{9A1FF567-A189-4891-9536-1E960DB0B2A3}" type="parTrans" cxnId="{7A23D836-58A5-4AA1-BAF4-4E826DA36AD5}">
      <dgm:prSet/>
      <dgm:spPr/>
      <dgm:t>
        <a:bodyPr/>
        <a:lstStyle/>
        <a:p>
          <a:endParaRPr lang="en-US"/>
        </a:p>
      </dgm:t>
    </dgm:pt>
    <dgm:pt modelId="{0656268F-CF6F-446A-B82F-21B8278E6811}" type="sibTrans" cxnId="{7A23D836-58A5-4AA1-BAF4-4E826DA36AD5}">
      <dgm:prSet/>
      <dgm:spPr/>
      <dgm:t>
        <a:bodyPr/>
        <a:lstStyle/>
        <a:p>
          <a:endParaRPr lang="en-US"/>
        </a:p>
      </dgm:t>
    </dgm:pt>
    <dgm:pt modelId="{DDB9C6A4-0FFA-42A0-9356-364F394CF0A2}">
      <dgm:prSet phldrT="[Text]"/>
      <dgm:spPr/>
      <dgm:t>
        <a:bodyPr/>
        <a:lstStyle/>
        <a:p>
          <a:r>
            <a:rPr lang="en-US" dirty="0" smtClean="0"/>
            <a:t>Probe</a:t>
          </a:r>
          <a:endParaRPr lang="en-US" dirty="0"/>
        </a:p>
      </dgm:t>
    </dgm:pt>
    <dgm:pt modelId="{FB375A65-13CD-4D46-99ED-16238E6FAD80}" type="sibTrans" cxnId="{F6F4A204-7F61-4774-8B48-FB97642E51F3}">
      <dgm:prSet/>
      <dgm:spPr/>
      <dgm:t>
        <a:bodyPr/>
        <a:lstStyle/>
        <a:p>
          <a:endParaRPr lang="en-US"/>
        </a:p>
      </dgm:t>
    </dgm:pt>
    <dgm:pt modelId="{D904D87B-F3DD-4D58-B614-D4B992D8890D}" type="parTrans" cxnId="{F6F4A204-7F61-4774-8B48-FB97642E51F3}">
      <dgm:prSet/>
      <dgm:spPr/>
      <dgm:t>
        <a:bodyPr/>
        <a:lstStyle/>
        <a:p>
          <a:endParaRPr lang="en-US"/>
        </a:p>
      </dgm:t>
    </dgm:pt>
    <dgm:pt modelId="{34A66873-0C0E-4B68-A4FF-B5135F2A61A9}">
      <dgm:prSet phldrT="[Text]"/>
      <dgm:spPr/>
      <dgm:t>
        <a:bodyPr/>
        <a:lstStyle/>
        <a:p>
          <a:r>
            <a:rPr lang="en-US" dirty="0" smtClean="0"/>
            <a:t>Server</a:t>
          </a:r>
          <a:endParaRPr lang="en-US" dirty="0"/>
        </a:p>
      </dgm:t>
    </dgm:pt>
    <dgm:pt modelId="{8816E5F8-838C-4C78-8EBB-53AFA130AD36}" type="sibTrans" cxnId="{8F049D32-1907-4BE9-833D-71FC555739CB}">
      <dgm:prSet/>
      <dgm:spPr/>
      <dgm:t>
        <a:bodyPr/>
        <a:lstStyle/>
        <a:p>
          <a:endParaRPr lang="en-US"/>
        </a:p>
      </dgm:t>
    </dgm:pt>
    <dgm:pt modelId="{FDC0B1EE-F454-4C89-B9C3-B19C008BB61C}" type="parTrans" cxnId="{8F049D32-1907-4BE9-833D-71FC555739CB}">
      <dgm:prSet/>
      <dgm:spPr/>
      <dgm:t>
        <a:bodyPr/>
        <a:lstStyle/>
        <a:p>
          <a:endParaRPr lang="en-US"/>
        </a:p>
      </dgm:t>
    </dgm:pt>
    <dgm:pt modelId="{3073E0B2-71FD-42C6-988B-328774FE49D1}">
      <dgm:prSet phldrT="[Text]"/>
      <dgm:spPr/>
      <dgm:t>
        <a:bodyPr/>
        <a:lstStyle/>
        <a:p>
          <a:r>
            <a:rPr lang="en-US" dirty="0" smtClean="0"/>
            <a:t>Field</a:t>
          </a:r>
          <a:endParaRPr lang="en-US" dirty="0"/>
        </a:p>
      </dgm:t>
    </dgm:pt>
    <dgm:pt modelId="{4066C69A-7AF5-4B2B-B90C-5A17C0DEF022}" type="sibTrans" cxnId="{48725D68-3807-49E5-8715-EC70BA9D2432}">
      <dgm:prSet/>
      <dgm:spPr/>
      <dgm:t>
        <a:bodyPr/>
        <a:lstStyle/>
        <a:p>
          <a:endParaRPr lang="en-US"/>
        </a:p>
      </dgm:t>
    </dgm:pt>
    <dgm:pt modelId="{DEC76A8C-DD22-4277-BDB8-24F70F8658A4}" type="parTrans" cxnId="{48725D68-3807-49E5-8715-EC70BA9D2432}">
      <dgm:prSet/>
      <dgm:spPr/>
      <dgm:t>
        <a:bodyPr/>
        <a:lstStyle/>
        <a:p>
          <a:endParaRPr lang="en-US"/>
        </a:p>
      </dgm:t>
    </dgm:pt>
    <dgm:pt modelId="{532E4FEA-5F72-4649-A5A1-FACB31272067}">
      <dgm:prSet phldrT="[Text]"/>
      <dgm:spPr/>
      <dgm:t>
        <a:bodyPr/>
        <a:lstStyle/>
        <a:p>
          <a:r>
            <a:rPr lang="en-US" dirty="0" smtClean="0"/>
            <a:t>Hub</a:t>
          </a:r>
          <a:endParaRPr lang="en-US" dirty="0"/>
        </a:p>
      </dgm:t>
    </dgm:pt>
    <dgm:pt modelId="{AB44D09D-778B-428F-A61F-81CE0C063910}" type="parTrans" cxnId="{D3742C32-B772-4CB0-9DD2-8B9B6824A3A0}">
      <dgm:prSet/>
      <dgm:spPr/>
      <dgm:t>
        <a:bodyPr/>
        <a:lstStyle/>
        <a:p>
          <a:endParaRPr lang="en-US"/>
        </a:p>
      </dgm:t>
    </dgm:pt>
    <dgm:pt modelId="{DBC874B8-5FEA-43A3-9CC0-284ECE51FC75}" type="sibTrans" cxnId="{D3742C32-B772-4CB0-9DD2-8B9B6824A3A0}">
      <dgm:prSet/>
      <dgm:spPr/>
      <dgm:t>
        <a:bodyPr/>
        <a:lstStyle/>
        <a:p>
          <a:endParaRPr lang="en-US"/>
        </a:p>
      </dgm:t>
    </dgm:pt>
    <dgm:pt modelId="{8D79E0FE-B2D1-454C-B0D7-E6FBD2B5875A}" type="pres">
      <dgm:prSet presAssocID="{F8BD94DD-566A-499A-A503-EF680403EBFD}" presName="mainComposite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D8C7A1E-529D-4A3F-A859-305D4AAB0659}" type="pres">
      <dgm:prSet presAssocID="{F8BD94DD-566A-499A-A503-EF680403EBFD}" presName="hierFlow" presStyleCnt="0"/>
      <dgm:spPr/>
    </dgm:pt>
    <dgm:pt modelId="{1C1A8C1A-E83D-42D3-924C-3E328191174E}" type="pres">
      <dgm:prSet presAssocID="{F8BD94DD-566A-499A-A503-EF680403EBFD}" presName="firstBuf" presStyleCnt="0"/>
      <dgm:spPr/>
    </dgm:pt>
    <dgm:pt modelId="{B9650AC4-A690-45B2-8F08-17AA80237551}" type="pres">
      <dgm:prSet presAssocID="{F8BD94DD-566A-499A-A503-EF680403EBF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6FC6BA6-25FB-49EF-BEAA-34AB83FD6CF1}" type="pres">
      <dgm:prSet presAssocID="{3A0FF982-2F57-40C2-8CD8-815AC626C9C6}" presName="Name17" presStyleCnt="0"/>
      <dgm:spPr/>
    </dgm:pt>
    <dgm:pt modelId="{695DB62C-3EA4-429E-A762-0E7948385A84}" type="pres">
      <dgm:prSet presAssocID="{3A0FF982-2F57-40C2-8CD8-815AC626C9C6}" presName="level1Shape" presStyleLbl="node0" presStyleIdx="0" presStyleCnt="1" custLinFactNeighborX="-4236" custLinFactNeighborY="-847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E0E58D3-F39F-45DF-A17E-D2DF18C452C3}" type="pres">
      <dgm:prSet presAssocID="{3A0FF982-2F57-40C2-8CD8-815AC626C9C6}" presName="hierChild2" presStyleCnt="0"/>
      <dgm:spPr/>
    </dgm:pt>
    <dgm:pt modelId="{4C537B6B-A235-4FA1-9896-9F2522911666}" type="pres">
      <dgm:prSet presAssocID="{C72DB701-16B4-4B41-BD36-AF7CABFD4265}" presName="Name25" presStyleLbl="parChTrans1D2" presStyleIdx="0" presStyleCnt="1"/>
      <dgm:spPr/>
      <dgm:t>
        <a:bodyPr/>
        <a:lstStyle/>
        <a:p>
          <a:endParaRPr lang="en-US"/>
        </a:p>
      </dgm:t>
    </dgm:pt>
    <dgm:pt modelId="{7B5734FF-5CAA-4885-8194-858B3DEEF547}" type="pres">
      <dgm:prSet presAssocID="{C72DB701-16B4-4B41-BD36-AF7CABFD4265}" presName="connTx" presStyleLbl="parChTrans1D2" presStyleIdx="0" presStyleCnt="1"/>
      <dgm:spPr/>
      <dgm:t>
        <a:bodyPr/>
        <a:lstStyle/>
        <a:p>
          <a:endParaRPr lang="en-US"/>
        </a:p>
      </dgm:t>
    </dgm:pt>
    <dgm:pt modelId="{75DA2D12-65CD-49E1-9749-B7A952F8491A}" type="pres">
      <dgm:prSet presAssocID="{3F6E5BFC-474B-48D5-9DE2-E8304CA4738E}" presName="Name30" presStyleCnt="0"/>
      <dgm:spPr/>
    </dgm:pt>
    <dgm:pt modelId="{8E298DD4-11D9-4948-89C6-CB2BE63829C7}" type="pres">
      <dgm:prSet presAssocID="{3F6E5BFC-474B-48D5-9DE2-E8304CA4738E}" presName="level2Shape" presStyleLbl="node2" presStyleIdx="0" presStyleCnt="1" custLinFactNeighborX="-5083" custLinFactNeighborY="-84714"/>
      <dgm:spPr/>
      <dgm:t>
        <a:bodyPr/>
        <a:lstStyle/>
        <a:p>
          <a:endParaRPr lang="en-US"/>
        </a:p>
      </dgm:t>
    </dgm:pt>
    <dgm:pt modelId="{47DF664E-ADBE-4414-AC18-53315C963F13}" type="pres">
      <dgm:prSet presAssocID="{3F6E5BFC-474B-48D5-9DE2-E8304CA4738E}" presName="hierChild3" presStyleCnt="0"/>
      <dgm:spPr/>
    </dgm:pt>
    <dgm:pt modelId="{41C983E8-4110-4694-9A3A-803CE11A3A5E}" type="pres">
      <dgm:prSet presAssocID="{AB44D09D-778B-428F-A61F-81CE0C063910}" presName="Name25" presStyleLbl="parChTrans1D3" presStyleIdx="0" presStyleCnt="1"/>
      <dgm:spPr/>
      <dgm:t>
        <a:bodyPr/>
        <a:lstStyle/>
        <a:p>
          <a:endParaRPr lang="en-US"/>
        </a:p>
      </dgm:t>
    </dgm:pt>
    <dgm:pt modelId="{A4EB6696-5A7F-4195-A89D-1441CE00D6D7}" type="pres">
      <dgm:prSet presAssocID="{AB44D09D-778B-428F-A61F-81CE0C063910}" presName="connTx" presStyleLbl="parChTrans1D3" presStyleIdx="0" presStyleCnt="1"/>
      <dgm:spPr/>
      <dgm:t>
        <a:bodyPr/>
        <a:lstStyle/>
        <a:p>
          <a:endParaRPr lang="en-US"/>
        </a:p>
      </dgm:t>
    </dgm:pt>
    <dgm:pt modelId="{D78FDF10-1545-43E0-A1E7-EB2AB7DFD6C3}" type="pres">
      <dgm:prSet presAssocID="{532E4FEA-5F72-4649-A5A1-FACB31272067}" presName="Name30" presStyleCnt="0"/>
      <dgm:spPr/>
    </dgm:pt>
    <dgm:pt modelId="{8FD25671-F1E9-4E5A-9E75-0B68C3ADC8AB}" type="pres">
      <dgm:prSet presAssocID="{532E4FEA-5F72-4649-A5A1-FACB31272067}" presName="level2Shape" presStyleLbl="node3" presStyleIdx="0" presStyleCnt="1" custLinFactNeighborX="-27531" custLinFactNeighborY="-86408"/>
      <dgm:spPr/>
      <dgm:t>
        <a:bodyPr/>
        <a:lstStyle/>
        <a:p>
          <a:endParaRPr lang="en-US"/>
        </a:p>
      </dgm:t>
    </dgm:pt>
    <dgm:pt modelId="{F2AC7CF7-4C12-4CD8-A83A-FFB9ED64573F}" type="pres">
      <dgm:prSet presAssocID="{532E4FEA-5F72-4649-A5A1-FACB31272067}" presName="hierChild3" presStyleCnt="0"/>
      <dgm:spPr/>
    </dgm:pt>
    <dgm:pt modelId="{5B44A250-2CEA-415F-9F18-E7DD521B99B0}" type="pres">
      <dgm:prSet presAssocID="{6DD6A2C0-98CF-4461-B8A5-2215F8F8C1F1}" presName="Name25" presStyleLbl="parChTrans1D4" presStyleIdx="0" presStyleCnt="3"/>
      <dgm:spPr/>
      <dgm:t>
        <a:bodyPr/>
        <a:lstStyle/>
        <a:p>
          <a:endParaRPr lang="en-US"/>
        </a:p>
      </dgm:t>
    </dgm:pt>
    <dgm:pt modelId="{74D2FB9D-519E-4824-9E27-3D2243BACABF}" type="pres">
      <dgm:prSet presAssocID="{6DD6A2C0-98CF-4461-B8A5-2215F8F8C1F1}" presName="connTx" presStyleLbl="parChTrans1D4" presStyleIdx="0" presStyleCnt="3"/>
      <dgm:spPr/>
      <dgm:t>
        <a:bodyPr/>
        <a:lstStyle/>
        <a:p>
          <a:endParaRPr lang="en-US"/>
        </a:p>
      </dgm:t>
    </dgm:pt>
    <dgm:pt modelId="{B85473A0-8F06-4103-8023-1CD8D18D1297}" type="pres">
      <dgm:prSet presAssocID="{BE4DA2D6-9F51-4B5D-85B0-33CF95947483}" presName="Name30" presStyleCnt="0"/>
      <dgm:spPr/>
    </dgm:pt>
    <dgm:pt modelId="{6B960B71-3DA8-4014-8465-2FA6F0498E35}" type="pres">
      <dgm:prSet presAssocID="{BE4DA2D6-9F51-4B5D-85B0-33CF95947483}" presName="level2Shape" presStyleLbl="node4" presStyleIdx="0" presStyleCnt="3" custLinFactNeighborX="-87597" custLinFactNeighborY="-35838"/>
      <dgm:spPr/>
      <dgm:t>
        <a:bodyPr/>
        <a:lstStyle/>
        <a:p>
          <a:endParaRPr lang="en-US"/>
        </a:p>
      </dgm:t>
    </dgm:pt>
    <dgm:pt modelId="{1456FEE6-6075-43AA-82DF-BD3615877E10}" type="pres">
      <dgm:prSet presAssocID="{BE4DA2D6-9F51-4B5D-85B0-33CF95947483}" presName="hierChild3" presStyleCnt="0"/>
      <dgm:spPr/>
    </dgm:pt>
    <dgm:pt modelId="{A7575152-F179-4F04-8D5B-F78E95B2FAE1}" type="pres">
      <dgm:prSet presAssocID="{9A1FF567-A189-4891-9536-1E960DB0B2A3}" presName="Name25" presStyleLbl="parChTrans1D4" presStyleIdx="1" presStyleCnt="3"/>
      <dgm:spPr/>
      <dgm:t>
        <a:bodyPr/>
        <a:lstStyle/>
        <a:p>
          <a:endParaRPr lang="en-US"/>
        </a:p>
      </dgm:t>
    </dgm:pt>
    <dgm:pt modelId="{48BA3B68-184E-4443-BCE6-6DEF28D21AEE}" type="pres">
      <dgm:prSet presAssocID="{9A1FF567-A189-4891-9536-1E960DB0B2A3}" presName="connTx" presStyleLbl="parChTrans1D4" presStyleIdx="1" presStyleCnt="3"/>
      <dgm:spPr/>
      <dgm:t>
        <a:bodyPr/>
        <a:lstStyle/>
        <a:p>
          <a:endParaRPr lang="en-US"/>
        </a:p>
      </dgm:t>
    </dgm:pt>
    <dgm:pt modelId="{9511F5F6-3760-402F-B20B-A6C1CF115A87}" type="pres">
      <dgm:prSet presAssocID="{8D7E42D4-E78E-49FA-9135-E24132F15590}" presName="Name30" presStyleCnt="0"/>
      <dgm:spPr/>
    </dgm:pt>
    <dgm:pt modelId="{E2DB1759-7249-4D87-BDBC-F7A1F4835AD1}" type="pres">
      <dgm:prSet presAssocID="{8D7E42D4-E78E-49FA-9135-E24132F15590}" presName="level2Shape" presStyleLbl="node4" presStyleIdx="1" presStyleCnt="3" custLinFactNeighborX="-88444" custLinFactNeighborY="-32192"/>
      <dgm:spPr/>
      <dgm:t>
        <a:bodyPr/>
        <a:lstStyle/>
        <a:p>
          <a:endParaRPr lang="en-US"/>
        </a:p>
      </dgm:t>
    </dgm:pt>
    <dgm:pt modelId="{6F458C98-33DD-4C39-93A0-BB326A692B32}" type="pres">
      <dgm:prSet presAssocID="{8D7E42D4-E78E-49FA-9135-E24132F15590}" presName="hierChild3" presStyleCnt="0"/>
      <dgm:spPr/>
    </dgm:pt>
    <dgm:pt modelId="{9246F981-632C-4E4D-81DA-10CF6EF52731}" type="pres">
      <dgm:prSet presAssocID="{D904D87B-F3DD-4D58-B614-D4B992D8890D}" presName="Name25" presStyleLbl="parChTrans1D4" presStyleIdx="2" presStyleCnt="3"/>
      <dgm:spPr/>
      <dgm:t>
        <a:bodyPr/>
        <a:lstStyle/>
        <a:p>
          <a:endParaRPr lang="en-US"/>
        </a:p>
      </dgm:t>
    </dgm:pt>
    <dgm:pt modelId="{4FBA2317-9391-467A-8D74-FDF4261AC436}" type="pres">
      <dgm:prSet presAssocID="{D904D87B-F3DD-4D58-B614-D4B992D8890D}" presName="connTx" presStyleLbl="parChTrans1D4" presStyleIdx="2" presStyleCnt="3"/>
      <dgm:spPr/>
      <dgm:t>
        <a:bodyPr/>
        <a:lstStyle/>
        <a:p>
          <a:endParaRPr lang="en-US"/>
        </a:p>
      </dgm:t>
    </dgm:pt>
    <dgm:pt modelId="{6D93CA51-E50C-4055-9450-B19E9F9D549C}" type="pres">
      <dgm:prSet presAssocID="{DDB9C6A4-0FFA-42A0-9356-364F394CF0A2}" presName="Name30" presStyleCnt="0"/>
      <dgm:spPr/>
    </dgm:pt>
    <dgm:pt modelId="{634B9FA7-CDEC-4500-A91B-BCC8AB4D4318}" type="pres">
      <dgm:prSet presAssocID="{DDB9C6A4-0FFA-42A0-9356-364F394CF0A2}" presName="level2Shape" presStyleLbl="node4" presStyleIdx="2" presStyleCnt="3" custLinFactNeighborX="-88444" custLinFactNeighborY="-27108"/>
      <dgm:spPr/>
      <dgm:t>
        <a:bodyPr/>
        <a:lstStyle/>
        <a:p>
          <a:endParaRPr lang="en-US"/>
        </a:p>
      </dgm:t>
    </dgm:pt>
    <dgm:pt modelId="{51E1E602-92F8-407B-B31C-7BDD687DB313}" type="pres">
      <dgm:prSet presAssocID="{DDB9C6A4-0FFA-42A0-9356-364F394CF0A2}" presName="hierChild3" presStyleCnt="0"/>
      <dgm:spPr/>
    </dgm:pt>
    <dgm:pt modelId="{C841A686-B7FD-40C8-9C62-7E65BF68EDD3}" type="pres">
      <dgm:prSet presAssocID="{F8BD94DD-566A-499A-A503-EF680403EBFD}" presName="bgShapesFlow" presStyleCnt="0"/>
      <dgm:spPr/>
    </dgm:pt>
    <dgm:pt modelId="{3F7BCA01-E631-4138-A4FD-8277AAF7FFDA}" type="pres">
      <dgm:prSet presAssocID="{34A66873-0C0E-4B68-A4FF-B5135F2A61A9}" presName="rectComp" presStyleCnt="0"/>
      <dgm:spPr/>
    </dgm:pt>
    <dgm:pt modelId="{4C3E5FA3-04CA-4321-BE03-AB1CF14768B1}" type="pres">
      <dgm:prSet presAssocID="{34A66873-0C0E-4B68-A4FF-B5135F2A61A9}" presName="bgRect" presStyleLbl="bgShp" presStyleIdx="0" presStyleCnt="2" custScaleX="220259" custLinFactNeighborX="-2331"/>
      <dgm:spPr/>
      <dgm:t>
        <a:bodyPr/>
        <a:lstStyle/>
        <a:p>
          <a:endParaRPr lang="en-US"/>
        </a:p>
      </dgm:t>
    </dgm:pt>
    <dgm:pt modelId="{38623598-BC9D-4C34-B6AA-376EBF1742C6}" type="pres">
      <dgm:prSet presAssocID="{34A66873-0C0E-4B68-A4FF-B5135F2A61A9}" presName="bgRectTx" presStyleLbl="bgShp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C25D6F-A599-4E6D-B6F7-BE6956CB5EEA}" type="pres">
      <dgm:prSet presAssocID="{34A66873-0C0E-4B68-A4FF-B5135F2A61A9}" presName="spComp" presStyleCnt="0"/>
      <dgm:spPr/>
    </dgm:pt>
    <dgm:pt modelId="{8AF85F7D-E275-4AE1-BE7C-18C1B643F4DE}" type="pres">
      <dgm:prSet presAssocID="{34A66873-0C0E-4B68-A4FF-B5135F2A61A9}" presName="hSp" presStyleCnt="0"/>
      <dgm:spPr/>
    </dgm:pt>
    <dgm:pt modelId="{1E7AD1FD-8CDC-435A-BAB7-CAF18E9F8716}" type="pres">
      <dgm:prSet presAssocID="{3073E0B2-71FD-42C6-988B-328774FE49D1}" presName="rectComp" presStyleCnt="0"/>
      <dgm:spPr/>
    </dgm:pt>
    <dgm:pt modelId="{0EF7BDCE-DFBF-46C2-953E-1E3BF70E5743}" type="pres">
      <dgm:prSet presAssocID="{3073E0B2-71FD-42C6-988B-328774FE49D1}" presName="bgRect" presStyleLbl="bgShp" presStyleIdx="1" presStyleCnt="2" custScaleX="292207"/>
      <dgm:spPr/>
      <dgm:t>
        <a:bodyPr/>
        <a:lstStyle/>
        <a:p>
          <a:endParaRPr lang="en-US"/>
        </a:p>
      </dgm:t>
    </dgm:pt>
    <dgm:pt modelId="{7A1153DF-7204-4A95-A166-062FC66FD4AF}" type="pres">
      <dgm:prSet presAssocID="{3073E0B2-71FD-42C6-988B-328774FE49D1}" presName="bgRectTx" presStyleLbl="bgShp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DB1C961-7321-4598-8E4A-028FA5C8426A}" type="presOf" srcId="{3073E0B2-71FD-42C6-988B-328774FE49D1}" destId="{0EF7BDCE-DFBF-46C2-953E-1E3BF70E5743}" srcOrd="0" destOrd="0" presId="urn:microsoft.com/office/officeart/2005/8/layout/hierarchy5"/>
    <dgm:cxn modelId="{2E9ED4ED-41EC-4E20-908A-A1E78C737592}" type="presOf" srcId="{AB44D09D-778B-428F-A61F-81CE0C063910}" destId="{A4EB6696-5A7F-4195-A89D-1441CE00D6D7}" srcOrd="1" destOrd="0" presId="urn:microsoft.com/office/officeart/2005/8/layout/hierarchy5"/>
    <dgm:cxn modelId="{37974DD2-B8B6-4872-AC49-8A9B4865FA52}" type="presOf" srcId="{DDB9C6A4-0FFA-42A0-9356-364F394CF0A2}" destId="{634B9FA7-CDEC-4500-A91B-BCC8AB4D4318}" srcOrd="0" destOrd="0" presId="urn:microsoft.com/office/officeart/2005/8/layout/hierarchy5"/>
    <dgm:cxn modelId="{4A812752-504B-43C6-96AB-F579E713B2D6}" type="presOf" srcId="{3F6E5BFC-474B-48D5-9DE2-E8304CA4738E}" destId="{8E298DD4-11D9-4948-89C6-CB2BE63829C7}" srcOrd="0" destOrd="0" presId="urn:microsoft.com/office/officeart/2005/8/layout/hierarchy5"/>
    <dgm:cxn modelId="{67CDA748-3F6C-44C4-B25E-7704CF0BD9AC}" type="presOf" srcId="{9A1FF567-A189-4891-9536-1E960DB0B2A3}" destId="{A7575152-F179-4F04-8D5B-F78E95B2FAE1}" srcOrd="0" destOrd="0" presId="urn:microsoft.com/office/officeart/2005/8/layout/hierarchy5"/>
    <dgm:cxn modelId="{0E368356-B3BD-44C9-8C55-A707C6BB9341}" srcId="{3A0FF982-2F57-40C2-8CD8-815AC626C9C6}" destId="{3F6E5BFC-474B-48D5-9DE2-E8304CA4738E}" srcOrd="0" destOrd="0" parTransId="{C72DB701-16B4-4B41-BD36-AF7CABFD4265}" sibTransId="{E7AB871E-6FD4-49DD-9B01-FB294D34E374}"/>
    <dgm:cxn modelId="{E1D9218B-E8ED-4866-8164-7AA3EDE97FB9}" srcId="{532E4FEA-5F72-4649-A5A1-FACB31272067}" destId="{BE4DA2D6-9F51-4B5D-85B0-33CF95947483}" srcOrd="0" destOrd="0" parTransId="{6DD6A2C0-98CF-4461-B8A5-2215F8F8C1F1}" sibTransId="{F1799600-DC8D-4D25-99A9-A29DEF6DB888}"/>
    <dgm:cxn modelId="{F8693100-7DE7-4E53-B178-F0A4D6EE26D6}" type="presOf" srcId="{8D7E42D4-E78E-49FA-9135-E24132F15590}" destId="{E2DB1759-7249-4D87-BDBC-F7A1F4835AD1}" srcOrd="0" destOrd="0" presId="urn:microsoft.com/office/officeart/2005/8/layout/hierarchy5"/>
    <dgm:cxn modelId="{3FB3FAEF-7E3D-4CAF-8899-A0A49762B9F9}" type="presOf" srcId="{C72DB701-16B4-4B41-BD36-AF7CABFD4265}" destId="{7B5734FF-5CAA-4885-8194-858B3DEEF547}" srcOrd="1" destOrd="0" presId="urn:microsoft.com/office/officeart/2005/8/layout/hierarchy5"/>
    <dgm:cxn modelId="{F6F4A204-7F61-4774-8B48-FB97642E51F3}" srcId="{532E4FEA-5F72-4649-A5A1-FACB31272067}" destId="{DDB9C6A4-0FFA-42A0-9356-364F394CF0A2}" srcOrd="2" destOrd="0" parTransId="{D904D87B-F3DD-4D58-B614-D4B992D8890D}" sibTransId="{FB375A65-13CD-4D46-99ED-16238E6FAD80}"/>
    <dgm:cxn modelId="{3B93145A-6459-45E8-B5B5-CFE9B8BDC040}" type="presOf" srcId="{AB44D09D-778B-428F-A61F-81CE0C063910}" destId="{41C983E8-4110-4694-9A3A-803CE11A3A5E}" srcOrd="0" destOrd="0" presId="urn:microsoft.com/office/officeart/2005/8/layout/hierarchy5"/>
    <dgm:cxn modelId="{60606CCE-5675-4A80-96ED-13AC8FDD427B}" type="presOf" srcId="{BE4DA2D6-9F51-4B5D-85B0-33CF95947483}" destId="{6B960B71-3DA8-4014-8465-2FA6F0498E35}" srcOrd="0" destOrd="0" presId="urn:microsoft.com/office/officeart/2005/8/layout/hierarchy5"/>
    <dgm:cxn modelId="{7A23D836-58A5-4AA1-BAF4-4E826DA36AD5}" srcId="{532E4FEA-5F72-4649-A5A1-FACB31272067}" destId="{8D7E42D4-E78E-49FA-9135-E24132F15590}" srcOrd="1" destOrd="0" parTransId="{9A1FF567-A189-4891-9536-1E960DB0B2A3}" sibTransId="{0656268F-CF6F-446A-B82F-21B8278E6811}"/>
    <dgm:cxn modelId="{48725D68-3807-49E5-8715-EC70BA9D2432}" srcId="{F8BD94DD-566A-499A-A503-EF680403EBFD}" destId="{3073E0B2-71FD-42C6-988B-328774FE49D1}" srcOrd="2" destOrd="0" parTransId="{DEC76A8C-DD22-4277-BDB8-24F70F8658A4}" sibTransId="{4066C69A-7AF5-4B2B-B90C-5A17C0DEF022}"/>
    <dgm:cxn modelId="{9B94531F-9099-457B-B799-E41004EC3D78}" type="presOf" srcId="{9A1FF567-A189-4891-9536-1E960DB0B2A3}" destId="{48BA3B68-184E-4443-BCE6-6DEF28D21AEE}" srcOrd="1" destOrd="0" presId="urn:microsoft.com/office/officeart/2005/8/layout/hierarchy5"/>
    <dgm:cxn modelId="{105F74F5-9EBE-4EAE-B007-A65CB3F0EB33}" type="presOf" srcId="{D904D87B-F3DD-4D58-B614-D4B992D8890D}" destId="{4FBA2317-9391-467A-8D74-FDF4261AC436}" srcOrd="1" destOrd="0" presId="urn:microsoft.com/office/officeart/2005/8/layout/hierarchy5"/>
    <dgm:cxn modelId="{42C07D06-E3E8-47A2-BC3D-9934E566F535}" type="presOf" srcId="{6DD6A2C0-98CF-4461-B8A5-2215F8F8C1F1}" destId="{74D2FB9D-519E-4824-9E27-3D2243BACABF}" srcOrd="1" destOrd="0" presId="urn:microsoft.com/office/officeart/2005/8/layout/hierarchy5"/>
    <dgm:cxn modelId="{A041AC4E-EA55-4F41-B677-8E762796DB68}" type="presOf" srcId="{6DD6A2C0-98CF-4461-B8A5-2215F8F8C1F1}" destId="{5B44A250-2CEA-415F-9F18-E7DD521B99B0}" srcOrd="0" destOrd="0" presId="urn:microsoft.com/office/officeart/2005/8/layout/hierarchy5"/>
    <dgm:cxn modelId="{2D112C46-2AAA-4E97-B1C7-8004E4DBC7E9}" type="presOf" srcId="{C72DB701-16B4-4B41-BD36-AF7CABFD4265}" destId="{4C537B6B-A235-4FA1-9896-9F2522911666}" srcOrd="0" destOrd="0" presId="urn:microsoft.com/office/officeart/2005/8/layout/hierarchy5"/>
    <dgm:cxn modelId="{30AEDD49-00ED-4F62-99F0-A31A3AB9D22D}" type="presOf" srcId="{3073E0B2-71FD-42C6-988B-328774FE49D1}" destId="{7A1153DF-7204-4A95-A166-062FC66FD4AF}" srcOrd="1" destOrd="0" presId="urn:microsoft.com/office/officeart/2005/8/layout/hierarchy5"/>
    <dgm:cxn modelId="{9CF8E5E8-291E-4D07-AF74-12D6DD04C28E}" type="presOf" srcId="{3A0FF982-2F57-40C2-8CD8-815AC626C9C6}" destId="{695DB62C-3EA4-429E-A762-0E7948385A84}" srcOrd="0" destOrd="0" presId="urn:microsoft.com/office/officeart/2005/8/layout/hierarchy5"/>
    <dgm:cxn modelId="{AF6ED6FF-95D3-4F82-A64A-B50948087F1E}" type="presOf" srcId="{F8BD94DD-566A-499A-A503-EF680403EBFD}" destId="{8D79E0FE-B2D1-454C-B0D7-E6FBD2B5875A}" srcOrd="0" destOrd="0" presId="urn:microsoft.com/office/officeart/2005/8/layout/hierarchy5"/>
    <dgm:cxn modelId="{DE66C17F-C69F-4929-A604-F44DC045EA4C}" type="presOf" srcId="{D904D87B-F3DD-4D58-B614-D4B992D8890D}" destId="{9246F981-632C-4E4D-81DA-10CF6EF52731}" srcOrd="0" destOrd="0" presId="urn:microsoft.com/office/officeart/2005/8/layout/hierarchy5"/>
    <dgm:cxn modelId="{9C1AD598-B2FD-427C-A8C9-0F27C4397EE3}" srcId="{F8BD94DD-566A-499A-A503-EF680403EBFD}" destId="{3A0FF982-2F57-40C2-8CD8-815AC626C9C6}" srcOrd="0" destOrd="0" parTransId="{C3547413-6DBA-44A2-8F76-B1FDE8828E4D}" sibTransId="{93B28DD8-96DB-434A-8C14-DD30FCF62C59}"/>
    <dgm:cxn modelId="{5CBA8F34-29E1-4AA6-9D2E-D9C2903CF3B2}" type="presOf" srcId="{532E4FEA-5F72-4649-A5A1-FACB31272067}" destId="{8FD25671-F1E9-4E5A-9E75-0B68C3ADC8AB}" srcOrd="0" destOrd="0" presId="urn:microsoft.com/office/officeart/2005/8/layout/hierarchy5"/>
    <dgm:cxn modelId="{8F049D32-1907-4BE9-833D-71FC555739CB}" srcId="{F8BD94DD-566A-499A-A503-EF680403EBFD}" destId="{34A66873-0C0E-4B68-A4FF-B5135F2A61A9}" srcOrd="1" destOrd="0" parTransId="{FDC0B1EE-F454-4C89-B9C3-B19C008BB61C}" sibTransId="{8816E5F8-838C-4C78-8EBB-53AFA130AD36}"/>
    <dgm:cxn modelId="{D3742C32-B772-4CB0-9DD2-8B9B6824A3A0}" srcId="{3F6E5BFC-474B-48D5-9DE2-E8304CA4738E}" destId="{532E4FEA-5F72-4649-A5A1-FACB31272067}" srcOrd="0" destOrd="0" parTransId="{AB44D09D-778B-428F-A61F-81CE0C063910}" sibTransId="{DBC874B8-5FEA-43A3-9CC0-284ECE51FC75}"/>
    <dgm:cxn modelId="{5FCCED49-106C-4ACE-A512-32D00CD51999}" type="presOf" srcId="{34A66873-0C0E-4B68-A4FF-B5135F2A61A9}" destId="{38623598-BC9D-4C34-B6AA-376EBF1742C6}" srcOrd="1" destOrd="0" presId="urn:microsoft.com/office/officeart/2005/8/layout/hierarchy5"/>
    <dgm:cxn modelId="{6AF68AB2-985D-45E9-B70B-DE2F557FAA52}" type="presOf" srcId="{34A66873-0C0E-4B68-A4FF-B5135F2A61A9}" destId="{4C3E5FA3-04CA-4321-BE03-AB1CF14768B1}" srcOrd="0" destOrd="0" presId="urn:microsoft.com/office/officeart/2005/8/layout/hierarchy5"/>
    <dgm:cxn modelId="{C2424E5D-EE0E-45A8-A411-413F1CC36285}" type="presParOf" srcId="{8D79E0FE-B2D1-454C-B0D7-E6FBD2B5875A}" destId="{DD8C7A1E-529D-4A3F-A859-305D4AAB0659}" srcOrd="0" destOrd="0" presId="urn:microsoft.com/office/officeart/2005/8/layout/hierarchy5"/>
    <dgm:cxn modelId="{9C9BBDD4-1D86-4E49-815E-0D5B92B9151A}" type="presParOf" srcId="{DD8C7A1E-529D-4A3F-A859-305D4AAB0659}" destId="{1C1A8C1A-E83D-42D3-924C-3E328191174E}" srcOrd="0" destOrd="0" presId="urn:microsoft.com/office/officeart/2005/8/layout/hierarchy5"/>
    <dgm:cxn modelId="{0C13312A-8ADE-43DC-B8C1-A01BBEA85DEB}" type="presParOf" srcId="{DD8C7A1E-529D-4A3F-A859-305D4AAB0659}" destId="{B9650AC4-A690-45B2-8F08-17AA80237551}" srcOrd="1" destOrd="0" presId="urn:microsoft.com/office/officeart/2005/8/layout/hierarchy5"/>
    <dgm:cxn modelId="{06B003A2-C50A-43CC-B5FA-14A20F306127}" type="presParOf" srcId="{B9650AC4-A690-45B2-8F08-17AA80237551}" destId="{96FC6BA6-25FB-49EF-BEAA-34AB83FD6CF1}" srcOrd="0" destOrd="0" presId="urn:microsoft.com/office/officeart/2005/8/layout/hierarchy5"/>
    <dgm:cxn modelId="{B13E8A17-805C-4E90-9705-9B1E66D4CA12}" type="presParOf" srcId="{96FC6BA6-25FB-49EF-BEAA-34AB83FD6CF1}" destId="{695DB62C-3EA4-429E-A762-0E7948385A84}" srcOrd="0" destOrd="0" presId="urn:microsoft.com/office/officeart/2005/8/layout/hierarchy5"/>
    <dgm:cxn modelId="{24BD593F-184A-40DE-91E4-CE8F30F7AB16}" type="presParOf" srcId="{96FC6BA6-25FB-49EF-BEAA-34AB83FD6CF1}" destId="{7E0E58D3-F39F-45DF-A17E-D2DF18C452C3}" srcOrd="1" destOrd="0" presId="urn:microsoft.com/office/officeart/2005/8/layout/hierarchy5"/>
    <dgm:cxn modelId="{31F324CA-8C52-473E-A5A4-8D8996490277}" type="presParOf" srcId="{7E0E58D3-F39F-45DF-A17E-D2DF18C452C3}" destId="{4C537B6B-A235-4FA1-9896-9F2522911666}" srcOrd="0" destOrd="0" presId="urn:microsoft.com/office/officeart/2005/8/layout/hierarchy5"/>
    <dgm:cxn modelId="{EE397879-0DFE-43EC-BC59-324E641999FD}" type="presParOf" srcId="{4C537B6B-A235-4FA1-9896-9F2522911666}" destId="{7B5734FF-5CAA-4885-8194-858B3DEEF547}" srcOrd="0" destOrd="0" presId="urn:microsoft.com/office/officeart/2005/8/layout/hierarchy5"/>
    <dgm:cxn modelId="{D4FEFD68-7572-4620-974B-8EB899C191E0}" type="presParOf" srcId="{7E0E58D3-F39F-45DF-A17E-D2DF18C452C3}" destId="{75DA2D12-65CD-49E1-9749-B7A952F8491A}" srcOrd="1" destOrd="0" presId="urn:microsoft.com/office/officeart/2005/8/layout/hierarchy5"/>
    <dgm:cxn modelId="{1D263668-EC25-417C-BCA9-28C2B474D2B9}" type="presParOf" srcId="{75DA2D12-65CD-49E1-9749-B7A952F8491A}" destId="{8E298DD4-11D9-4948-89C6-CB2BE63829C7}" srcOrd="0" destOrd="0" presId="urn:microsoft.com/office/officeart/2005/8/layout/hierarchy5"/>
    <dgm:cxn modelId="{6A63F4C6-2BD2-45FE-B16D-B7CC55EA7E59}" type="presParOf" srcId="{75DA2D12-65CD-49E1-9749-B7A952F8491A}" destId="{47DF664E-ADBE-4414-AC18-53315C963F13}" srcOrd="1" destOrd="0" presId="urn:microsoft.com/office/officeart/2005/8/layout/hierarchy5"/>
    <dgm:cxn modelId="{6218746A-261C-460C-980F-32E3B720B9D2}" type="presParOf" srcId="{47DF664E-ADBE-4414-AC18-53315C963F13}" destId="{41C983E8-4110-4694-9A3A-803CE11A3A5E}" srcOrd="0" destOrd="0" presId="urn:microsoft.com/office/officeart/2005/8/layout/hierarchy5"/>
    <dgm:cxn modelId="{333571BB-A990-4C6C-A2CC-E6254F4235AA}" type="presParOf" srcId="{41C983E8-4110-4694-9A3A-803CE11A3A5E}" destId="{A4EB6696-5A7F-4195-A89D-1441CE00D6D7}" srcOrd="0" destOrd="0" presId="urn:microsoft.com/office/officeart/2005/8/layout/hierarchy5"/>
    <dgm:cxn modelId="{BD18E0B9-A08F-45B8-B37E-8267B3D959FC}" type="presParOf" srcId="{47DF664E-ADBE-4414-AC18-53315C963F13}" destId="{D78FDF10-1545-43E0-A1E7-EB2AB7DFD6C3}" srcOrd="1" destOrd="0" presId="urn:microsoft.com/office/officeart/2005/8/layout/hierarchy5"/>
    <dgm:cxn modelId="{083FFADF-AAD2-424D-A780-4842430E410D}" type="presParOf" srcId="{D78FDF10-1545-43E0-A1E7-EB2AB7DFD6C3}" destId="{8FD25671-F1E9-4E5A-9E75-0B68C3ADC8AB}" srcOrd="0" destOrd="0" presId="urn:microsoft.com/office/officeart/2005/8/layout/hierarchy5"/>
    <dgm:cxn modelId="{BE276292-3089-4226-9023-E4B65E00D5C9}" type="presParOf" srcId="{D78FDF10-1545-43E0-A1E7-EB2AB7DFD6C3}" destId="{F2AC7CF7-4C12-4CD8-A83A-FFB9ED64573F}" srcOrd="1" destOrd="0" presId="urn:microsoft.com/office/officeart/2005/8/layout/hierarchy5"/>
    <dgm:cxn modelId="{EBC81BF9-B3EC-4AC5-AD3E-4B9C9493762E}" type="presParOf" srcId="{F2AC7CF7-4C12-4CD8-A83A-FFB9ED64573F}" destId="{5B44A250-2CEA-415F-9F18-E7DD521B99B0}" srcOrd="0" destOrd="0" presId="urn:microsoft.com/office/officeart/2005/8/layout/hierarchy5"/>
    <dgm:cxn modelId="{0DD239C7-3B9C-46B8-BA21-6B407DC86CD5}" type="presParOf" srcId="{5B44A250-2CEA-415F-9F18-E7DD521B99B0}" destId="{74D2FB9D-519E-4824-9E27-3D2243BACABF}" srcOrd="0" destOrd="0" presId="urn:microsoft.com/office/officeart/2005/8/layout/hierarchy5"/>
    <dgm:cxn modelId="{1A977773-3995-4393-B06D-CEFD8B4FBDE3}" type="presParOf" srcId="{F2AC7CF7-4C12-4CD8-A83A-FFB9ED64573F}" destId="{B85473A0-8F06-4103-8023-1CD8D18D1297}" srcOrd="1" destOrd="0" presId="urn:microsoft.com/office/officeart/2005/8/layout/hierarchy5"/>
    <dgm:cxn modelId="{8EAC7670-7726-4F54-AAA3-87B70AD280F0}" type="presParOf" srcId="{B85473A0-8F06-4103-8023-1CD8D18D1297}" destId="{6B960B71-3DA8-4014-8465-2FA6F0498E35}" srcOrd="0" destOrd="0" presId="urn:microsoft.com/office/officeart/2005/8/layout/hierarchy5"/>
    <dgm:cxn modelId="{C91008F6-A944-4A3F-93D5-F2D4EC42519F}" type="presParOf" srcId="{B85473A0-8F06-4103-8023-1CD8D18D1297}" destId="{1456FEE6-6075-43AA-82DF-BD3615877E10}" srcOrd="1" destOrd="0" presId="urn:microsoft.com/office/officeart/2005/8/layout/hierarchy5"/>
    <dgm:cxn modelId="{1B832F7E-AB72-493A-95D5-7CD250518260}" type="presParOf" srcId="{F2AC7CF7-4C12-4CD8-A83A-FFB9ED64573F}" destId="{A7575152-F179-4F04-8D5B-F78E95B2FAE1}" srcOrd="2" destOrd="0" presId="urn:microsoft.com/office/officeart/2005/8/layout/hierarchy5"/>
    <dgm:cxn modelId="{23E6CA58-D057-4EA5-A29F-64A09D3D1B30}" type="presParOf" srcId="{A7575152-F179-4F04-8D5B-F78E95B2FAE1}" destId="{48BA3B68-184E-4443-BCE6-6DEF28D21AEE}" srcOrd="0" destOrd="0" presId="urn:microsoft.com/office/officeart/2005/8/layout/hierarchy5"/>
    <dgm:cxn modelId="{8FA2856D-267F-4C6E-9FFB-3A899BBA1EA3}" type="presParOf" srcId="{F2AC7CF7-4C12-4CD8-A83A-FFB9ED64573F}" destId="{9511F5F6-3760-402F-B20B-A6C1CF115A87}" srcOrd="3" destOrd="0" presId="urn:microsoft.com/office/officeart/2005/8/layout/hierarchy5"/>
    <dgm:cxn modelId="{FD9F3556-7684-4BA8-BFF3-6AF267C6C686}" type="presParOf" srcId="{9511F5F6-3760-402F-B20B-A6C1CF115A87}" destId="{E2DB1759-7249-4D87-BDBC-F7A1F4835AD1}" srcOrd="0" destOrd="0" presId="urn:microsoft.com/office/officeart/2005/8/layout/hierarchy5"/>
    <dgm:cxn modelId="{6E7A3173-AA72-451C-B577-E3B170F32CA1}" type="presParOf" srcId="{9511F5F6-3760-402F-B20B-A6C1CF115A87}" destId="{6F458C98-33DD-4C39-93A0-BB326A692B32}" srcOrd="1" destOrd="0" presId="urn:microsoft.com/office/officeart/2005/8/layout/hierarchy5"/>
    <dgm:cxn modelId="{AAA7A24C-8554-470C-B7EF-CF4B13D2D481}" type="presParOf" srcId="{F2AC7CF7-4C12-4CD8-A83A-FFB9ED64573F}" destId="{9246F981-632C-4E4D-81DA-10CF6EF52731}" srcOrd="4" destOrd="0" presId="urn:microsoft.com/office/officeart/2005/8/layout/hierarchy5"/>
    <dgm:cxn modelId="{4FC00F93-9995-4F58-8A21-BF8F98312F9B}" type="presParOf" srcId="{9246F981-632C-4E4D-81DA-10CF6EF52731}" destId="{4FBA2317-9391-467A-8D74-FDF4261AC436}" srcOrd="0" destOrd="0" presId="urn:microsoft.com/office/officeart/2005/8/layout/hierarchy5"/>
    <dgm:cxn modelId="{FE61FA22-825B-4EDB-9E38-F3CEF92651AC}" type="presParOf" srcId="{F2AC7CF7-4C12-4CD8-A83A-FFB9ED64573F}" destId="{6D93CA51-E50C-4055-9450-B19E9F9D549C}" srcOrd="5" destOrd="0" presId="urn:microsoft.com/office/officeart/2005/8/layout/hierarchy5"/>
    <dgm:cxn modelId="{F2AFF358-E6EB-4FF6-A21A-9D2E8CD321FF}" type="presParOf" srcId="{6D93CA51-E50C-4055-9450-B19E9F9D549C}" destId="{634B9FA7-CDEC-4500-A91B-BCC8AB4D4318}" srcOrd="0" destOrd="0" presId="urn:microsoft.com/office/officeart/2005/8/layout/hierarchy5"/>
    <dgm:cxn modelId="{90DA3763-9DA2-4357-BEDD-859ED7F7BCC7}" type="presParOf" srcId="{6D93CA51-E50C-4055-9450-B19E9F9D549C}" destId="{51E1E602-92F8-407B-B31C-7BDD687DB313}" srcOrd="1" destOrd="0" presId="urn:microsoft.com/office/officeart/2005/8/layout/hierarchy5"/>
    <dgm:cxn modelId="{B1D141CF-1C04-4189-A4C3-963BC30493D2}" type="presParOf" srcId="{8D79E0FE-B2D1-454C-B0D7-E6FBD2B5875A}" destId="{C841A686-B7FD-40C8-9C62-7E65BF68EDD3}" srcOrd="1" destOrd="0" presId="urn:microsoft.com/office/officeart/2005/8/layout/hierarchy5"/>
    <dgm:cxn modelId="{D6511047-615A-464A-B469-6BE1231B0D97}" type="presParOf" srcId="{C841A686-B7FD-40C8-9C62-7E65BF68EDD3}" destId="{3F7BCA01-E631-4138-A4FD-8277AAF7FFDA}" srcOrd="0" destOrd="0" presId="urn:microsoft.com/office/officeart/2005/8/layout/hierarchy5"/>
    <dgm:cxn modelId="{D1AF70DD-7DBB-453E-A1FE-5C604796486F}" type="presParOf" srcId="{3F7BCA01-E631-4138-A4FD-8277AAF7FFDA}" destId="{4C3E5FA3-04CA-4321-BE03-AB1CF14768B1}" srcOrd="0" destOrd="0" presId="urn:microsoft.com/office/officeart/2005/8/layout/hierarchy5"/>
    <dgm:cxn modelId="{D11BF682-A9DB-43A6-A21C-51F5A649F19E}" type="presParOf" srcId="{3F7BCA01-E631-4138-A4FD-8277AAF7FFDA}" destId="{38623598-BC9D-4C34-B6AA-376EBF1742C6}" srcOrd="1" destOrd="0" presId="urn:microsoft.com/office/officeart/2005/8/layout/hierarchy5"/>
    <dgm:cxn modelId="{A10F0A37-197A-45C5-B67A-0B14C38A6C93}" type="presParOf" srcId="{C841A686-B7FD-40C8-9C62-7E65BF68EDD3}" destId="{84C25D6F-A599-4E6D-B6F7-BE6956CB5EEA}" srcOrd="1" destOrd="0" presId="urn:microsoft.com/office/officeart/2005/8/layout/hierarchy5"/>
    <dgm:cxn modelId="{319F801E-54FF-48BB-9F79-609C3B0DE6C9}" type="presParOf" srcId="{84C25D6F-A599-4E6D-B6F7-BE6956CB5EEA}" destId="{8AF85F7D-E275-4AE1-BE7C-18C1B643F4DE}" srcOrd="0" destOrd="0" presId="urn:microsoft.com/office/officeart/2005/8/layout/hierarchy5"/>
    <dgm:cxn modelId="{C85D1231-3371-46F6-A731-D5D293F76B03}" type="presParOf" srcId="{C841A686-B7FD-40C8-9C62-7E65BF68EDD3}" destId="{1E7AD1FD-8CDC-435A-BAB7-CAF18E9F8716}" srcOrd="2" destOrd="0" presId="urn:microsoft.com/office/officeart/2005/8/layout/hierarchy5"/>
    <dgm:cxn modelId="{2E0FF041-72A9-4894-9E0F-643A6FF07BA7}" type="presParOf" srcId="{1E7AD1FD-8CDC-435A-BAB7-CAF18E9F8716}" destId="{0EF7BDCE-DFBF-46C2-953E-1E3BF70E5743}" srcOrd="0" destOrd="0" presId="urn:microsoft.com/office/officeart/2005/8/layout/hierarchy5"/>
    <dgm:cxn modelId="{01C4F5B9-8F24-4B05-9068-5995EB4C884D}" type="presParOf" srcId="{1E7AD1FD-8CDC-435A-BAB7-CAF18E9F8716}" destId="{7A1153DF-7204-4A95-A166-062FC66FD4AF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AC3A8E-FA93-456F-82C0-B42D5CECD502}" type="doc">
      <dgm:prSet loTypeId="urn:microsoft.com/office/officeart/2005/8/layout/hierarchy2" loCatId="hierarchy" qsTypeId="urn:microsoft.com/office/officeart/2005/8/quickstyle/simple2" qsCatId="simple" csTypeId="urn:microsoft.com/office/officeart/2005/8/colors/accent1_5" csCatId="accent1" phldr="1"/>
      <dgm:spPr/>
    </dgm:pt>
    <dgm:pt modelId="{BB1B14AE-B15E-4669-88D2-54EF0B8D1771}">
      <dgm:prSet phldrT="[Text]"/>
      <dgm:spPr/>
      <dgm:t>
        <a:bodyPr/>
        <a:lstStyle/>
        <a:p>
          <a:r>
            <a:rPr lang="en-US" dirty="0" smtClean="0"/>
            <a:t>µController</a:t>
          </a:r>
          <a:endParaRPr lang="en-US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53256EF-371E-45D3-95F2-C6493CB35631}" type="parTrans" cxnId="{62070929-EEB0-4F47-9653-1EAC422FD248}">
      <dgm:prSet/>
      <dgm:spPr>
        <a:ln w="19050">
          <a:solidFill>
            <a:schemeClr val="tx1"/>
          </a:solidFill>
        </a:ln>
      </dgm:spPr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4D51403-8264-44B2-BDA6-7AE1B6ED2A68}" type="sibTrans" cxnId="{62070929-EEB0-4F47-9653-1EAC422FD248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D0AD79A-42D6-45AC-B445-E8C9BE06EC27}">
      <dgm:prSet phldrT="[Text]"/>
      <dgm:spPr/>
      <dgm:t>
        <a:bodyPr/>
        <a:lstStyle/>
        <a:p>
          <a:r>
            <a:rPr lang="en-US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Soil Temperature Sensor (lm-35)</a:t>
          </a:r>
          <a:endParaRPr lang="en-US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324F8D4-1239-435A-AB21-ACA0EA450533}" type="parTrans" cxnId="{CB84432C-456C-4D9B-BDE4-778E2ABCA897}">
      <dgm:prSet/>
      <dgm:spPr>
        <a:ln w="19050">
          <a:solidFill>
            <a:schemeClr val="tx1"/>
          </a:solidFill>
        </a:ln>
      </dgm:spPr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A948552-0274-48E1-B8CD-91E601DE39F2}" type="sibTrans" cxnId="{CB84432C-456C-4D9B-BDE4-778E2ABCA897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32089F9-192F-4DE5-A482-FE4AD1BEC7B8}">
      <dgm:prSet phldrT="[Text]"/>
      <dgm:spPr/>
      <dgm:t>
        <a:bodyPr/>
        <a:lstStyle/>
        <a:p>
          <a:r>
            <a:rPr lang="en-US" b="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Humidity Sensor (DHT11)</a:t>
          </a:r>
          <a:endParaRPr lang="en-US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9A15152-DDB4-4EF6-93DA-8B9016DF9405}" type="parTrans" cxnId="{5C92D985-9D8C-443E-B856-02661CE22711}">
      <dgm:prSet/>
      <dgm:spPr>
        <a:ln w="19050">
          <a:solidFill>
            <a:schemeClr val="tx1"/>
          </a:solidFill>
        </a:ln>
      </dgm:spPr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8736EEF-6D0E-49D1-BFE7-16CEC38EC377}" type="sibTrans" cxnId="{5C92D985-9D8C-443E-B856-02661CE22711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96CC7EC-CAED-4527-B79F-E7B590FCC719}">
      <dgm:prSet phldrT="[Text]"/>
      <dgm:spPr/>
      <dgm:t>
        <a:bodyPr/>
        <a:lstStyle/>
        <a:p>
          <a:r>
            <a:rPr lang="en-US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Photoresistor</a:t>
          </a:r>
          <a:endParaRPr lang="en-US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3FA07B0-31E5-400C-ADF9-41070E04E495}" type="parTrans" cxnId="{5036562D-E922-4355-9256-46CB82AA1A80}">
      <dgm:prSet/>
      <dgm:spPr>
        <a:ln w="19050">
          <a:solidFill>
            <a:schemeClr val="tx1"/>
          </a:solidFill>
        </a:ln>
      </dgm:spPr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F4A9A31-DA76-48F6-A247-0270D72DE5CA}" type="sibTrans" cxnId="{5036562D-E922-4355-9256-46CB82AA1A80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31174B1-311F-4626-B37C-F0697A6010AA}">
      <dgm:prSet phldrT="[Text]"/>
      <dgm:spPr/>
      <dgm:t>
        <a:bodyPr/>
        <a:lstStyle/>
        <a:p>
          <a:r>
            <a:rPr lang="en-US" b="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LoRa RF-95 Wireless Transmitter</a:t>
          </a:r>
          <a:endParaRPr lang="en-US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E4AA7E5-EFC6-468B-B512-0418C2C6EB63}" type="parTrans" cxnId="{83374C4C-6C68-4D1E-BFCF-8B0792C97E2D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1647FB1-8C16-4A6C-92BF-79FB0BCE6931}" type="sibTrans" cxnId="{83374C4C-6C68-4D1E-BFCF-8B0792C97E2D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0378344-E787-43F3-81A1-D611B6E62BAB}">
      <dgm:prSet phldrT="[Text]"/>
      <dgm:spPr/>
      <dgm:t>
        <a:bodyPr/>
        <a:lstStyle/>
        <a:p>
          <a:r>
            <a:rPr lang="en-US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Moisture Sensor</a:t>
          </a:r>
          <a:endParaRPr lang="en-US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B5E8E8C-AF34-49DF-976E-9FCD3F8181E6}" type="parTrans" cxnId="{F8B9F8E6-EC9E-4B51-8B1C-3B8D0478557C}">
      <dgm:prSet/>
      <dgm:spPr>
        <a:ln w="19050">
          <a:solidFill>
            <a:schemeClr val="tx1"/>
          </a:solidFill>
        </a:ln>
      </dgm:spPr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7AB4E13-8BE6-49C3-A5FC-D8C930577775}" type="sibTrans" cxnId="{F8B9F8E6-EC9E-4B51-8B1C-3B8D0478557C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6B09CC6-745C-4C45-9DCB-9F6D4FB4767E}" type="pres">
      <dgm:prSet presAssocID="{F6AC3A8E-FA93-456F-82C0-B42D5CECD502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78F63529-04F8-4D86-AF2A-86505077BB99}" type="pres">
      <dgm:prSet presAssocID="{131174B1-311F-4626-B37C-F0697A6010AA}" presName="root1" presStyleCnt="0"/>
      <dgm:spPr/>
    </dgm:pt>
    <dgm:pt modelId="{B72CA9CB-2838-4D7F-91CC-03B8180D8094}" type="pres">
      <dgm:prSet presAssocID="{131174B1-311F-4626-B37C-F0697A6010AA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91885EB-86E3-4EE7-B345-05C0A4EDC1D8}" type="pres">
      <dgm:prSet presAssocID="{131174B1-311F-4626-B37C-F0697A6010AA}" presName="level2hierChild" presStyleCnt="0"/>
      <dgm:spPr/>
    </dgm:pt>
    <dgm:pt modelId="{5500843B-73AC-469E-A416-5C21204E0706}" type="pres">
      <dgm:prSet presAssocID="{553256EF-371E-45D3-95F2-C6493CB35631}" presName="conn2-1" presStyleLbl="parChTrans1D2" presStyleIdx="0" presStyleCnt="1"/>
      <dgm:spPr/>
      <dgm:t>
        <a:bodyPr/>
        <a:lstStyle/>
        <a:p>
          <a:endParaRPr lang="en-US"/>
        </a:p>
      </dgm:t>
    </dgm:pt>
    <dgm:pt modelId="{188DE5FC-7284-47FC-BA5E-5856F81C5E37}" type="pres">
      <dgm:prSet presAssocID="{553256EF-371E-45D3-95F2-C6493CB35631}" presName="connTx" presStyleLbl="parChTrans1D2" presStyleIdx="0" presStyleCnt="1"/>
      <dgm:spPr/>
      <dgm:t>
        <a:bodyPr/>
        <a:lstStyle/>
        <a:p>
          <a:endParaRPr lang="en-US"/>
        </a:p>
      </dgm:t>
    </dgm:pt>
    <dgm:pt modelId="{1630A9D4-ADE0-4A59-B0DD-25A89CEDDA23}" type="pres">
      <dgm:prSet presAssocID="{BB1B14AE-B15E-4669-88D2-54EF0B8D1771}" presName="root2" presStyleCnt="0"/>
      <dgm:spPr/>
    </dgm:pt>
    <dgm:pt modelId="{3EC32258-8CF8-414C-9662-92C4F3B4DD4E}" type="pres">
      <dgm:prSet presAssocID="{BB1B14AE-B15E-4669-88D2-54EF0B8D1771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BF77D8-BE26-4CD2-8BBF-51FC1309525B}" type="pres">
      <dgm:prSet presAssocID="{BB1B14AE-B15E-4669-88D2-54EF0B8D1771}" presName="level3hierChild" presStyleCnt="0"/>
      <dgm:spPr/>
    </dgm:pt>
    <dgm:pt modelId="{6739708C-4B39-4A61-B65E-203D1D958944}" type="pres">
      <dgm:prSet presAssocID="{69A15152-DDB4-4EF6-93DA-8B9016DF9405}" presName="conn2-1" presStyleLbl="parChTrans1D3" presStyleIdx="0" presStyleCnt="4"/>
      <dgm:spPr/>
      <dgm:t>
        <a:bodyPr/>
        <a:lstStyle/>
        <a:p>
          <a:endParaRPr lang="en-US"/>
        </a:p>
      </dgm:t>
    </dgm:pt>
    <dgm:pt modelId="{BAAACDE4-6E1B-455D-B67B-E89FFE0E4FEE}" type="pres">
      <dgm:prSet presAssocID="{69A15152-DDB4-4EF6-93DA-8B9016DF9405}" presName="connTx" presStyleLbl="parChTrans1D3" presStyleIdx="0" presStyleCnt="4"/>
      <dgm:spPr/>
      <dgm:t>
        <a:bodyPr/>
        <a:lstStyle/>
        <a:p>
          <a:endParaRPr lang="en-US"/>
        </a:p>
      </dgm:t>
    </dgm:pt>
    <dgm:pt modelId="{E3CA9447-DF30-46F1-8131-67D632F7DC99}" type="pres">
      <dgm:prSet presAssocID="{C32089F9-192F-4DE5-A482-FE4AD1BEC7B8}" presName="root2" presStyleCnt="0"/>
      <dgm:spPr/>
    </dgm:pt>
    <dgm:pt modelId="{B8306D6E-F40D-4E24-98E2-C3571D35D3F5}" type="pres">
      <dgm:prSet presAssocID="{C32089F9-192F-4DE5-A482-FE4AD1BEC7B8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BE4BFD-F383-4239-A161-1FB919BB623B}" type="pres">
      <dgm:prSet presAssocID="{C32089F9-192F-4DE5-A482-FE4AD1BEC7B8}" presName="level3hierChild" presStyleCnt="0"/>
      <dgm:spPr/>
    </dgm:pt>
    <dgm:pt modelId="{21D3D980-F811-4F73-97D0-719B5ECEAAFA}" type="pres">
      <dgm:prSet presAssocID="{0B5E8E8C-AF34-49DF-976E-9FCD3F8181E6}" presName="conn2-1" presStyleLbl="parChTrans1D3" presStyleIdx="1" presStyleCnt="4"/>
      <dgm:spPr/>
      <dgm:t>
        <a:bodyPr/>
        <a:lstStyle/>
        <a:p>
          <a:endParaRPr lang="en-US"/>
        </a:p>
      </dgm:t>
    </dgm:pt>
    <dgm:pt modelId="{F673BB10-60F1-4276-B4AA-F4896A812A0D}" type="pres">
      <dgm:prSet presAssocID="{0B5E8E8C-AF34-49DF-976E-9FCD3F8181E6}" presName="connTx" presStyleLbl="parChTrans1D3" presStyleIdx="1" presStyleCnt="4"/>
      <dgm:spPr/>
      <dgm:t>
        <a:bodyPr/>
        <a:lstStyle/>
        <a:p>
          <a:endParaRPr lang="en-US"/>
        </a:p>
      </dgm:t>
    </dgm:pt>
    <dgm:pt modelId="{01DDA37E-981A-4C1B-95B6-96F93F17B651}" type="pres">
      <dgm:prSet presAssocID="{90378344-E787-43F3-81A1-D611B6E62BAB}" presName="root2" presStyleCnt="0"/>
      <dgm:spPr/>
    </dgm:pt>
    <dgm:pt modelId="{E0060CD7-B3C2-4424-A0CF-EEA050AD53DC}" type="pres">
      <dgm:prSet presAssocID="{90378344-E787-43F3-81A1-D611B6E62BAB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9ABF7B8-9F0E-4F29-A786-F6EA36F74335}" type="pres">
      <dgm:prSet presAssocID="{90378344-E787-43F3-81A1-D611B6E62BAB}" presName="level3hierChild" presStyleCnt="0"/>
      <dgm:spPr/>
    </dgm:pt>
    <dgm:pt modelId="{CD243273-576D-4808-8E46-E6095E90C3A8}" type="pres">
      <dgm:prSet presAssocID="{B3FA07B0-31E5-400C-ADF9-41070E04E495}" presName="conn2-1" presStyleLbl="parChTrans1D3" presStyleIdx="2" presStyleCnt="4"/>
      <dgm:spPr/>
      <dgm:t>
        <a:bodyPr/>
        <a:lstStyle/>
        <a:p>
          <a:endParaRPr lang="en-US"/>
        </a:p>
      </dgm:t>
    </dgm:pt>
    <dgm:pt modelId="{105FA53F-6B69-4544-AD1A-F0AC8DB9FD86}" type="pres">
      <dgm:prSet presAssocID="{B3FA07B0-31E5-400C-ADF9-41070E04E495}" presName="connTx" presStyleLbl="parChTrans1D3" presStyleIdx="2" presStyleCnt="4"/>
      <dgm:spPr/>
      <dgm:t>
        <a:bodyPr/>
        <a:lstStyle/>
        <a:p>
          <a:endParaRPr lang="en-US"/>
        </a:p>
      </dgm:t>
    </dgm:pt>
    <dgm:pt modelId="{2C570249-9987-4308-8C90-EAAF1A885301}" type="pres">
      <dgm:prSet presAssocID="{596CC7EC-CAED-4527-B79F-E7B590FCC719}" presName="root2" presStyleCnt="0"/>
      <dgm:spPr/>
    </dgm:pt>
    <dgm:pt modelId="{F9F2C3C1-33BD-4D4B-87C2-866687F82875}" type="pres">
      <dgm:prSet presAssocID="{596CC7EC-CAED-4527-B79F-E7B590FCC719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C8003F1-03A2-4EFB-BB59-E0977F6755C2}" type="pres">
      <dgm:prSet presAssocID="{596CC7EC-CAED-4527-B79F-E7B590FCC719}" presName="level3hierChild" presStyleCnt="0"/>
      <dgm:spPr/>
    </dgm:pt>
    <dgm:pt modelId="{5375D84C-526E-44D1-B3E7-0894EEDB5E61}" type="pres">
      <dgm:prSet presAssocID="{7324F8D4-1239-435A-AB21-ACA0EA450533}" presName="conn2-1" presStyleLbl="parChTrans1D3" presStyleIdx="3" presStyleCnt="4"/>
      <dgm:spPr/>
      <dgm:t>
        <a:bodyPr/>
        <a:lstStyle/>
        <a:p>
          <a:endParaRPr lang="en-US"/>
        </a:p>
      </dgm:t>
    </dgm:pt>
    <dgm:pt modelId="{5A0FBA0A-491F-4222-942B-675D251D10C1}" type="pres">
      <dgm:prSet presAssocID="{7324F8D4-1239-435A-AB21-ACA0EA450533}" presName="connTx" presStyleLbl="parChTrans1D3" presStyleIdx="3" presStyleCnt="4"/>
      <dgm:spPr/>
      <dgm:t>
        <a:bodyPr/>
        <a:lstStyle/>
        <a:p>
          <a:endParaRPr lang="en-US"/>
        </a:p>
      </dgm:t>
    </dgm:pt>
    <dgm:pt modelId="{87A8F93A-F4A3-44B1-8C35-13CE44450945}" type="pres">
      <dgm:prSet presAssocID="{2D0AD79A-42D6-45AC-B445-E8C9BE06EC27}" presName="root2" presStyleCnt="0"/>
      <dgm:spPr/>
    </dgm:pt>
    <dgm:pt modelId="{50F4B80F-F27F-4E91-A301-9D97556FB78C}" type="pres">
      <dgm:prSet presAssocID="{2D0AD79A-42D6-45AC-B445-E8C9BE06EC27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2AF7D4-21E1-48D2-9121-595CDAB748D3}" type="pres">
      <dgm:prSet presAssocID="{2D0AD79A-42D6-45AC-B445-E8C9BE06EC27}" presName="level3hierChild" presStyleCnt="0"/>
      <dgm:spPr/>
    </dgm:pt>
  </dgm:ptLst>
  <dgm:cxnLst>
    <dgm:cxn modelId="{85B497A6-7433-4AEF-8BF1-4AFBE23080AD}" type="presOf" srcId="{7324F8D4-1239-435A-AB21-ACA0EA450533}" destId="{5375D84C-526E-44D1-B3E7-0894EEDB5E61}" srcOrd="0" destOrd="0" presId="urn:microsoft.com/office/officeart/2005/8/layout/hierarchy2"/>
    <dgm:cxn modelId="{1F94C935-2692-41B4-A047-0B6030D3BD40}" type="presOf" srcId="{BB1B14AE-B15E-4669-88D2-54EF0B8D1771}" destId="{3EC32258-8CF8-414C-9662-92C4F3B4DD4E}" srcOrd="0" destOrd="0" presId="urn:microsoft.com/office/officeart/2005/8/layout/hierarchy2"/>
    <dgm:cxn modelId="{30E62B09-8133-4B34-8E18-DC2D5090EEFB}" type="presOf" srcId="{553256EF-371E-45D3-95F2-C6493CB35631}" destId="{188DE5FC-7284-47FC-BA5E-5856F81C5E37}" srcOrd="1" destOrd="0" presId="urn:microsoft.com/office/officeart/2005/8/layout/hierarchy2"/>
    <dgm:cxn modelId="{186946C1-7832-49F7-8CEB-7734EEA2AE07}" type="presOf" srcId="{69A15152-DDB4-4EF6-93DA-8B9016DF9405}" destId="{BAAACDE4-6E1B-455D-B67B-E89FFE0E4FEE}" srcOrd="1" destOrd="0" presId="urn:microsoft.com/office/officeart/2005/8/layout/hierarchy2"/>
    <dgm:cxn modelId="{1D79B9A8-0E77-435D-93E7-BC43A018AA10}" type="presOf" srcId="{69A15152-DDB4-4EF6-93DA-8B9016DF9405}" destId="{6739708C-4B39-4A61-B65E-203D1D958944}" srcOrd="0" destOrd="0" presId="urn:microsoft.com/office/officeart/2005/8/layout/hierarchy2"/>
    <dgm:cxn modelId="{E52CF9B1-87C1-45F2-BB85-04A3A54035CE}" type="presOf" srcId="{2D0AD79A-42D6-45AC-B445-E8C9BE06EC27}" destId="{50F4B80F-F27F-4E91-A301-9D97556FB78C}" srcOrd="0" destOrd="0" presId="urn:microsoft.com/office/officeart/2005/8/layout/hierarchy2"/>
    <dgm:cxn modelId="{124C71D4-9530-4B77-827D-43460DA0831A}" type="presOf" srcId="{B3FA07B0-31E5-400C-ADF9-41070E04E495}" destId="{105FA53F-6B69-4544-AD1A-F0AC8DB9FD86}" srcOrd="1" destOrd="0" presId="urn:microsoft.com/office/officeart/2005/8/layout/hierarchy2"/>
    <dgm:cxn modelId="{C987A56C-AA68-494F-A7A2-2557D65BA4B4}" type="presOf" srcId="{C32089F9-192F-4DE5-A482-FE4AD1BEC7B8}" destId="{B8306D6E-F40D-4E24-98E2-C3571D35D3F5}" srcOrd="0" destOrd="0" presId="urn:microsoft.com/office/officeart/2005/8/layout/hierarchy2"/>
    <dgm:cxn modelId="{5036562D-E922-4355-9256-46CB82AA1A80}" srcId="{BB1B14AE-B15E-4669-88D2-54EF0B8D1771}" destId="{596CC7EC-CAED-4527-B79F-E7B590FCC719}" srcOrd="2" destOrd="0" parTransId="{B3FA07B0-31E5-400C-ADF9-41070E04E495}" sibTransId="{CF4A9A31-DA76-48F6-A247-0270D72DE5CA}"/>
    <dgm:cxn modelId="{62070929-EEB0-4F47-9653-1EAC422FD248}" srcId="{131174B1-311F-4626-B37C-F0697A6010AA}" destId="{BB1B14AE-B15E-4669-88D2-54EF0B8D1771}" srcOrd="0" destOrd="0" parTransId="{553256EF-371E-45D3-95F2-C6493CB35631}" sibTransId="{74D51403-8264-44B2-BDA6-7AE1B6ED2A68}"/>
    <dgm:cxn modelId="{83374C4C-6C68-4D1E-BFCF-8B0792C97E2D}" srcId="{F6AC3A8E-FA93-456F-82C0-B42D5CECD502}" destId="{131174B1-311F-4626-B37C-F0697A6010AA}" srcOrd="0" destOrd="0" parTransId="{4E4AA7E5-EFC6-468B-B512-0418C2C6EB63}" sibTransId="{81647FB1-8C16-4A6C-92BF-79FB0BCE6931}"/>
    <dgm:cxn modelId="{0D5D2265-98F3-47A1-9530-9B439772F6AC}" type="presOf" srcId="{0B5E8E8C-AF34-49DF-976E-9FCD3F8181E6}" destId="{21D3D980-F811-4F73-97D0-719B5ECEAAFA}" srcOrd="0" destOrd="0" presId="urn:microsoft.com/office/officeart/2005/8/layout/hierarchy2"/>
    <dgm:cxn modelId="{CB84432C-456C-4D9B-BDE4-778E2ABCA897}" srcId="{BB1B14AE-B15E-4669-88D2-54EF0B8D1771}" destId="{2D0AD79A-42D6-45AC-B445-E8C9BE06EC27}" srcOrd="3" destOrd="0" parTransId="{7324F8D4-1239-435A-AB21-ACA0EA450533}" sibTransId="{AA948552-0274-48E1-B8CD-91E601DE39F2}"/>
    <dgm:cxn modelId="{5C92D985-9D8C-443E-B856-02661CE22711}" srcId="{BB1B14AE-B15E-4669-88D2-54EF0B8D1771}" destId="{C32089F9-192F-4DE5-A482-FE4AD1BEC7B8}" srcOrd="0" destOrd="0" parTransId="{69A15152-DDB4-4EF6-93DA-8B9016DF9405}" sibTransId="{A8736EEF-6D0E-49D1-BFE7-16CEC38EC377}"/>
    <dgm:cxn modelId="{A740A33D-BD53-4ACD-91A4-F9A1065A3A42}" type="presOf" srcId="{7324F8D4-1239-435A-AB21-ACA0EA450533}" destId="{5A0FBA0A-491F-4222-942B-675D251D10C1}" srcOrd="1" destOrd="0" presId="urn:microsoft.com/office/officeart/2005/8/layout/hierarchy2"/>
    <dgm:cxn modelId="{64FEF8DF-D04D-4FD3-93DC-C58241F94786}" type="presOf" srcId="{553256EF-371E-45D3-95F2-C6493CB35631}" destId="{5500843B-73AC-469E-A416-5C21204E0706}" srcOrd="0" destOrd="0" presId="urn:microsoft.com/office/officeart/2005/8/layout/hierarchy2"/>
    <dgm:cxn modelId="{124D9E53-7910-4253-8612-F7311F3E37E0}" type="presOf" srcId="{596CC7EC-CAED-4527-B79F-E7B590FCC719}" destId="{F9F2C3C1-33BD-4D4B-87C2-866687F82875}" srcOrd="0" destOrd="0" presId="urn:microsoft.com/office/officeart/2005/8/layout/hierarchy2"/>
    <dgm:cxn modelId="{F8B9F8E6-EC9E-4B51-8B1C-3B8D0478557C}" srcId="{BB1B14AE-B15E-4669-88D2-54EF0B8D1771}" destId="{90378344-E787-43F3-81A1-D611B6E62BAB}" srcOrd="1" destOrd="0" parTransId="{0B5E8E8C-AF34-49DF-976E-9FCD3F8181E6}" sibTransId="{D7AB4E13-8BE6-49C3-A5FC-D8C930577775}"/>
    <dgm:cxn modelId="{44D783CF-D499-49F2-9F37-89A8B94FA1DE}" type="presOf" srcId="{131174B1-311F-4626-B37C-F0697A6010AA}" destId="{B72CA9CB-2838-4D7F-91CC-03B8180D8094}" srcOrd="0" destOrd="0" presId="urn:microsoft.com/office/officeart/2005/8/layout/hierarchy2"/>
    <dgm:cxn modelId="{D74E1FE3-7319-4957-8D2A-F941A0A208E5}" type="presOf" srcId="{0B5E8E8C-AF34-49DF-976E-9FCD3F8181E6}" destId="{F673BB10-60F1-4276-B4AA-F4896A812A0D}" srcOrd="1" destOrd="0" presId="urn:microsoft.com/office/officeart/2005/8/layout/hierarchy2"/>
    <dgm:cxn modelId="{08B8B004-8D8A-496A-9171-373B1540B4DB}" type="presOf" srcId="{90378344-E787-43F3-81A1-D611B6E62BAB}" destId="{E0060CD7-B3C2-4424-A0CF-EEA050AD53DC}" srcOrd="0" destOrd="0" presId="urn:microsoft.com/office/officeart/2005/8/layout/hierarchy2"/>
    <dgm:cxn modelId="{0162A669-9325-4F31-AC33-F736266F4662}" type="presOf" srcId="{F6AC3A8E-FA93-456F-82C0-B42D5CECD502}" destId="{66B09CC6-745C-4C45-9DCB-9F6D4FB4767E}" srcOrd="0" destOrd="0" presId="urn:microsoft.com/office/officeart/2005/8/layout/hierarchy2"/>
    <dgm:cxn modelId="{79A343BE-C902-4F3B-BF5C-E0E816A1F3E5}" type="presOf" srcId="{B3FA07B0-31E5-400C-ADF9-41070E04E495}" destId="{CD243273-576D-4808-8E46-E6095E90C3A8}" srcOrd="0" destOrd="0" presId="urn:microsoft.com/office/officeart/2005/8/layout/hierarchy2"/>
    <dgm:cxn modelId="{94C77F7E-537B-4E8F-9CB9-7BEF0DF13CB4}" type="presParOf" srcId="{66B09CC6-745C-4C45-9DCB-9F6D4FB4767E}" destId="{78F63529-04F8-4D86-AF2A-86505077BB99}" srcOrd="0" destOrd="0" presId="urn:microsoft.com/office/officeart/2005/8/layout/hierarchy2"/>
    <dgm:cxn modelId="{3E5FDD29-F170-46B2-8977-64399E1D1154}" type="presParOf" srcId="{78F63529-04F8-4D86-AF2A-86505077BB99}" destId="{B72CA9CB-2838-4D7F-91CC-03B8180D8094}" srcOrd="0" destOrd="0" presId="urn:microsoft.com/office/officeart/2005/8/layout/hierarchy2"/>
    <dgm:cxn modelId="{C3B1BD7C-97CC-4CA0-B93A-C3229C1D15CF}" type="presParOf" srcId="{78F63529-04F8-4D86-AF2A-86505077BB99}" destId="{391885EB-86E3-4EE7-B345-05C0A4EDC1D8}" srcOrd="1" destOrd="0" presId="urn:microsoft.com/office/officeart/2005/8/layout/hierarchy2"/>
    <dgm:cxn modelId="{A877E932-E377-4D78-854B-60023DA7FB23}" type="presParOf" srcId="{391885EB-86E3-4EE7-B345-05C0A4EDC1D8}" destId="{5500843B-73AC-469E-A416-5C21204E0706}" srcOrd="0" destOrd="0" presId="urn:microsoft.com/office/officeart/2005/8/layout/hierarchy2"/>
    <dgm:cxn modelId="{354D504C-8A71-4535-9661-411EDED6CF7C}" type="presParOf" srcId="{5500843B-73AC-469E-A416-5C21204E0706}" destId="{188DE5FC-7284-47FC-BA5E-5856F81C5E37}" srcOrd="0" destOrd="0" presId="urn:microsoft.com/office/officeart/2005/8/layout/hierarchy2"/>
    <dgm:cxn modelId="{B6E1780F-6564-4F0D-B343-21C780506BC1}" type="presParOf" srcId="{391885EB-86E3-4EE7-B345-05C0A4EDC1D8}" destId="{1630A9D4-ADE0-4A59-B0DD-25A89CEDDA23}" srcOrd="1" destOrd="0" presId="urn:microsoft.com/office/officeart/2005/8/layout/hierarchy2"/>
    <dgm:cxn modelId="{B6A53732-6B8E-4FF4-A482-C6E98057F52D}" type="presParOf" srcId="{1630A9D4-ADE0-4A59-B0DD-25A89CEDDA23}" destId="{3EC32258-8CF8-414C-9662-92C4F3B4DD4E}" srcOrd="0" destOrd="0" presId="urn:microsoft.com/office/officeart/2005/8/layout/hierarchy2"/>
    <dgm:cxn modelId="{AC2B18DC-AEAC-44F2-B43F-C9C0F723B215}" type="presParOf" srcId="{1630A9D4-ADE0-4A59-B0DD-25A89CEDDA23}" destId="{D1BF77D8-BE26-4CD2-8BBF-51FC1309525B}" srcOrd="1" destOrd="0" presId="urn:microsoft.com/office/officeart/2005/8/layout/hierarchy2"/>
    <dgm:cxn modelId="{08B0FB3C-D670-48EB-BC75-C4CC0070D110}" type="presParOf" srcId="{D1BF77D8-BE26-4CD2-8BBF-51FC1309525B}" destId="{6739708C-4B39-4A61-B65E-203D1D958944}" srcOrd="0" destOrd="0" presId="urn:microsoft.com/office/officeart/2005/8/layout/hierarchy2"/>
    <dgm:cxn modelId="{640ADF8F-8037-4898-8553-8A4D0709CEAC}" type="presParOf" srcId="{6739708C-4B39-4A61-B65E-203D1D958944}" destId="{BAAACDE4-6E1B-455D-B67B-E89FFE0E4FEE}" srcOrd="0" destOrd="0" presId="urn:microsoft.com/office/officeart/2005/8/layout/hierarchy2"/>
    <dgm:cxn modelId="{3B23C0EF-137D-4FA4-8CB0-BF51DD40CB55}" type="presParOf" srcId="{D1BF77D8-BE26-4CD2-8BBF-51FC1309525B}" destId="{E3CA9447-DF30-46F1-8131-67D632F7DC99}" srcOrd="1" destOrd="0" presId="urn:microsoft.com/office/officeart/2005/8/layout/hierarchy2"/>
    <dgm:cxn modelId="{C2DCAB50-44F9-4F79-A89F-9F770695F125}" type="presParOf" srcId="{E3CA9447-DF30-46F1-8131-67D632F7DC99}" destId="{B8306D6E-F40D-4E24-98E2-C3571D35D3F5}" srcOrd="0" destOrd="0" presId="urn:microsoft.com/office/officeart/2005/8/layout/hierarchy2"/>
    <dgm:cxn modelId="{BAEE71E5-A3CB-4420-B60F-6B28A126FD43}" type="presParOf" srcId="{E3CA9447-DF30-46F1-8131-67D632F7DC99}" destId="{FABE4BFD-F383-4239-A161-1FB919BB623B}" srcOrd="1" destOrd="0" presId="urn:microsoft.com/office/officeart/2005/8/layout/hierarchy2"/>
    <dgm:cxn modelId="{886FF28C-0547-4999-8EBB-47E0BED44994}" type="presParOf" srcId="{D1BF77D8-BE26-4CD2-8BBF-51FC1309525B}" destId="{21D3D980-F811-4F73-97D0-719B5ECEAAFA}" srcOrd="2" destOrd="0" presId="urn:microsoft.com/office/officeart/2005/8/layout/hierarchy2"/>
    <dgm:cxn modelId="{5D0F17B4-19B5-4C70-A695-5D3901288DF3}" type="presParOf" srcId="{21D3D980-F811-4F73-97D0-719B5ECEAAFA}" destId="{F673BB10-60F1-4276-B4AA-F4896A812A0D}" srcOrd="0" destOrd="0" presId="urn:microsoft.com/office/officeart/2005/8/layout/hierarchy2"/>
    <dgm:cxn modelId="{86C37CEC-835C-45B1-A18D-BE2B8ABE56BD}" type="presParOf" srcId="{D1BF77D8-BE26-4CD2-8BBF-51FC1309525B}" destId="{01DDA37E-981A-4C1B-95B6-96F93F17B651}" srcOrd="3" destOrd="0" presId="urn:microsoft.com/office/officeart/2005/8/layout/hierarchy2"/>
    <dgm:cxn modelId="{8B720EEE-30AC-40E6-85CC-26297B889718}" type="presParOf" srcId="{01DDA37E-981A-4C1B-95B6-96F93F17B651}" destId="{E0060CD7-B3C2-4424-A0CF-EEA050AD53DC}" srcOrd="0" destOrd="0" presId="urn:microsoft.com/office/officeart/2005/8/layout/hierarchy2"/>
    <dgm:cxn modelId="{E124EC79-F3DC-40AE-88DA-09B0088CB49F}" type="presParOf" srcId="{01DDA37E-981A-4C1B-95B6-96F93F17B651}" destId="{59ABF7B8-9F0E-4F29-A786-F6EA36F74335}" srcOrd="1" destOrd="0" presId="urn:microsoft.com/office/officeart/2005/8/layout/hierarchy2"/>
    <dgm:cxn modelId="{6071EBA6-D0D2-4ABE-AD9D-94655D543612}" type="presParOf" srcId="{D1BF77D8-BE26-4CD2-8BBF-51FC1309525B}" destId="{CD243273-576D-4808-8E46-E6095E90C3A8}" srcOrd="4" destOrd="0" presId="urn:microsoft.com/office/officeart/2005/8/layout/hierarchy2"/>
    <dgm:cxn modelId="{278ACA07-4320-41F0-AE0C-61318321C7F5}" type="presParOf" srcId="{CD243273-576D-4808-8E46-E6095E90C3A8}" destId="{105FA53F-6B69-4544-AD1A-F0AC8DB9FD86}" srcOrd="0" destOrd="0" presId="urn:microsoft.com/office/officeart/2005/8/layout/hierarchy2"/>
    <dgm:cxn modelId="{AFB6B315-F7CB-43ED-AFA9-B5F4BD91F2E2}" type="presParOf" srcId="{D1BF77D8-BE26-4CD2-8BBF-51FC1309525B}" destId="{2C570249-9987-4308-8C90-EAAF1A885301}" srcOrd="5" destOrd="0" presId="urn:microsoft.com/office/officeart/2005/8/layout/hierarchy2"/>
    <dgm:cxn modelId="{2D04C18F-0307-4F70-A27C-2BFAAC163DEF}" type="presParOf" srcId="{2C570249-9987-4308-8C90-EAAF1A885301}" destId="{F9F2C3C1-33BD-4D4B-87C2-866687F82875}" srcOrd="0" destOrd="0" presId="urn:microsoft.com/office/officeart/2005/8/layout/hierarchy2"/>
    <dgm:cxn modelId="{CF03C38A-CB76-4362-9433-2738B80975C7}" type="presParOf" srcId="{2C570249-9987-4308-8C90-EAAF1A885301}" destId="{6C8003F1-03A2-4EFB-BB59-E0977F6755C2}" srcOrd="1" destOrd="0" presId="urn:microsoft.com/office/officeart/2005/8/layout/hierarchy2"/>
    <dgm:cxn modelId="{1E6BB7A6-0CB5-47CD-A9AE-27738403AE3F}" type="presParOf" srcId="{D1BF77D8-BE26-4CD2-8BBF-51FC1309525B}" destId="{5375D84C-526E-44D1-B3E7-0894EEDB5E61}" srcOrd="6" destOrd="0" presId="urn:microsoft.com/office/officeart/2005/8/layout/hierarchy2"/>
    <dgm:cxn modelId="{403C436F-E366-40AE-ADC6-0BD0AE2BB29E}" type="presParOf" srcId="{5375D84C-526E-44D1-B3E7-0894EEDB5E61}" destId="{5A0FBA0A-491F-4222-942B-675D251D10C1}" srcOrd="0" destOrd="0" presId="urn:microsoft.com/office/officeart/2005/8/layout/hierarchy2"/>
    <dgm:cxn modelId="{A1AFACDD-3CDC-412E-94A6-6928AFDFC7F9}" type="presParOf" srcId="{D1BF77D8-BE26-4CD2-8BBF-51FC1309525B}" destId="{87A8F93A-F4A3-44B1-8C35-13CE44450945}" srcOrd="7" destOrd="0" presId="urn:microsoft.com/office/officeart/2005/8/layout/hierarchy2"/>
    <dgm:cxn modelId="{2BF5415B-9FB6-4EDB-A7BB-D18F024CDB84}" type="presParOf" srcId="{87A8F93A-F4A3-44B1-8C35-13CE44450945}" destId="{50F4B80F-F27F-4E91-A301-9D97556FB78C}" srcOrd="0" destOrd="0" presId="urn:microsoft.com/office/officeart/2005/8/layout/hierarchy2"/>
    <dgm:cxn modelId="{88A0C7A1-6F48-447B-A7BF-67B639E29287}" type="presParOf" srcId="{87A8F93A-F4A3-44B1-8C35-13CE44450945}" destId="{242AF7D4-21E1-48D2-9121-595CDAB748D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7CD22E4-E170-4920-9944-6D32AF5F6103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08AB28-B3E1-41D4-B4D3-0CC5799AC935}">
      <dgm:prSet phldrT="[Text]"/>
      <dgm:spPr/>
      <dgm:t>
        <a:bodyPr/>
        <a:lstStyle/>
        <a:p>
          <a:r>
            <a:rPr lang="en-US" dirty="0" smtClean="0"/>
            <a:t>RF-Wireless Receiver</a:t>
          </a:r>
          <a:endParaRPr lang="en-US" dirty="0"/>
        </a:p>
      </dgm:t>
    </dgm:pt>
    <dgm:pt modelId="{8B02BEC3-2148-423E-A3CE-645EF55CE9F5}" type="parTrans" cxnId="{703609E1-B1A6-4DF0-9754-FF33C6056E21}">
      <dgm:prSet/>
      <dgm:spPr/>
      <dgm:t>
        <a:bodyPr/>
        <a:lstStyle/>
        <a:p>
          <a:endParaRPr lang="en-US"/>
        </a:p>
      </dgm:t>
    </dgm:pt>
    <dgm:pt modelId="{AA6A12DD-C225-4DBD-861D-944E841CE5DF}" type="sibTrans" cxnId="{703609E1-B1A6-4DF0-9754-FF33C6056E21}">
      <dgm:prSet/>
      <dgm:spPr/>
      <dgm:t>
        <a:bodyPr/>
        <a:lstStyle/>
        <a:p>
          <a:endParaRPr lang="en-US"/>
        </a:p>
      </dgm:t>
    </dgm:pt>
    <dgm:pt modelId="{4AE3B337-9825-4350-B96C-204ECC0A5900}">
      <dgm:prSet phldrT="[Text]"/>
      <dgm:spPr/>
      <dgm:t>
        <a:bodyPr/>
        <a:lstStyle/>
        <a:p>
          <a:r>
            <a:rPr lang="en-US" dirty="0" smtClean="0"/>
            <a:t>Wi-Fi Module (ESP8266)</a:t>
          </a:r>
          <a:endParaRPr lang="en-US" dirty="0"/>
        </a:p>
      </dgm:t>
    </dgm:pt>
    <dgm:pt modelId="{7A6F5014-1FEF-4B22-8DA5-09C108F6699D}" type="parTrans" cxnId="{9D5CBDE6-EC86-4854-B4C0-A17C59B000D7}">
      <dgm:prSet/>
      <dgm:spPr>
        <a:ln w="28575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9C37200A-AE09-4739-ABFC-50F49550EA85}" type="sibTrans" cxnId="{9D5CBDE6-EC86-4854-B4C0-A17C59B000D7}">
      <dgm:prSet/>
      <dgm:spPr/>
      <dgm:t>
        <a:bodyPr/>
        <a:lstStyle/>
        <a:p>
          <a:endParaRPr lang="en-US"/>
        </a:p>
      </dgm:t>
    </dgm:pt>
    <dgm:pt modelId="{AEAA66FE-0859-477A-9C81-2975374DDEA5}">
      <dgm:prSet phldrT="[Text]"/>
      <dgm:spPr/>
      <dgm:t>
        <a:bodyPr/>
        <a:lstStyle/>
        <a:p>
          <a:r>
            <a:rPr lang="en-US" dirty="0" smtClean="0"/>
            <a:t>µController</a:t>
          </a:r>
          <a:endParaRPr lang="en-US" dirty="0"/>
        </a:p>
      </dgm:t>
    </dgm:pt>
    <dgm:pt modelId="{4BB2D4E5-CD93-4D5E-93BD-FD6B8747D3C1}" type="parTrans" cxnId="{829D9532-960A-4522-97F4-3ED9A62433A0}">
      <dgm:prSet/>
      <dgm:spPr>
        <a:ln w="28575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F5B84621-4395-4918-B957-148A5566E408}" type="sibTrans" cxnId="{829D9532-960A-4522-97F4-3ED9A62433A0}">
      <dgm:prSet/>
      <dgm:spPr/>
      <dgm:t>
        <a:bodyPr/>
        <a:lstStyle/>
        <a:p>
          <a:endParaRPr lang="en-US"/>
        </a:p>
      </dgm:t>
    </dgm:pt>
    <dgm:pt modelId="{18785F11-8018-4BA8-9828-35E8D9E0EB31}" type="pres">
      <dgm:prSet presAssocID="{47CD22E4-E170-4920-9944-6D32AF5F6103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65524C1-C47E-41B0-892D-74EE27013B64}" type="pres">
      <dgm:prSet presAssocID="{47CD22E4-E170-4920-9944-6D32AF5F6103}" presName="hierFlow" presStyleCnt="0"/>
      <dgm:spPr/>
    </dgm:pt>
    <dgm:pt modelId="{ACEA806C-89E9-49DB-AB66-DD97995A9818}" type="pres">
      <dgm:prSet presAssocID="{47CD22E4-E170-4920-9944-6D32AF5F6103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B1AA601-A461-4901-BF7A-52C853B7FC91}" type="pres">
      <dgm:prSet presAssocID="{4608AB28-B3E1-41D4-B4D3-0CC5799AC935}" presName="Name17" presStyleCnt="0"/>
      <dgm:spPr/>
    </dgm:pt>
    <dgm:pt modelId="{AF2DE832-A869-411B-B7C3-B7006D80FE8F}" type="pres">
      <dgm:prSet presAssocID="{4608AB28-B3E1-41D4-B4D3-0CC5799AC935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5576BC-7C17-4A81-8895-D10E599EF4CA}" type="pres">
      <dgm:prSet presAssocID="{4608AB28-B3E1-41D4-B4D3-0CC5799AC935}" presName="hierChild2" presStyleCnt="0"/>
      <dgm:spPr/>
    </dgm:pt>
    <dgm:pt modelId="{18521B95-1C02-477D-AC88-1BBBF8DC2B6A}" type="pres">
      <dgm:prSet presAssocID="{4BB2D4E5-CD93-4D5E-93BD-FD6B8747D3C1}" presName="Name25" presStyleLbl="parChTrans1D2" presStyleIdx="0" presStyleCnt="1"/>
      <dgm:spPr/>
      <dgm:t>
        <a:bodyPr/>
        <a:lstStyle/>
        <a:p>
          <a:endParaRPr lang="en-US"/>
        </a:p>
      </dgm:t>
    </dgm:pt>
    <dgm:pt modelId="{84CC52FA-C936-4799-9D78-29C21BAF8FA7}" type="pres">
      <dgm:prSet presAssocID="{4BB2D4E5-CD93-4D5E-93BD-FD6B8747D3C1}" presName="connTx" presStyleLbl="parChTrans1D2" presStyleIdx="0" presStyleCnt="1"/>
      <dgm:spPr/>
      <dgm:t>
        <a:bodyPr/>
        <a:lstStyle/>
        <a:p>
          <a:endParaRPr lang="en-US"/>
        </a:p>
      </dgm:t>
    </dgm:pt>
    <dgm:pt modelId="{C26CCCE3-3952-45C9-8A3B-C28834F1B324}" type="pres">
      <dgm:prSet presAssocID="{AEAA66FE-0859-477A-9C81-2975374DDEA5}" presName="Name30" presStyleCnt="0"/>
      <dgm:spPr/>
    </dgm:pt>
    <dgm:pt modelId="{9146A248-5DAA-4EE1-B25A-F553571F1937}" type="pres">
      <dgm:prSet presAssocID="{AEAA66FE-0859-477A-9C81-2975374DDEA5}" presName="level2Shape" presStyleLbl="node2" presStyleIdx="0" presStyleCnt="1"/>
      <dgm:spPr/>
      <dgm:t>
        <a:bodyPr/>
        <a:lstStyle/>
        <a:p>
          <a:endParaRPr lang="en-US"/>
        </a:p>
      </dgm:t>
    </dgm:pt>
    <dgm:pt modelId="{65C1027A-A280-47E0-A982-11EBDC0000AA}" type="pres">
      <dgm:prSet presAssocID="{AEAA66FE-0859-477A-9C81-2975374DDEA5}" presName="hierChild3" presStyleCnt="0"/>
      <dgm:spPr/>
    </dgm:pt>
    <dgm:pt modelId="{1357751D-DDA8-4F65-B403-B2713A4A72DC}" type="pres">
      <dgm:prSet presAssocID="{7A6F5014-1FEF-4B22-8DA5-09C108F6699D}" presName="Name25" presStyleLbl="parChTrans1D3" presStyleIdx="0" presStyleCnt="1"/>
      <dgm:spPr/>
      <dgm:t>
        <a:bodyPr/>
        <a:lstStyle/>
        <a:p>
          <a:endParaRPr lang="en-US"/>
        </a:p>
      </dgm:t>
    </dgm:pt>
    <dgm:pt modelId="{E97809BC-8651-4619-A4D9-E3DF542F4C53}" type="pres">
      <dgm:prSet presAssocID="{7A6F5014-1FEF-4B22-8DA5-09C108F6699D}" presName="connTx" presStyleLbl="parChTrans1D3" presStyleIdx="0" presStyleCnt="1"/>
      <dgm:spPr/>
      <dgm:t>
        <a:bodyPr/>
        <a:lstStyle/>
        <a:p>
          <a:endParaRPr lang="en-US"/>
        </a:p>
      </dgm:t>
    </dgm:pt>
    <dgm:pt modelId="{122F849F-79EF-430B-A6C4-21EB2E57D5B0}" type="pres">
      <dgm:prSet presAssocID="{4AE3B337-9825-4350-B96C-204ECC0A5900}" presName="Name30" presStyleCnt="0"/>
      <dgm:spPr/>
    </dgm:pt>
    <dgm:pt modelId="{35926071-0864-4014-8025-2C1D48A63103}" type="pres">
      <dgm:prSet presAssocID="{4AE3B337-9825-4350-B96C-204ECC0A5900}" presName="level2Shape" presStyleLbl="node3" presStyleIdx="0" presStyleCnt="1"/>
      <dgm:spPr/>
      <dgm:t>
        <a:bodyPr/>
        <a:lstStyle/>
        <a:p>
          <a:endParaRPr lang="en-US"/>
        </a:p>
      </dgm:t>
    </dgm:pt>
    <dgm:pt modelId="{52FEE009-27BA-47CF-A775-CE6CDBE80595}" type="pres">
      <dgm:prSet presAssocID="{4AE3B337-9825-4350-B96C-204ECC0A5900}" presName="hierChild3" presStyleCnt="0"/>
      <dgm:spPr/>
    </dgm:pt>
    <dgm:pt modelId="{3CAE9B20-9474-432A-B9FF-44FE4767C763}" type="pres">
      <dgm:prSet presAssocID="{47CD22E4-E170-4920-9944-6D32AF5F6103}" presName="bgShapesFlow" presStyleCnt="0"/>
      <dgm:spPr/>
    </dgm:pt>
  </dgm:ptLst>
  <dgm:cxnLst>
    <dgm:cxn modelId="{703609E1-B1A6-4DF0-9754-FF33C6056E21}" srcId="{47CD22E4-E170-4920-9944-6D32AF5F6103}" destId="{4608AB28-B3E1-41D4-B4D3-0CC5799AC935}" srcOrd="0" destOrd="0" parTransId="{8B02BEC3-2148-423E-A3CE-645EF55CE9F5}" sibTransId="{AA6A12DD-C225-4DBD-861D-944E841CE5DF}"/>
    <dgm:cxn modelId="{7ED663B6-4FC0-4AF7-BD0C-B4D68844E969}" type="presOf" srcId="{4608AB28-B3E1-41D4-B4D3-0CC5799AC935}" destId="{AF2DE832-A869-411B-B7C3-B7006D80FE8F}" srcOrd="0" destOrd="0" presId="urn:microsoft.com/office/officeart/2005/8/layout/hierarchy5"/>
    <dgm:cxn modelId="{2ACCC05A-3929-4C4C-B7B3-527DCA4D2A6E}" type="presOf" srcId="{4BB2D4E5-CD93-4D5E-93BD-FD6B8747D3C1}" destId="{84CC52FA-C936-4799-9D78-29C21BAF8FA7}" srcOrd="1" destOrd="0" presId="urn:microsoft.com/office/officeart/2005/8/layout/hierarchy5"/>
    <dgm:cxn modelId="{B57FA988-7799-4022-A6EA-0F66078F8CB3}" type="presOf" srcId="{7A6F5014-1FEF-4B22-8DA5-09C108F6699D}" destId="{E97809BC-8651-4619-A4D9-E3DF542F4C53}" srcOrd="1" destOrd="0" presId="urn:microsoft.com/office/officeart/2005/8/layout/hierarchy5"/>
    <dgm:cxn modelId="{E4836ED3-805B-425D-83E4-1A90D24B49D7}" type="presOf" srcId="{4BB2D4E5-CD93-4D5E-93BD-FD6B8747D3C1}" destId="{18521B95-1C02-477D-AC88-1BBBF8DC2B6A}" srcOrd="0" destOrd="0" presId="urn:microsoft.com/office/officeart/2005/8/layout/hierarchy5"/>
    <dgm:cxn modelId="{829D9532-960A-4522-97F4-3ED9A62433A0}" srcId="{4608AB28-B3E1-41D4-B4D3-0CC5799AC935}" destId="{AEAA66FE-0859-477A-9C81-2975374DDEA5}" srcOrd="0" destOrd="0" parTransId="{4BB2D4E5-CD93-4D5E-93BD-FD6B8747D3C1}" sibTransId="{F5B84621-4395-4918-B957-148A5566E408}"/>
    <dgm:cxn modelId="{81375F55-F4A1-42E8-BC28-1B1A7F31B3B4}" type="presOf" srcId="{4AE3B337-9825-4350-B96C-204ECC0A5900}" destId="{35926071-0864-4014-8025-2C1D48A63103}" srcOrd="0" destOrd="0" presId="urn:microsoft.com/office/officeart/2005/8/layout/hierarchy5"/>
    <dgm:cxn modelId="{3F7C511C-4DEF-41EC-BB81-902D397BC589}" type="presOf" srcId="{7A6F5014-1FEF-4B22-8DA5-09C108F6699D}" destId="{1357751D-DDA8-4F65-B403-B2713A4A72DC}" srcOrd="0" destOrd="0" presId="urn:microsoft.com/office/officeart/2005/8/layout/hierarchy5"/>
    <dgm:cxn modelId="{3E478703-09C9-4B2E-BC35-4EBCB89E73A8}" type="presOf" srcId="{AEAA66FE-0859-477A-9C81-2975374DDEA5}" destId="{9146A248-5DAA-4EE1-B25A-F553571F1937}" srcOrd="0" destOrd="0" presId="urn:microsoft.com/office/officeart/2005/8/layout/hierarchy5"/>
    <dgm:cxn modelId="{DEFC5371-7267-48F1-AFCE-4C1596095F8B}" type="presOf" srcId="{47CD22E4-E170-4920-9944-6D32AF5F6103}" destId="{18785F11-8018-4BA8-9828-35E8D9E0EB31}" srcOrd="0" destOrd="0" presId="urn:microsoft.com/office/officeart/2005/8/layout/hierarchy5"/>
    <dgm:cxn modelId="{9D5CBDE6-EC86-4854-B4C0-A17C59B000D7}" srcId="{AEAA66FE-0859-477A-9C81-2975374DDEA5}" destId="{4AE3B337-9825-4350-B96C-204ECC0A5900}" srcOrd="0" destOrd="0" parTransId="{7A6F5014-1FEF-4B22-8DA5-09C108F6699D}" sibTransId="{9C37200A-AE09-4739-ABFC-50F49550EA85}"/>
    <dgm:cxn modelId="{75134567-181F-464A-AE61-B9E3F2249D99}" type="presParOf" srcId="{18785F11-8018-4BA8-9828-35E8D9E0EB31}" destId="{465524C1-C47E-41B0-892D-74EE27013B64}" srcOrd="0" destOrd="0" presId="urn:microsoft.com/office/officeart/2005/8/layout/hierarchy5"/>
    <dgm:cxn modelId="{45414EE8-AE88-4A43-800B-9294AD0B6876}" type="presParOf" srcId="{465524C1-C47E-41B0-892D-74EE27013B64}" destId="{ACEA806C-89E9-49DB-AB66-DD97995A9818}" srcOrd="0" destOrd="0" presId="urn:microsoft.com/office/officeart/2005/8/layout/hierarchy5"/>
    <dgm:cxn modelId="{86B60047-3C71-41AC-8455-748304486B08}" type="presParOf" srcId="{ACEA806C-89E9-49DB-AB66-DD97995A9818}" destId="{EB1AA601-A461-4901-BF7A-52C853B7FC91}" srcOrd="0" destOrd="0" presId="urn:microsoft.com/office/officeart/2005/8/layout/hierarchy5"/>
    <dgm:cxn modelId="{B134623F-73FE-4F81-B58C-82D1D37EA2CE}" type="presParOf" srcId="{EB1AA601-A461-4901-BF7A-52C853B7FC91}" destId="{AF2DE832-A869-411B-B7C3-B7006D80FE8F}" srcOrd="0" destOrd="0" presId="urn:microsoft.com/office/officeart/2005/8/layout/hierarchy5"/>
    <dgm:cxn modelId="{24310841-1E29-4857-BE31-BA52D7EA5553}" type="presParOf" srcId="{EB1AA601-A461-4901-BF7A-52C853B7FC91}" destId="{D75576BC-7C17-4A81-8895-D10E599EF4CA}" srcOrd="1" destOrd="0" presId="urn:microsoft.com/office/officeart/2005/8/layout/hierarchy5"/>
    <dgm:cxn modelId="{D862B548-BC15-4500-B67F-B932401BEEF3}" type="presParOf" srcId="{D75576BC-7C17-4A81-8895-D10E599EF4CA}" destId="{18521B95-1C02-477D-AC88-1BBBF8DC2B6A}" srcOrd="0" destOrd="0" presId="urn:microsoft.com/office/officeart/2005/8/layout/hierarchy5"/>
    <dgm:cxn modelId="{57AB9E7A-3C00-484D-A914-DEDDBFD389B7}" type="presParOf" srcId="{18521B95-1C02-477D-AC88-1BBBF8DC2B6A}" destId="{84CC52FA-C936-4799-9D78-29C21BAF8FA7}" srcOrd="0" destOrd="0" presId="urn:microsoft.com/office/officeart/2005/8/layout/hierarchy5"/>
    <dgm:cxn modelId="{4366F021-D075-4151-A23D-B346150E8309}" type="presParOf" srcId="{D75576BC-7C17-4A81-8895-D10E599EF4CA}" destId="{C26CCCE3-3952-45C9-8A3B-C28834F1B324}" srcOrd="1" destOrd="0" presId="urn:microsoft.com/office/officeart/2005/8/layout/hierarchy5"/>
    <dgm:cxn modelId="{91AE1395-2C30-4237-A072-AA0CAC75D0AB}" type="presParOf" srcId="{C26CCCE3-3952-45C9-8A3B-C28834F1B324}" destId="{9146A248-5DAA-4EE1-B25A-F553571F1937}" srcOrd="0" destOrd="0" presId="urn:microsoft.com/office/officeart/2005/8/layout/hierarchy5"/>
    <dgm:cxn modelId="{5D1BE5D9-533A-4E7D-936C-082F3D9022E3}" type="presParOf" srcId="{C26CCCE3-3952-45C9-8A3B-C28834F1B324}" destId="{65C1027A-A280-47E0-A982-11EBDC0000AA}" srcOrd="1" destOrd="0" presId="urn:microsoft.com/office/officeart/2005/8/layout/hierarchy5"/>
    <dgm:cxn modelId="{5C75DBA7-CB42-4288-958F-BF3517CE3133}" type="presParOf" srcId="{65C1027A-A280-47E0-A982-11EBDC0000AA}" destId="{1357751D-DDA8-4F65-B403-B2713A4A72DC}" srcOrd="0" destOrd="0" presId="urn:microsoft.com/office/officeart/2005/8/layout/hierarchy5"/>
    <dgm:cxn modelId="{10681716-23EA-4ED7-ADA1-88710D636E2E}" type="presParOf" srcId="{1357751D-DDA8-4F65-B403-B2713A4A72DC}" destId="{E97809BC-8651-4619-A4D9-E3DF542F4C53}" srcOrd="0" destOrd="0" presId="urn:microsoft.com/office/officeart/2005/8/layout/hierarchy5"/>
    <dgm:cxn modelId="{23B4CCF2-6837-4DBB-AE57-AA2D187E1348}" type="presParOf" srcId="{65C1027A-A280-47E0-A982-11EBDC0000AA}" destId="{122F849F-79EF-430B-A6C4-21EB2E57D5B0}" srcOrd="1" destOrd="0" presId="urn:microsoft.com/office/officeart/2005/8/layout/hierarchy5"/>
    <dgm:cxn modelId="{CA26AD26-4075-4096-A604-1CD3C41E2644}" type="presParOf" srcId="{122F849F-79EF-430B-A6C4-21EB2E57D5B0}" destId="{35926071-0864-4014-8025-2C1D48A63103}" srcOrd="0" destOrd="0" presId="urn:microsoft.com/office/officeart/2005/8/layout/hierarchy5"/>
    <dgm:cxn modelId="{0DBFD3D6-32B0-49D5-97B0-4B3B7AEEDBAF}" type="presParOf" srcId="{122F849F-79EF-430B-A6C4-21EB2E57D5B0}" destId="{52FEE009-27BA-47CF-A775-CE6CDBE80595}" srcOrd="1" destOrd="0" presId="urn:microsoft.com/office/officeart/2005/8/layout/hierarchy5"/>
    <dgm:cxn modelId="{433951BE-55E9-4EE8-85AD-B2A197783728}" type="presParOf" srcId="{18785F11-8018-4BA8-9828-35E8D9E0EB31}" destId="{3CAE9B20-9474-432A-B9FF-44FE4767C763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9B8D9ED-F97F-40A3-BC56-0584948E626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E2E40F2-F986-4164-B368-1EBEC23A1A59}">
      <dgm:prSet phldrT="[Text]" custT="1"/>
      <dgm:spPr/>
      <dgm:t>
        <a:bodyPr/>
        <a:lstStyle/>
        <a:p>
          <a:r>
            <a:rPr lang="en-US" sz="2800" dirty="0" smtClean="0"/>
            <a:t>Hub</a:t>
          </a:r>
          <a:endParaRPr lang="en-US" sz="2800" dirty="0"/>
        </a:p>
      </dgm:t>
    </dgm:pt>
    <dgm:pt modelId="{625E4870-E836-4C16-9819-7761BE099B99}" type="parTrans" cxnId="{E0DD648D-EF01-49DA-AA1A-08EB0777BA82}">
      <dgm:prSet/>
      <dgm:spPr/>
      <dgm:t>
        <a:bodyPr/>
        <a:lstStyle/>
        <a:p>
          <a:endParaRPr lang="en-US"/>
        </a:p>
      </dgm:t>
    </dgm:pt>
    <dgm:pt modelId="{6D96C99F-3CC2-452F-B575-DEF0006DAA20}" type="sibTrans" cxnId="{E0DD648D-EF01-49DA-AA1A-08EB0777BA82}">
      <dgm:prSet/>
      <dgm:spPr/>
      <dgm:t>
        <a:bodyPr/>
        <a:lstStyle/>
        <a:p>
          <a:endParaRPr lang="en-US"/>
        </a:p>
      </dgm:t>
    </dgm:pt>
    <dgm:pt modelId="{B06B7DE0-DCDA-4888-8F89-159A8D968684}">
      <dgm:prSet phldrT="[Text]" custT="1"/>
      <dgm:spPr/>
      <dgm:t>
        <a:bodyPr/>
        <a:lstStyle/>
        <a:p>
          <a:r>
            <a:rPr lang="en-US" sz="2800" dirty="0" smtClean="0"/>
            <a:t>Water Valve</a:t>
          </a:r>
          <a:endParaRPr lang="en-US" sz="2800" dirty="0"/>
        </a:p>
      </dgm:t>
    </dgm:pt>
    <dgm:pt modelId="{7135B7C6-0011-4B99-8F72-9F472903CA70}" type="parTrans" cxnId="{51DDA09F-B69D-4CF2-A024-89AD7B2510B0}">
      <dgm:prSet/>
      <dgm:spPr/>
      <dgm:t>
        <a:bodyPr/>
        <a:lstStyle/>
        <a:p>
          <a:endParaRPr lang="en-US"/>
        </a:p>
      </dgm:t>
    </dgm:pt>
    <dgm:pt modelId="{719DC251-2A27-4E72-88CC-A4F624D62CAD}" type="sibTrans" cxnId="{51DDA09F-B69D-4CF2-A024-89AD7B2510B0}">
      <dgm:prSet/>
      <dgm:spPr/>
      <dgm:t>
        <a:bodyPr/>
        <a:lstStyle/>
        <a:p>
          <a:endParaRPr lang="en-US"/>
        </a:p>
      </dgm:t>
    </dgm:pt>
    <dgm:pt modelId="{9BCCBA69-A6EA-4ECC-A840-72D69F2932AA}" type="pres">
      <dgm:prSet presAssocID="{09B8D9ED-F97F-40A3-BC56-0584948E6269}" presName="Name0" presStyleCnt="0">
        <dgm:presLayoutVars>
          <dgm:dir/>
          <dgm:resizeHandles val="exact"/>
        </dgm:presLayoutVars>
      </dgm:prSet>
      <dgm:spPr/>
    </dgm:pt>
    <dgm:pt modelId="{9DD4263C-A609-4F3D-8973-EAACB3572A95}" type="pres">
      <dgm:prSet presAssocID="{DE2E40F2-F986-4164-B368-1EBEC23A1A59}" presName="node" presStyleLbl="node1" presStyleIdx="0" presStyleCnt="2" custScaleX="57679" custScaleY="607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E1CC22-50B1-4116-BC18-4651EB38A878}" type="pres">
      <dgm:prSet presAssocID="{6D96C99F-3CC2-452F-B575-DEF0006DAA20}" presName="sibTrans" presStyleLbl="sibTrans2D1" presStyleIdx="0" presStyleCnt="1"/>
      <dgm:spPr/>
      <dgm:t>
        <a:bodyPr/>
        <a:lstStyle/>
        <a:p>
          <a:endParaRPr lang="en-US"/>
        </a:p>
      </dgm:t>
    </dgm:pt>
    <dgm:pt modelId="{DBA5CCFA-D2A8-43D4-B08A-A5C10D6469A8}" type="pres">
      <dgm:prSet presAssocID="{6D96C99F-3CC2-452F-B575-DEF0006DAA20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AFC0D8A9-4EF5-4249-91A6-4CEF17356D7C}" type="pres">
      <dgm:prSet presAssocID="{B06B7DE0-DCDA-4888-8F89-159A8D968684}" presName="node" presStyleLbl="node1" presStyleIdx="1" presStyleCnt="2" custScaleX="79096" custScaleY="595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88DA343-26D9-4C66-A323-97B613A821E6}" type="presOf" srcId="{DE2E40F2-F986-4164-B368-1EBEC23A1A59}" destId="{9DD4263C-A609-4F3D-8973-EAACB3572A95}" srcOrd="0" destOrd="0" presId="urn:microsoft.com/office/officeart/2005/8/layout/process1"/>
    <dgm:cxn modelId="{000134CC-D8D8-47B2-AB80-F8ACB5AD9A69}" type="presOf" srcId="{B06B7DE0-DCDA-4888-8F89-159A8D968684}" destId="{AFC0D8A9-4EF5-4249-91A6-4CEF17356D7C}" srcOrd="0" destOrd="0" presId="urn:microsoft.com/office/officeart/2005/8/layout/process1"/>
    <dgm:cxn modelId="{B9F3AED9-E83A-4AC9-B8E0-ABD9B871EAAD}" type="presOf" srcId="{6D96C99F-3CC2-452F-B575-DEF0006DAA20}" destId="{98E1CC22-50B1-4116-BC18-4651EB38A878}" srcOrd="0" destOrd="0" presId="urn:microsoft.com/office/officeart/2005/8/layout/process1"/>
    <dgm:cxn modelId="{B22C7D38-E98F-407E-902C-03BDBD3D89CC}" type="presOf" srcId="{6D96C99F-3CC2-452F-B575-DEF0006DAA20}" destId="{DBA5CCFA-D2A8-43D4-B08A-A5C10D6469A8}" srcOrd="1" destOrd="0" presId="urn:microsoft.com/office/officeart/2005/8/layout/process1"/>
    <dgm:cxn modelId="{E0DD648D-EF01-49DA-AA1A-08EB0777BA82}" srcId="{09B8D9ED-F97F-40A3-BC56-0584948E6269}" destId="{DE2E40F2-F986-4164-B368-1EBEC23A1A59}" srcOrd="0" destOrd="0" parTransId="{625E4870-E836-4C16-9819-7761BE099B99}" sibTransId="{6D96C99F-3CC2-452F-B575-DEF0006DAA20}"/>
    <dgm:cxn modelId="{672C963C-25F7-4770-8277-BE690071F783}" type="presOf" srcId="{09B8D9ED-F97F-40A3-BC56-0584948E6269}" destId="{9BCCBA69-A6EA-4ECC-A840-72D69F2932AA}" srcOrd="0" destOrd="0" presId="urn:microsoft.com/office/officeart/2005/8/layout/process1"/>
    <dgm:cxn modelId="{51DDA09F-B69D-4CF2-A024-89AD7B2510B0}" srcId="{09B8D9ED-F97F-40A3-BC56-0584948E6269}" destId="{B06B7DE0-DCDA-4888-8F89-159A8D968684}" srcOrd="1" destOrd="0" parTransId="{7135B7C6-0011-4B99-8F72-9F472903CA70}" sibTransId="{719DC251-2A27-4E72-88CC-A4F624D62CAD}"/>
    <dgm:cxn modelId="{FBDEA6ED-D8C6-4B35-A7A8-D9F4C5CA0BE0}" type="presParOf" srcId="{9BCCBA69-A6EA-4ECC-A840-72D69F2932AA}" destId="{9DD4263C-A609-4F3D-8973-EAACB3572A95}" srcOrd="0" destOrd="0" presId="urn:microsoft.com/office/officeart/2005/8/layout/process1"/>
    <dgm:cxn modelId="{F7E7A451-00D1-47B7-823B-B9719E9C6508}" type="presParOf" srcId="{9BCCBA69-A6EA-4ECC-A840-72D69F2932AA}" destId="{98E1CC22-50B1-4116-BC18-4651EB38A878}" srcOrd="1" destOrd="0" presId="urn:microsoft.com/office/officeart/2005/8/layout/process1"/>
    <dgm:cxn modelId="{836B3923-D7C1-47E4-A53F-EDF74AFAFF81}" type="presParOf" srcId="{98E1CC22-50B1-4116-BC18-4651EB38A878}" destId="{DBA5CCFA-D2A8-43D4-B08A-A5C10D6469A8}" srcOrd="0" destOrd="0" presId="urn:microsoft.com/office/officeart/2005/8/layout/process1"/>
    <dgm:cxn modelId="{C3DB87EA-39B5-4F1D-83B5-8E494FE13CC3}" type="presParOf" srcId="{9BCCBA69-A6EA-4ECC-A840-72D69F2932AA}" destId="{AFC0D8A9-4EF5-4249-91A6-4CEF17356D7C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DBBACD2-0866-40A7-9E47-8894C8B788EC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A6662A-24F9-4061-A160-2FCE40BA7228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MySQL</a:t>
          </a:r>
          <a:endParaRPr lang="en-US" dirty="0"/>
        </a:p>
      </dgm:t>
    </dgm:pt>
    <dgm:pt modelId="{33360E5C-4FCF-4BA2-9344-1755C2335670}" type="parTrans" cxnId="{A29AEB27-EDC9-4020-8B1C-A53AF15D18B6}">
      <dgm:prSet/>
      <dgm:spPr/>
      <dgm:t>
        <a:bodyPr/>
        <a:lstStyle/>
        <a:p>
          <a:endParaRPr lang="en-US"/>
        </a:p>
      </dgm:t>
    </dgm:pt>
    <dgm:pt modelId="{92677D78-2903-4640-A2CE-88CA09A803C8}" type="sibTrans" cxnId="{A29AEB27-EDC9-4020-8B1C-A53AF15D18B6}">
      <dgm:prSet/>
      <dgm:spPr/>
      <dgm:t>
        <a:bodyPr/>
        <a:lstStyle/>
        <a:p>
          <a:endParaRPr lang="en-US"/>
        </a:p>
      </dgm:t>
    </dgm:pt>
    <dgm:pt modelId="{133507EC-47A6-43D0-ACC1-EB57DA15A8EF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Python</a:t>
          </a:r>
          <a:endParaRPr lang="en-US" dirty="0"/>
        </a:p>
      </dgm:t>
    </dgm:pt>
    <dgm:pt modelId="{D79EA325-3055-48AD-B6B6-37AEEF4B6229}" type="parTrans" cxnId="{A81392DC-47C9-492C-B25A-442CAE3E9A6D}">
      <dgm:prSet/>
      <dgm:spPr>
        <a:ln w="1905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D3D9291A-4416-4C31-8E4B-9D22D32AB64E}" type="sibTrans" cxnId="{A81392DC-47C9-492C-B25A-442CAE3E9A6D}">
      <dgm:prSet/>
      <dgm:spPr/>
      <dgm:t>
        <a:bodyPr/>
        <a:lstStyle/>
        <a:p>
          <a:endParaRPr lang="en-US"/>
        </a:p>
      </dgm:t>
    </dgm:pt>
    <dgm:pt modelId="{BBCAD463-98D6-447F-89EC-D04F55648577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JavaScript</a:t>
          </a:r>
          <a:endParaRPr lang="en-US" dirty="0"/>
        </a:p>
      </dgm:t>
    </dgm:pt>
    <dgm:pt modelId="{56184BC2-8B62-46FB-9D93-60E717982537}" type="parTrans" cxnId="{A52680DD-4D59-46E8-8862-B8D6C8A1A10A}">
      <dgm:prSet/>
      <dgm:spPr>
        <a:ln w="1905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43262ED2-8064-4C74-9347-9C6CBA2E19E9}" type="sibTrans" cxnId="{A52680DD-4D59-46E8-8862-B8D6C8A1A10A}">
      <dgm:prSet/>
      <dgm:spPr/>
      <dgm:t>
        <a:bodyPr/>
        <a:lstStyle/>
        <a:p>
          <a:endParaRPr lang="en-US"/>
        </a:p>
      </dgm:t>
    </dgm:pt>
    <dgm:pt modelId="{F9E77D54-62C3-45A2-8E81-3032F3750737}">
      <dgm:prSet phldrT="[Text]"/>
      <dgm:spPr/>
      <dgm:t>
        <a:bodyPr/>
        <a:lstStyle/>
        <a:p>
          <a:r>
            <a:rPr lang="en-US" dirty="0" smtClean="0"/>
            <a:t>Database</a:t>
          </a:r>
          <a:endParaRPr lang="en-US" dirty="0"/>
        </a:p>
      </dgm:t>
    </dgm:pt>
    <dgm:pt modelId="{F8572EC9-8497-4FBE-9869-92C98317A4CB}" type="parTrans" cxnId="{2717A447-A39E-492B-9FC3-730318A84BD8}">
      <dgm:prSet/>
      <dgm:spPr/>
      <dgm:t>
        <a:bodyPr/>
        <a:lstStyle/>
        <a:p>
          <a:endParaRPr lang="en-US"/>
        </a:p>
      </dgm:t>
    </dgm:pt>
    <dgm:pt modelId="{9C79B5E0-4582-4F80-BA83-C2DBC914C7D6}" type="sibTrans" cxnId="{2717A447-A39E-492B-9FC3-730318A84BD8}">
      <dgm:prSet/>
      <dgm:spPr/>
      <dgm:t>
        <a:bodyPr/>
        <a:lstStyle/>
        <a:p>
          <a:endParaRPr lang="en-US"/>
        </a:p>
      </dgm:t>
    </dgm:pt>
    <dgm:pt modelId="{AC389CBD-12D4-4A6E-B412-E1864E4EB9D5}">
      <dgm:prSet phldrT="[Text]"/>
      <dgm:spPr/>
      <dgm:t>
        <a:bodyPr/>
        <a:lstStyle/>
        <a:p>
          <a:r>
            <a:rPr lang="en-US" dirty="0" smtClean="0"/>
            <a:t>Backend</a:t>
          </a:r>
          <a:endParaRPr lang="en-US" dirty="0"/>
        </a:p>
      </dgm:t>
    </dgm:pt>
    <dgm:pt modelId="{467224BC-95C4-45D6-92FA-F8FAF17A1C6D}" type="parTrans" cxnId="{E26AAC1D-CD52-4AFD-8F2E-4C5180F7A1A4}">
      <dgm:prSet/>
      <dgm:spPr/>
      <dgm:t>
        <a:bodyPr/>
        <a:lstStyle/>
        <a:p>
          <a:endParaRPr lang="en-US"/>
        </a:p>
      </dgm:t>
    </dgm:pt>
    <dgm:pt modelId="{A9B0BE7A-8136-4B63-AD20-CBE2DA579EE0}" type="sibTrans" cxnId="{E26AAC1D-CD52-4AFD-8F2E-4C5180F7A1A4}">
      <dgm:prSet/>
      <dgm:spPr/>
      <dgm:t>
        <a:bodyPr/>
        <a:lstStyle/>
        <a:p>
          <a:endParaRPr lang="en-US"/>
        </a:p>
      </dgm:t>
    </dgm:pt>
    <dgm:pt modelId="{BA3473E1-191E-449A-90A1-D5EF9942024D}">
      <dgm:prSet phldrT="[Text]"/>
      <dgm:spPr/>
      <dgm:t>
        <a:bodyPr/>
        <a:lstStyle/>
        <a:p>
          <a:r>
            <a:rPr lang="en-US" dirty="0" smtClean="0"/>
            <a:t>Charts</a:t>
          </a:r>
          <a:endParaRPr lang="en-US" dirty="0"/>
        </a:p>
      </dgm:t>
    </dgm:pt>
    <dgm:pt modelId="{9B46C194-3B30-4A6B-B257-47CB572BD961}" type="parTrans" cxnId="{4F7E1FCE-E7F6-4B96-9637-894F4AE1FA05}">
      <dgm:prSet/>
      <dgm:spPr/>
      <dgm:t>
        <a:bodyPr/>
        <a:lstStyle/>
        <a:p>
          <a:endParaRPr lang="en-US"/>
        </a:p>
      </dgm:t>
    </dgm:pt>
    <dgm:pt modelId="{8712C64B-307D-42C4-BA3A-6EEBFC9E1D3D}" type="sibTrans" cxnId="{4F7E1FCE-E7F6-4B96-9637-894F4AE1FA05}">
      <dgm:prSet/>
      <dgm:spPr/>
      <dgm:t>
        <a:bodyPr/>
        <a:lstStyle/>
        <a:p>
          <a:endParaRPr lang="en-US"/>
        </a:p>
      </dgm:t>
    </dgm:pt>
    <dgm:pt modelId="{88972DF2-5414-46FE-B8D1-D71CD5DBADDB}">
      <dgm:prSet phldrT="[Text]"/>
      <dgm:spPr/>
      <dgm:t>
        <a:bodyPr/>
        <a:lstStyle/>
        <a:p>
          <a:r>
            <a:rPr lang="en-US" dirty="0" smtClean="0"/>
            <a:t>Frontend</a:t>
          </a:r>
          <a:endParaRPr lang="en-US" dirty="0"/>
        </a:p>
      </dgm:t>
    </dgm:pt>
    <dgm:pt modelId="{46AFA241-5135-4473-9DB1-1AE2716097FD}" type="parTrans" cxnId="{777E0727-5471-4583-BAB8-52E921AA015B}">
      <dgm:prSet/>
      <dgm:spPr/>
      <dgm:t>
        <a:bodyPr/>
        <a:lstStyle/>
        <a:p>
          <a:endParaRPr lang="en-US"/>
        </a:p>
      </dgm:t>
    </dgm:pt>
    <dgm:pt modelId="{5F7BCD34-E992-44D2-B94C-F439D5398045}" type="sibTrans" cxnId="{777E0727-5471-4583-BAB8-52E921AA015B}">
      <dgm:prSet/>
      <dgm:spPr/>
      <dgm:t>
        <a:bodyPr/>
        <a:lstStyle/>
        <a:p>
          <a:endParaRPr lang="en-US"/>
        </a:p>
      </dgm:t>
    </dgm:pt>
    <dgm:pt modelId="{B0C654F6-45C6-4D14-A214-090992799C34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HTML/CSS</a:t>
          </a:r>
          <a:endParaRPr lang="en-US" dirty="0"/>
        </a:p>
      </dgm:t>
    </dgm:pt>
    <dgm:pt modelId="{9B073D41-B647-4E60-89D6-85B5D29FC8A4}" type="parTrans" cxnId="{9B65918F-65D8-459C-891F-B7658F2F8FBB}">
      <dgm:prSet/>
      <dgm:spPr>
        <a:ln w="1905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05B3AD4D-29DB-4B76-8DBB-421427B83F77}" type="sibTrans" cxnId="{9B65918F-65D8-459C-891F-B7658F2F8FBB}">
      <dgm:prSet/>
      <dgm:spPr/>
      <dgm:t>
        <a:bodyPr/>
        <a:lstStyle/>
        <a:p>
          <a:endParaRPr lang="en-US"/>
        </a:p>
      </dgm:t>
    </dgm:pt>
    <dgm:pt modelId="{E5BDFCB7-AA94-42DA-ACF9-FDE7AAA589C8}" type="pres">
      <dgm:prSet presAssocID="{EDBBACD2-0866-40A7-9E47-8894C8B788EC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BD7A484-20F5-4EA5-B72A-C27496D9B472}" type="pres">
      <dgm:prSet presAssocID="{EDBBACD2-0866-40A7-9E47-8894C8B788EC}" presName="hierFlow" presStyleCnt="0"/>
      <dgm:spPr/>
    </dgm:pt>
    <dgm:pt modelId="{F7D947D4-52F9-4F19-BFF6-5E25566C0C4A}" type="pres">
      <dgm:prSet presAssocID="{EDBBACD2-0866-40A7-9E47-8894C8B788EC}" presName="firstBuf" presStyleCnt="0"/>
      <dgm:spPr/>
    </dgm:pt>
    <dgm:pt modelId="{E7E988D9-35A8-4D28-BDCC-9392FA7CF187}" type="pres">
      <dgm:prSet presAssocID="{EDBBACD2-0866-40A7-9E47-8894C8B788EC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34A5F9F-0EA4-48B4-8959-D5BEA198EC7E}" type="pres">
      <dgm:prSet presAssocID="{8AA6662A-24F9-4061-A160-2FCE40BA7228}" presName="Name17" presStyleCnt="0"/>
      <dgm:spPr/>
    </dgm:pt>
    <dgm:pt modelId="{B422BFBD-F7FE-450D-AAA0-2AC404790FF7}" type="pres">
      <dgm:prSet presAssocID="{8AA6662A-24F9-4061-A160-2FCE40BA7228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25276A1-6034-4967-926E-3BB91223A4D0}" type="pres">
      <dgm:prSet presAssocID="{8AA6662A-24F9-4061-A160-2FCE40BA7228}" presName="hierChild2" presStyleCnt="0"/>
      <dgm:spPr/>
    </dgm:pt>
    <dgm:pt modelId="{131EFC1F-23DD-44A1-9514-F6E0F470DC2C}" type="pres">
      <dgm:prSet presAssocID="{D79EA325-3055-48AD-B6B6-37AEEF4B6229}" presName="Name25" presStyleLbl="parChTrans1D2" presStyleIdx="0" presStyleCnt="1"/>
      <dgm:spPr/>
      <dgm:t>
        <a:bodyPr/>
        <a:lstStyle/>
        <a:p>
          <a:endParaRPr lang="en-US"/>
        </a:p>
      </dgm:t>
    </dgm:pt>
    <dgm:pt modelId="{DE6674B1-B65D-45B0-9FC7-E304D9FD0864}" type="pres">
      <dgm:prSet presAssocID="{D79EA325-3055-48AD-B6B6-37AEEF4B6229}" presName="connTx" presStyleLbl="parChTrans1D2" presStyleIdx="0" presStyleCnt="1"/>
      <dgm:spPr/>
      <dgm:t>
        <a:bodyPr/>
        <a:lstStyle/>
        <a:p>
          <a:endParaRPr lang="en-US"/>
        </a:p>
      </dgm:t>
    </dgm:pt>
    <dgm:pt modelId="{5BD6B937-0755-4162-8188-AC8FC84E7241}" type="pres">
      <dgm:prSet presAssocID="{133507EC-47A6-43D0-ACC1-EB57DA15A8EF}" presName="Name30" presStyleCnt="0"/>
      <dgm:spPr/>
    </dgm:pt>
    <dgm:pt modelId="{9FDB25D3-6876-4863-A8AC-8B17106C88EB}" type="pres">
      <dgm:prSet presAssocID="{133507EC-47A6-43D0-ACC1-EB57DA15A8EF}" presName="level2Shape" presStyleLbl="node2" presStyleIdx="0" presStyleCnt="1"/>
      <dgm:spPr/>
      <dgm:t>
        <a:bodyPr/>
        <a:lstStyle/>
        <a:p>
          <a:endParaRPr lang="en-US"/>
        </a:p>
      </dgm:t>
    </dgm:pt>
    <dgm:pt modelId="{118029E5-DBCC-4F5E-8CA9-5BDBC1226C22}" type="pres">
      <dgm:prSet presAssocID="{133507EC-47A6-43D0-ACC1-EB57DA15A8EF}" presName="hierChild3" presStyleCnt="0"/>
      <dgm:spPr/>
    </dgm:pt>
    <dgm:pt modelId="{0C972F8A-5F4D-44C1-8C37-F7E973DAADC1}" type="pres">
      <dgm:prSet presAssocID="{56184BC2-8B62-46FB-9D93-60E717982537}" presName="Name25" presStyleLbl="parChTrans1D3" presStyleIdx="0" presStyleCnt="1"/>
      <dgm:spPr/>
      <dgm:t>
        <a:bodyPr/>
        <a:lstStyle/>
        <a:p>
          <a:endParaRPr lang="en-US"/>
        </a:p>
      </dgm:t>
    </dgm:pt>
    <dgm:pt modelId="{0AD3A060-2815-4D05-9B23-560C1EED25EF}" type="pres">
      <dgm:prSet presAssocID="{56184BC2-8B62-46FB-9D93-60E717982537}" presName="connTx" presStyleLbl="parChTrans1D3" presStyleIdx="0" presStyleCnt="1"/>
      <dgm:spPr/>
      <dgm:t>
        <a:bodyPr/>
        <a:lstStyle/>
        <a:p>
          <a:endParaRPr lang="en-US"/>
        </a:p>
      </dgm:t>
    </dgm:pt>
    <dgm:pt modelId="{B769DEF5-AAD3-445D-B72B-D93A913FAC91}" type="pres">
      <dgm:prSet presAssocID="{BBCAD463-98D6-447F-89EC-D04F55648577}" presName="Name30" presStyleCnt="0"/>
      <dgm:spPr/>
    </dgm:pt>
    <dgm:pt modelId="{7A101A3C-A8EA-472F-AC2B-BDA8B0374A4B}" type="pres">
      <dgm:prSet presAssocID="{BBCAD463-98D6-447F-89EC-D04F55648577}" presName="level2Shape" presStyleLbl="node3" presStyleIdx="0" presStyleCnt="1"/>
      <dgm:spPr/>
      <dgm:t>
        <a:bodyPr/>
        <a:lstStyle/>
        <a:p>
          <a:endParaRPr lang="en-US"/>
        </a:p>
      </dgm:t>
    </dgm:pt>
    <dgm:pt modelId="{A175C40F-A2CA-42DA-9235-C69EE78F474A}" type="pres">
      <dgm:prSet presAssocID="{BBCAD463-98D6-447F-89EC-D04F55648577}" presName="hierChild3" presStyleCnt="0"/>
      <dgm:spPr/>
    </dgm:pt>
    <dgm:pt modelId="{A16EAE11-DA74-46B7-9580-3E6ADE82095B}" type="pres">
      <dgm:prSet presAssocID="{9B073D41-B647-4E60-89D6-85B5D29FC8A4}" presName="Name25" presStyleLbl="parChTrans1D4" presStyleIdx="0" presStyleCnt="1"/>
      <dgm:spPr/>
      <dgm:t>
        <a:bodyPr/>
        <a:lstStyle/>
        <a:p>
          <a:endParaRPr lang="en-US"/>
        </a:p>
      </dgm:t>
    </dgm:pt>
    <dgm:pt modelId="{FEB81E41-66A8-4EFB-9FCE-4B24B017692F}" type="pres">
      <dgm:prSet presAssocID="{9B073D41-B647-4E60-89D6-85B5D29FC8A4}" presName="connTx" presStyleLbl="parChTrans1D4" presStyleIdx="0" presStyleCnt="1"/>
      <dgm:spPr/>
      <dgm:t>
        <a:bodyPr/>
        <a:lstStyle/>
        <a:p>
          <a:endParaRPr lang="en-US"/>
        </a:p>
      </dgm:t>
    </dgm:pt>
    <dgm:pt modelId="{6C8F59A5-F04F-4320-9EF2-AAC05E502760}" type="pres">
      <dgm:prSet presAssocID="{B0C654F6-45C6-4D14-A214-090992799C34}" presName="Name30" presStyleCnt="0"/>
      <dgm:spPr/>
    </dgm:pt>
    <dgm:pt modelId="{9B62BFAA-4E17-46C6-988D-72F338835E71}" type="pres">
      <dgm:prSet presAssocID="{B0C654F6-45C6-4D14-A214-090992799C34}" presName="level2Shape" presStyleLbl="node4" presStyleIdx="0" presStyleCnt="1"/>
      <dgm:spPr/>
      <dgm:t>
        <a:bodyPr/>
        <a:lstStyle/>
        <a:p>
          <a:endParaRPr lang="en-US"/>
        </a:p>
      </dgm:t>
    </dgm:pt>
    <dgm:pt modelId="{3ED48902-9879-484D-9445-7A65821138C8}" type="pres">
      <dgm:prSet presAssocID="{B0C654F6-45C6-4D14-A214-090992799C34}" presName="hierChild3" presStyleCnt="0"/>
      <dgm:spPr/>
    </dgm:pt>
    <dgm:pt modelId="{B872A3DB-FF71-4F91-B1A3-778C6D5563F8}" type="pres">
      <dgm:prSet presAssocID="{EDBBACD2-0866-40A7-9E47-8894C8B788EC}" presName="bgShapesFlow" presStyleCnt="0"/>
      <dgm:spPr/>
    </dgm:pt>
    <dgm:pt modelId="{C1F6D7F7-7F07-482E-995F-9F1472F8515B}" type="pres">
      <dgm:prSet presAssocID="{F9E77D54-62C3-45A2-8E81-3032F3750737}" presName="rectComp" presStyleCnt="0"/>
      <dgm:spPr/>
    </dgm:pt>
    <dgm:pt modelId="{228E98B6-38E5-447E-9AC8-49BBAE0CCD71}" type="pres">
      <dgm:prSet presAssocID="{F9E77D54-62C3-45A2-8E81-3032F3750737}" presName="bgRect" presStyleLbl="bgShp" presStyleIdx="0" presStyleCnt="4"/>
      <dgm:spPr/>
      <dgm:t>
        <a:bodyPr/>
        <a:lstStyle/>
        <a:p>
          <a:endParaRPr lang="en-US"/>
        </a:p>
      </dgm:t>
    </dgm:pt>
    <dgm:pt modelId="{3A3B4195-2915-41DB-81BF-CB2E838BF8D3}" type="pres">
      <dgm:prSet presAssocID="{F9E77D54-62C3-45A2-8E81-3032F3750737}" presName="bgRectTx" presStyleLbl="bgShp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E67E41-A8C5-4138-8C05-14FA794E6D9B}" type="pres">
      <dgm:prSet presAssocID="{F9E77D54-62C3-45A2-8E81-3032F3750737}" presName="spComp" presStyleCnt="0"/>
      <dgm:spPr/>
    </dgm:pt>
    <dgm:pt modelId="{00537A1C-38C6-4779-80C5-B710C1A6881C}" type="pres">
      <dgm:prSet presAssocID="{F9E77D54-62C3-45A2-8E81-3032F3750737}" presName="hSp" presStyleCnt="0"/>
      <dgm:spPr/>
    </dgm:pt>
    <dgm:pt modelId="{0B36350F-93CD-4255-904F-ECBA34AA73E7}" type="pres">
      <dgm:prSet presAssocID="{AC389CBD-12D4-4A6E-B412-E1864E4EB9D5}" presName="rectComp" presStyleCnt="0"/>
      <dgm:spPr/>
    </dgm:pt>
    <dgm:pt modelId="{827A10C3-CD96-49EF-88F6-E64A30D65B0C}" type="pres">
      <dgm:prSet presAssocID="{AC389CBD-12D4-4A6E-B412-E1864E4EB9D5}" presName="bgRect" presStyleLbl="bgShp" presStyleIdx="1" presStyleCnt="4"/>
      <dgm:spPr/>
      <dgm:t>
        <a:bodyPr/>
        <a:lstStyle/>
        <a:p>
          <a:endParaRPr lang="en-US"/>
        </a:p>
      </dgm:t>
    </dgm:pt>
    <dgm:pt modelId="{BE1F9F68-0A1B-44D5-901D-8595A04A7BC6}" type="pres">
      <dgm:prSet presAssocID="{AC389CBD-12D4-4A6E-B412-E1864E4EB9D5}" presName="bgRectTx" presStyleLbl="bgShp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52E5D3-FF06-47E9-917B-2945226F5E56}" type="pres">
      <dgm:prSet presAssocID="{AC389CBD-12D4-4A6E-B412-E1864E4EB9D5}" presName="spComp" presStyleCnt="0"/>
      <dgm:spPr/>
    </dgm:pt>
    <dgm:pt modelId="{147517C7-C9A4-43BE-9D5A-A0224BF0D92A}" type="pres">
      <dgm:prSet presAssocID="{AC389CBD-12D4-4A6E-B412-E1864E4EB9D5}" presName="hSp" presStyleCnt="0"/>
      <dgm:spPr/>
    </dgm:pt>
    <dgm:pt modelId="{6EE80298-CD89-464E-A162-E611AD759CF4}" type="pres">
      <dgm:prSet presAssocID="{BA3473E1-191E-449A-90A1-D5EF9942024D}" presName="rectComp" presStyleCnt="0"/>
      <dgm:spPr/>
    </dgm:pt>
    <dgm:pt modelId="{9FEFDC18-B9A4-4A39-BADF-102919208A53}" type="pres">
      <dgm:prSet presAssocID="{BA3473E1-191E-449A-90A1-D5EF9942024D}" presName="bgRect" presStyleLbl="bgShp" presStyleIdx="2" presStyleCnt="4" custLinFactNeighborX="500" custLinFactNeighborY="619"/>
      <dgm:spPr/>
      <dgm:t>
        <a:bodyPr/>
        <a:lstStyle/>
        <a:p>
          <a:endParaRPr lang="en-US"/>
        </a:p>
      </dgm:t>
    </dgm:pt>
    <dgm:pt modelId="{0A164C02-6696-4252-A757-25859A4A997F}" type="pres">
      <dgm:prSet presAssocID="{BA3473E1-191E-449A-90A1-D5EF9942024D}" presName="bgRectTx" presStyleLbl="bgShp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BD8F22-D409-4B59-A63A-AD58C537F7F1}" type="pres">
      <dgm:prSet presAssocID="{BA3473E1-191E-449A-90A1-D5EF9942024D}" presName="spComp" presStyleCnt="0"/>
      <dgm:spPr/>
    </dgm:pt>
    <dgm:pt modelId="{28DD0CA9-D0C0-4E74-8495-69D770A358D8}" type="pres">
      <dgm:prSet presAssocID="{BA3473E1-191E-449A-90A1-D5EF9942024D}" presName="hSp" presStyleCnt="0"/>
      <dgm:spPr/>
    </dgm:pt>
    <dgm:pt modelId="{601A65BA-E4AB-401E-B3EE-08464D858951}" type="pres">
      <dgm:prSet presAssocID="{88972DF2-5414-46FE-B8D1-D71CD5DBADDB}" presName="rectComp" presStyleCnt="0"/>
      <dgm:spPr/>
    </dgm:pt>
    <dgm:pt modelId="{DD038E64-7183-4052-89EE-291804996506}" type="pres">
      <dgm:prSet presAssocID="{88972DF2-5414-46FE-B8D1-D71CD5DBADDB}" presName="bgRect" presStyleLbl="bgShp" presStyleIdx="3" presStyleCnt="4"/>
      <dgm:spPr/>
      <dgm:t>
        <a:bodyPr/>
        <a:lstStyle/>
        <a:p>
          <a:endParaRPr lang="en-US"/>
        </a:p>
      </dgm:t>
    </dgm:pt>
    <dgm:pt modelId="{FACEC999-2DA5-4F4A-832F-ECF5D9D59F77}" type="pres">
      <dgm:prSet presAssocID="{88972DF2-5414-46FE-B8D1-D71CD5DBADDB}" presName="bgRectTx" presStyleLbl="bgShp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9BD12E8-26CD-4BFC-9CC2-873ED97BA10F}" type="presOf" srcId="{B0C654F6-45C6-4D14-A214-090992799C34}" destId="{9B62BFAA-4E17-46C6-988D-72F338835E71}" srcOrd="0" destOrd="0" presId="urn:microsoft.com/office/officeart/2005/8/layout/hierarchy5"/>
    <dgm:cxn modelId="{1C128ED7-224B-4088-93B0-D7D088DAA995}" type="presOf" srcId="{F9E77D54-62C3-45A2-8E81-3032F3750737}" destId="{228E98B6-38E5-447E-9AC8-49BBAE0CCD71}" srcOrd="0" destOrd="0" presId="urn:microsoft.com/office/officeart/2005/8/layout/hierarchy5"/>
    <dgm:cxn modelId="{A29AEB27-EDC9-4020-8B1C-A53AF15D18B6}" srcId="{EDBBACD2-0866-40A7-9E47-8894C8B788EC}" destId="{8AA6662A-24F9-4061-A160-2FCE40BA7228}" srcOrd="0" destOrd="0" parTransId="{33360E5C-4FCF-4BA2-9344-1755C2335670}" sibTransId="{92677D78-2903-4640-A2CE-88CA09A803C8}"/>
    <dgm:cxn modelId="{9B65918F-65D8-459C-891F-B7658F2F8FBB}" srcId="{BBCAD463-98D6-447F-89EC-D04F55648577}" destId="{B0C654F6-45C6-4D14-A214-090992799C34}" srcOrd="0" destOrd="0" parTransId="{9B073D41-B647-4E60-89D6-85B5D29FC8A4}" sibTransId="{05B3AD4D-29DB-4B76-8DBB-421427B83F77}"/>
    <dgm:cxn modelId="{478098DC-766E-4C05-B0E7-2072E0B09277}" type="presOf" srcId="{D79EA325-3055-48AD-B6B6-37AEEF4B6229}" destId="{131EFC1F-23DD-44A1-9514-F6E0F470DC2C}" srcOrd="0" destOrd="0" presId="urn:microsoft.com/office/officeart/2005/8/layout/hierarchy5"/>
    <dgm:cxn modelId="{C1B577E0-BA35-4E9A-B637-1DF9881B1A40}" type="presOf" srcId="{88972DF2-5414-46FE-B8D1-D71CD5DBADDB}" destId="{DD038E64-7183-4052-89EE-291804996506}" srcOrd="0" destOrd="0" presId="urn:microsoft.com/office/officeart/2005/8/layout/hierarchy5"/>
    <dgm:cxn modelId="{35C68064-7CE2-47CD-B599-FF59781CDFAF}" type="presOf" srcId="{56184BC2-8B62-46FB-9D93-60E717982537}" destId="{0AD3A060-2815-4D05-9B23-560C1EED25EF}" srcOrd="1" destOrd="0" presId="urn:microsoft.com/office/officeart/2005/8/layout/hierarchy5"/>
    <dgm:cxn modelId="{E26AAC1D-CD52-4AFD-8F2E-4C5180F7A1A4}" srcId="{EDBBACD2-0866-40A7-9E47-8894C8B788EC}" destId="{AC389CBD-12D4-4A6E-B412-E1864E4EB9D5}" srcOrd="2" destOrd="0" parTransId="{467224BC-95C4-45D6-92FA-F8FAF17A1C6D}" sibTransId="{A9B0BE7A-8136-4B63-AD20-CBE2DA579EE0}"/>
    <dgm:cxn modelId="{2717A447-A39E-492B-9FC3-730318A84BD8}" srcId="{EDBBACD2-0866-40A7-9E47-8894C8B788EC}" destId="{F9E77D54-62C3-45A2-8E81-3032F3750737}" srcOrd="1" destOrd="0" parTransId="{F8572EC9-8497-4FBE-9869-92C98317A4CB}" sibTransId="{9C79B5E0-4582-4F80-BA83-C2DBC914C7D6}"/>
    <dgm:cxn modelId="{88EE83F2-8C36-457D-8473-7F755F915512}" type="presOf" srcId="{133507EC-47A6-43D0-ACC1-EB57DA15A8EF}" destId="{9FDB25D3-6876-4863-A8AC-8B17106C88EB}" srcOrd="0" destOrd="0" presId="urn:microsoft.com/office/officeart/2005/8/layout/hierarchy5"/>
    <dgm:cxn modelId="{777E0727-5471-4583-BAB8-52E921AA015B}" srcId="{EDBBACD2-0866-40A7-9E47-8894C8B788EC}" destId="{88972DF2-5414-46FE-B8D1-D71CD5DBADDB}" srcOrd="4" destOrd="0" parTransId="{46AFA241-5135-4473-9DB1-1AE2716097FD}" sibTransId="{5F7BCD34-E992-44D2-B94C-F439D5398045}"/>
    <dgm:cxn modelId="{D51CC2D5-731A-4EDF-86B5-1B144C920FDC}" type="presOf" srcId="{BA3473E1-191E-449A-90A1-D5EF9942024D}" destId="{9FEFDC18-B9A4-4A39-BADF-102919208A53}" srcOrd="0" destOrd="0" presId="urn:microsoft.com/office/officeart/2005/8/layout/hierarchy5"/>
    <dgm:cxn modelId="{18BE3A2D-F1B7-4D7C-93DE-A4F962F5FF8A}" type="presOf" srcId="{AC389CBD-12D4-4A6E-B412-E1864E4EB9D5}" destId="{827A10C3-CD96-49EF-88F6-E64A30D65B0C}" srcOrd="0" destOrd="0" presId="urn:microsoft.com/office/officeart/2005/8/layout/hierarchy5"/>
    <dgm:cxn modelId="{2A300E92-E6AD-4249-89B6-74DB26D63C3F}" type="presOf" srcId="{BBCAD463-98D6-447F-89EC-D04F55648577}" destId="{7A101A3C-A8EA-472F-AC2B-BDA8B0374A4B}" srcOrd="0" destOrd="0" presId="urn:microsoft.com/office/officeart/2005/8/layout/hierarchy5"/>
    <dgm:cxn modelId="{38BD410F-E802-496C-8B76-08AAF0665DB3}" type="presOf" srcId="{9B073D41-B647-4E60-89D6-85B5D29FC8A4}" destId="{FEB81E41-66A8-4EFB-9FCE-4B24B017692F}" srcOrd="1" destOrd="0" presId="urn:microsoft.com/office/officeart/2005/8/layout/hierarchy5"/>
    <dgm:cxn modelId="{76469C57-B94B-4FEB-BFA7-283EE4BA1F42}" type="presOf" srcId="{F9E77D54-62C3-45A2-8E81-3032F3750737}" destId="{3A3B4195-2915-41DB-81BF-CB2E838BF8D3}" srcOrd="1" destOrd="0" presId="urn:microsoft.com/office/officeart/2005/8/layout/hierarchy5"/>
    <dgm:cxn modelId="{F7F7ADDF-E188-4707-B21B-B0C268FA77A0}" type="presOf" srcId="{88972DF2-5414-46FE-B8D1-D71CD5DBADDB}" destId="{FACEC999-2DA5-4F4A-832F-ECF5D9D59F77}" srcOrd="1" destOrd="0" presId="urn:microsoft.com/office/officeart/2005/8/layout/hierarchy5"/>
    <dgm:cxn modelId="{3E1527AB-B060-468E-B693-0B99806B415C}" type="presOf" srcId="{AC389CBD-12D4-4A6E-B412-E1864E4EB9D5}" destId="{BE1F9F68-0A1B-44D5-901D-8595A04A7BC6}" srcOrd="1" destOrd="0" presId="urn:microsoft.com/office/officeart/2005/8/layout/hierarchy5"/>
    <dgm:cxn modelId="{A52680DD-4D59-46E8-8862-B8D6C8A1A10A}" srcId="{133507EC-47A6-43D0-ACC1-EB57DA15A8EF}" destId="{BBCAD463-98D6-447F-89EC-D04F55648577}" srcOrd="0" destOrd="0" parTransId="{56184BC2-8B62-46FB-9D93-60E717982537}" sibTransId="{43262ED2-8064-4C74-9347-9C6CBA2E19E9}"/>
    <dgm:cxn modelId="{B98DBFDD-5BDC-482D-80FE-8810D965E2AF}" type="presOf" srcId="{8AA6662A-24F9-4061-A160-2FCE40BA7228}" destId="{B422BFBD-F7FE-450D-AAA0-2AC404790FF7}" srcOrd="0" destOrd="0" presId="urn:microsoft.com/office/officeart/2005/8/layout/hierarchy5"/>
    <dgm:cxn modelId="{E7BFA936-48B2-4127-B995-CF2C8BFAF63C}" type="presOf" srcId="{D79EA325-3055-48AD-B6B6-37AEEF4B6229}" destId="{DE6674B1-B65D-45B0-9FC7-E304D9FD0864}" srcOrd="1" destOrd="0" presId="urn:microsoft.com/office/officeart/2005/8/layout/hierarchy5"/>
    <dgm:cxn modelId="{A81392DC-47C9-492C-B25A-442CAE3E9A6D}" srcId="{8AA6662A-24F9-4061-A160-2FCE40BA7228}" destId="{133507EC-47A6-43D0-ACC1-EB57DA15A8EF}" srcOrd="0" destOrd="0" parTransId="{D79EA325-3055-48AD-B6B6-37AEEF4B6229}" sibTransId="{D3D9291A-4416-4C31-8E4B-9D22D32AB64E}"/>
    <dgm:cxn modelId="{BF353042-B74F-44D9-AF8B-8E03DEB19C2E}" type="presOf" srcId="{56184BC2-8B62-46FB-9D93-60E717982537}" destId="{0C972F8A-5F4D-44C1-8C37-F7E973DAADC1}" srcOrd="0" destOrd="0" presId="urn:microsoft.com/office/officeart/2005/8/layout/hierarchy5"/>
    <dgm:cxn modelId="{FB3CB527-9867-460D-9747-A09CB87CA8B9}" type="presOf" srcId="{9B073D41-B647-4E60-89D6-85B5D29FC8A4}" destId="{A16EAE11-DA74-46B7-9580-3E6ADE82095B}" srcOrd="0" destOrd="0" presId="urn:microsoft.com/office/officeart/2005/8/layout/hierarchy5"/>
    <dgm:cxn modelId="{4F7E1FCE-E7F6-4B96-9637-894F4AE1FA05}" srcId="{EDBBACD2-0866-40A7-9E47-8894C8B788EC}" destId="{BA3473E1-191E-449A-90A1-D5EF9942024D}" srcOrd="3" destOrd="0" parTransId="{9B46C194-3B30-4A6B-B257-47CB572BD961}" sibTransId="{8712C64B-307D-42C4-BA3A-6EEBFC9E1D3D}"/>
    <dgm:cxn modelId="{E29FB3FF-1B23-4F82-9958-EF47BDE3E67D}" type="presOf" srcId="{EDBBACD2-0866-40A7-9E47-8894C8B788EC}" destId="{E5BDFCB7-AA94-42DA-ACF9-FDE7AAA589C8}" srcOrd="0" destOrd="0" presId="urn:microsoft.com/office/officeart/2005/8/layout/hierarchy5"/>
    <dgm:cxn modelId="{F6C6C65D-6058-49D2-8B4B-4381F5712DA4}" type="presOf" srcId="{BA3473E1-191E-449A-90A1-D5EF9942024D}" destId="{0A164C02-6696-4252-A757-25859A4A997F}" srcOrd="1" destOrd="0" presId="urn:microsoft.com/office/officeart/2005/8/layout/hierarchy5"/>
    <dgm:cxn modelId="{E61F3800-DF84-4FEA-9D7E-E7D14E799BAC}" type="presParOf" srcId="{E5BDFCB7-AA94-42DA-ACF9-FDE7AAA589C8}" destId="{ABD7A484-20F5-4EA5-B72A-C27496D9B472}" srcOrd="0" destOrd="0" presId="urn:microsoft.com/office/officeart/2005/8/layout/hierarchy5"/>
    <dgm:cxn modelId="{BE56C3E5-87E0-4CCD-BE5B-38A92497E590}" type="presParOf" srcId="{ABD7A484-20F5-4EA5-B72A-C27496D9B472}" destId="{F7D947D4-52F9-4F19-BFF6-5E25566C0C4A}" srcOrd="0" destOrd="0" presId="urn:microsoft.com/office/officeart/2005/8/layout/hierarchy5"/>
    <dgm:cxn modelId="{7A95C4BE-6284-4F90-83E5-E9DAE9641580}" type="presParOf" srcId="{ABD7A484-20F5-4EA5-B72A-C27496D9B472}" destId="{E7E988D9-35A8-4D28-BDCC-9392FA7CF187}" srcOrd="1" destOrd="0" presId="urn:microsoft.com/office/officeart/2005/8/layout/hierarchy5"/>
    <dgm:cxn modelId="{21952945-8E7D-4CDD-86E9-CFE405D76EA5}" type="presParOf" srcId="{E7E988D9-35A8-4D28-BDCC-9392FA7CF187}" destId="{034A5F9F-0EA4-48B4-8959-D5BEA198EC7E}" srcOrd="0" destOrd="0" presId="urn:microsoft.com/office/officeart/2005/8/layout/hierarchy5"/>
    <dgm:cxn modelId="{4293C0BE-C58E-43B1-BCB4-5C07DE931941}" type="presParOf" srcId="{034A5F9F-0EA4-48B4-8959-D5BEA198EC7E}" destId="{B422BFBD-F7FE-450D-AAA0-2AC404790FF7}" srcOrd="0" destOrd="0" presId="urn:microsoft.com/office/officeart/2005/8/layout/hierarchy5"/>
    <dgm:cxn modelId="{91080B5B-1BF5-4CB3-9375-C3E95FFD6FCC}" type="presParOf" srcId="{034A5F9F-0EA4-48B4-8959-D5BEA198EC7E}" destId="{D25276A1-6034-4967-926E-3BB91223A4D0}" srcOrd="1" destOrd="0" presId="urn:microsoft.com/office/officeart/2005/8/layout/hierarchy5"/>
    <dgm:cxn modelId="{DDEA8A2E-6ACB-4B63-BB8F-668C3859D430}" type="presParOf" srcId="{D25276A1-6034-4967-926E-3BB91223A4D0}" destId="{131EFC1F-23DD-44A1-9514-F6E0F470DC2C}" srcOrd="0" destOrd="0" presId="urn:microsoft.com/office/officeart/2005/8/layout/hierarchy5"/>
    <dgm:cxn modelId="{3F3B9417-236B-4BBB-BEEF-535388E0C3C0}" type="presParOf" srcId="{131EFC1F-23DD-44A1-9514-F6E0F470DC2C}" destId="{DE6674B1-B65D-45B0-9FC7-E304D9FD0864}" srcOrd="0" destOrd="0" presId="urn:microsoft.com/office/officeart/2005/8/layout/hierarchy5"/>
    <dgm:cxn modelId="{34C34D4A-5370-4D3A-8A89-E626015E96F1}" type="presParOf" srcId="{D25276A1-6034-4967-926E-3BB91223A4D0}" destId="{5BD6B937-0755-4162-8188-AC8FC84E7241}" srcOrd="1" destOrd="0" presId="urn:microsoft.com/office/officeart/2005/8/layout/hierarchy5"/>
    <dgm:cxn modelId="{C6D3665C-58B3-41D4-8F54-8ECA4811A473}" type="presParOf" srcId="{5BD6B937-0755-4162-8188-AC8FC84E7241}" destId="{9FDB25D3-6876-4863-A8AC-8B17106C88EB}" srcOrd="0" destOrd="0" presId="urn:microsoft.com/office/officeart/2005/8/layout/hierarchy5"/>
    <dgm:cxn modelId="{269A3DC8-6593-479D-BE5A-370449966B6D}" type="presParOf" srcId="{5BD6B937-0755-4162-8188-AC8FC84E7241}" destId="{118029E5-DBCC-4F5E-8CA9-5BDBC1226C22}" srcOrd="1" destOrd="0" presId="urn:microsoft.com/office/officeart/2005/8/layout/hierarchy5"/>
    <dgm:cxn modelId="{DFA0187B-7CA0-4DEE-9C99-BCD9E087A419}" type="presParOf" srcId="{118029E5-DBCC-4F5E-8CA9-5BDBC1226C22}" destId="{0C972F8A-5F4D-44C1-8C37-F7E973DAADC1}" srcOrd="0" destOrd="0" presId="urn:microsoft.com/office/officeart/2005/8/layout/hierarchy5"/>
    <dgm:cxn modelId="{FC3A8251-F1E5-4ED1-928C-78D52FB9B02F}" type="presParOf" srcId="{0C972F8A-5F4D-44C1-8C37-F7E973DAADC1}" destId="{0AD3A060-2815-4D05-9B23-560C1EED25EF}" srcOrd="0" destOrd="0" presId="urn:microsoft.com/office/officeart/2005/8/layout/hierarchy5"/>
    <dgm:cxn modelId="{9ADE6095-D63E-4019-991C-CD99B141E00B}" type="presParOf" srcId="{118029E5-DBCC-4F5E-8CA9-5BDBC1226C22}" destId="{B769DEF5-AAD3-445D-B72B-D93A913FAC91}" srcOrd="1" destOrd="0" presId="urn:microsoft.com/office/officeart/2005/8/layout/hierarchy5"/>
    <dgm:cxn modelId="{54632759-D1D4-4458-AD06-AAD5CDCEBC42}" type="presParOf" srcId="{B769DEF5-AAD3-445D-B72B-D93A913FAC91}" destId="{7A101A3C-A8EA-472F-AC2B-BDA8B0374A4B}" srcOrd="0" destOrd="0" presId="urn:microsoft.com/office/officeart/2005/8/layout/hierarchy5"/>
    <dgm:cxn modelId="{E04FE970-F864-45BF-93DF-9EE9D3639F26}" type="presParOf" srcId="{B769DEF5-AAD3-445D-B72B-D93A913FAC91}" destId="{A175C40F-A2CA-42DA-9235-C69EE78F474A}" srcOrd="1" destOrd="0" presId="urn:microsoft.com/office/officeart/2005/8/layout/hierarchy5"/>
    <dgm:cxn modelId="{2832A5D6-7E1B-4D9A-ABAC-D7098F13A1F6}" type="presParOf" srcId="{A175C40F-A2CA-42DA-9235-C69EE78F474A}" destId="{A16EAE11-DA74-46B7-9580-3E6ADE82095B}" srcOrd="0" destOrd="0" presId="urn:microsoft.com/office/officeart/2005/8/layout/hierarchy5"/>
    <dgm:cxn modelId="{4E6C2BB5-BC74-48F3-AC0A-9F99C8D2B59F}" type="presParOf" srcId="{A16EAE11-DA74-46B7-9580-3E6ADE82095B}" destId="{FEB81E41-66A8-4EFB-9FCE-4B24B017692F}" srcOrd="0" destOrd="0" presId="urn:microsoft.com/office/officeart/2005/8/layout/hierarchy5"/>
    <dgm:cxn modelId="{A0A70BE2-A6EF-4298-9A45-CA24F057FFF5}" type="presParOf" srcId="{A175C40F-A2CA-42DA-9235-C69EE78F474A}" destId="{6C8F59A5-F04F-4320-9EF2-AAC05E502760}" srcOrd="1" destOrd="0" presId="urn:microsoft.com/office/officeart/2005/8/layout/hierarchy5"/>
    <dgm:cxn modelId="{4072071E-8740-4BFF-908F-BC4790B6CA1D}" type="presParOf" srcId="{6C8F59A5-F04F-4320-9EF2-AAC05E502760}" destId="{9B62BFAA-4E17-46C6-988D-72F338835E71}" srcOrd="0" destOrd="0" presId="urn:microsoft.com/office/officeart/2005/8/layout/hierarchy5"/>
    <dgm:cxn modelId="{8FFF61DD-7E23-4754-8E41-156665D79667}" type="presParOf" srcId="{6C8F59A5-F04F-4320-9EF2-AAC05E502760}" destId="{3ED48902-9879-484D-9445-7A65821138C8}" srcOrd="1" destOrd="0" presId="urn:microsoft.com/office/officeart/2005/8/layout/hierarchy5"/>
    <dgm:cxn modelId="{9BD88F7A-B9EE-45B1-8DBC-9C8C1F655D3D}" type="presParOf" srcId="{E5BDFCB7-AA94-42DA-ACF9-FDE7AAA589C8}" destId="{B872A3DB-FF71-4F91-B1A3-778C6D5563F8}" srcOrd="1" destOrd="0" presId="urn:microsoft.com/office/officeart/2005/8/layout/hierarchy5"/>
    <dgm:cxn modelId="{73D2E358-BA56-42FD-A84A-C9471D909E62}" type="presParOf" srcId="{B872A3DB-FF71-4F91-B1A3-778C6D5563F8}" destId="{C1F6D7F7-7F07-482E-995F-9F1472F8515B}" srcOrd="0" destOrd="0" presId="urn:microsoft.com/office/officeart/2005/8/layout/hierarchy5"/>
    <dgm:cxn modelId="{FF589CD0-ED97-4CA8-9970-3D0DDE5A518D}" type="presParOf" srcId="{C1F6D7F7-7F07-482E-995F-9F1472F8515B}" destId="{228E98B6-38E5-447E-9AC8-49BBAE0CCD71}" srcOrd="0" destOrd="0" presId="urn:microsoft.com/office/officeart/2005/8/layout/hierarchy5"/>
    <dgm:cxn modelId="{76882A3D-B169-4C0E-AEFA-74DC74604FD0}" type="presParOf" srcId="{C1F6D7F7-7F07-482E-995F-9F1472F8515B}" destId="{3A3B4195-2915-41DB-81BF-CB2E838BF8D3}" srcOrd="1" destOrd="0" presId="urn:microsoft.com/office/officeart/2005/8/layout/hierarchy5"/>
    <dgm:cxn modelId="{986DB2B8-C2B6-4AF9-B006-BB261052BE25}" type="presParOf" srcId="{B872A3DB-FF71-4F91-B1A3-778C6D5563F8}" destId="{26E67E41-A8C5-4138-8C05-14FA794E6D9B}" srcOrd="1" destOrd="0" presId="urn:microsoft.com/office/officeart/2005/8/layout/hierarchy5"/>
    <dgm:cxn modelId="{43EDF8C4-CE41-42C5-B7A4-3ADEA579DFC8}" type="presParOf" srcId="{26E67E41-A8C5-4138-8C05-14FA794E6D9B}" destId="{00537A1C-38C6-4779-80C5-B710C1A6881C}" srcOrd="0" destOrd="0" presId="urn:microsoft.com/office/officeart/2005/8/layout/hierarchy5"/>
    <dgm:cxn modelId="{70A155BE-5673-4322-9A61-A998BE607282}" type="presParOf" srcId="{B872A3DB-FF71-4F91-B1A3-778C6D5563F8}" destId="{0B36350F-93CD-4255-904F-ECBA34AA73E7}" srcOrd="2" destOrd="0" presId="urn:microsoft.com/office/officeart/2005/8/layout/hierarchy5"/>
    <dgm:cxn modelId="{2A124919-9563-4D59-A756-C654212E5307}" type="presParOf" srcId="{0B36350F-93CD-4255-904F-ECBA34AA73E7}" destId="{827A10C3-CD96-49EF-88F6-E64A30D65B0C}" srcOrd="0" destOrd="0" presId="urn:microsoft.com/office/officeart/2005/8/layout/hierarchy5"/>
    <dgm:cxn modelId="{50EFDC27-C4B9-4C7C-AB7C-E19FE7BFE49C}" type="presParOf" srcId="{0B36350F-93CD-4255-904F-ECBA34AA73E7}" destId="{BE1F9F68-0A1B-44D5-901D-8595A04A7BC6}" srcOrd="1" destOrd="0" presId="urn:microsoft.com/office/officeart/2005/8/layout/hierarchy5"/>
    <dgm:cxn modelId="{AA71293C-82F0-4B24-B919-63F599EF3BF6}" type="presParOf" srcId="{B872A3DB-FF71-4F91-B1A3-778C6D5563F8}" destId="{7C52E5D3-FF06-47E9-917B-2945226F5E56}" srcOrd="3" destOrd="0" presId="urn:microsoft.com/office/officeart/2005/8/layout/hierarchy5"/>
    <dgm:cxn modelId="{EFF7A5C0-C3E8-4604-AC36-B814920D5FB8}" type="presParOf" srcId="{7C52E5D3-FF06-47E9-917B-2945226F5E56}" destId="{147517C7-C9A4-43BE-9D5A-A0224BF0D92A}" srcOrd="0" destOrd="0" presId="urn:microsoft.com/office/officeart/2005/8/layout/hierarchy5"/>
    <dgm:cxn modelId="{79F63E08-9EDF-45CA-90F1-A324E9852BEC}" type="presParOf" srcId="{B872A3DB-FF71-4F91-B1A3-778C6D5563F8}" destId="{6EE80298-CD89-464E-A162-E611AD759CF4}" srcOrd="4" destOrd="0" presId="urn:microsoft.com/office/officeart/2005/8/layout/hierarchy5"/>
    <dgm:cxn modelId="{E3FE8084-A6DD-403E-AB65-5052AEE65045}" type="presParOf" srcId="{6EE80298-CD89-464E-A162-E611AD759CF4}" destId="{9FEFDC18-B9A4-4A39-BADF-102919208A53}" srcOrd="0" destOrd="0" presId="urn:microsoft.com/office/officeart/2005/8/layout/hierarchy5"/>
    <dgm:cxn modelId="{67411510-2949-4154-A87C-4B1D447A43EA}" type="presParOf" srcId="{6EE80298-CD89-464E-A162-E611AD759CF4}" destId="{0A164C02-6696-4252-A757-25859A4A997F}" srcOrd="1" destOrd="0" presId="urn:microsoft.com/office/officeart/2005/8/layout/hierarchy5"/>
    <dgm:cxn modelId="{4A228A3C-5105-4AB3-AF9E-9AE15148902C}" type="presParOf" srcId="{B872A3DB-FF71-4F91-B1A3-778C6D5563F8}" destId="{8BBD8F22-D409-4B59-A63A-AD58C537F7F1}" srcOrd="5" destOrd="0" presId="urn:microsoft.com/office/officeart/2005/8/layout/hierarchy5"/>
    <dgm:cxn modelId="{A2386BCC-500E-472C-97B0-C248CAACC3A9}" type="presParOf" srcId="{8BBD8F22-D409-4B59-A63A-AD58C537F7F1}" destId="{28DD0CA9-D0C0-4E74-8495-69D770A358D8}" srcOrd="0" destOrd="0" presId="urn:microsoft.com/office/officeart/2005/8/layout/hierarchy5"/>
    <dgm:cxn modelId="{4183FAAF-1AE7-4F20-A79A-4887CE25C8AA}" type="presParOf" srcId="{B872A3DB-FF71-4F91-B1A3-778C6D5563F8}" destId="{601A65BA-E4AB-401E-B3EE-08464D858951}" srcOrd="6" destOrd="0" presId="urn:microsoft.com/office/officeart/2005/8/layout/hierarchy5"/>
    <dgm:cxn modelId="{F6CA9BBC-50B4-4E44-8DCA-494D6F97AB63}" type="presParOf" srcId="{601A65BA-E4AB-401E-B3EE-08464D858951}" destId="{DD038E64-7183-4052-89EE-291804996506}" srcOrd="0" destOrd="0" presId="urn:microsoft.com/office/officeart/2005/8/layout/hierarchy5"/>
    <dgm:cxn modelId="{46FC569B-FE7D-4B85-B7BF-8D3BB327D520}" type="presParOf" srcId="{601A65BA-E4AB-401E-B3EE-08464D858951}" destId="{FACEC999-2DA5-4F4A-832F-ECF5D9D59F77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8BD94DD-566A-499A-A503-EF680403EBFD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0FF982-2F57-40C2-8CD8-815AC626C9C6}">
      <dgm:prSet phldrT="[Text]"/>
      <dgm:spPr/>
      <dgm:t>
        <a:bodyPr/>
        <a:lstStyle/>
        <a:p>
          <a:r>
            <a:rPr lang="en-US" dirty="0" smtClean="0"/>
            <a:t>User Interface</a:t>
          </a:r>
          <a:endParaRPr lang="en-US" dirty="0"/>
        </a:p>
      </dgm:t>
    </dgm:pt>
    <dgm:pt modelId="{C3547413-6DBA-44A2-8F76-B1FDE8828E4D}" type="parTrans" cxnId="{9C1AD598-B2FD-427C-A8C9-0F27C4397EE3}">
      <dgm:prSet/>
      <dgm:spPr/>
      <dgm:t>
        <a:bodyPr/>
        <a:lstStyle/>
        <a:p>
          <a:endParaRPr lang="en-US"/>
        </a:p>
      </dgm:t>
    </dgm:pt>
    <dgm:pt modelId="{93B28DD8-96DB-434A-8C14-DD30FCF62C59}" type="sibTrans" cxnId="{9C1AD598-B2FD-427C-A8C9-0F27C4397EE3}">
      <dgm:prSet/>
      <dgm:spPr/>
      <dgm:t>
        <a:bodyPr/>
        <a:lstStyle/>
        <a:p>
          <a:endParaRPr lang="en-US"/>
        </a:p>
      </dgm:t>
    </dgm:pt>
    <dgm:pt modelId="{3F6E5BFC-474B-48D5-9DE2-E8304CA4738E}">
      <dgm:prSet phldrT="[Text]"/>
      <dgm:spPr/>
      <dgm:t>
        <a:bodyPr/>
        <a:lstStyle/>
        <a:p>
          <a:r>
            <a:rPr lang="en-US" dirty="0" smtClean="0"/>
            <a:t>Database</a:t>
          </a:r>
          <a:endParaRPr lang="en-US" dirty="0"/>
        </a:p>
      </dgm:t>
    </dgm:pt>
    <dgm:pt modelId="{C72DB701-16B4-4B41-BD36-AF7CABFD4265}" type="parTrans" cxnId="{0E368356-B3BD-44C9-8C55-A707C6BB9341}">
      <dgm:prSet/>
      <dgm:spPr/>
      <dgm:t>
        <a:bodyPr/>
        <a:lstStyle/>
        <a:p>
          <a:endParaRPr lang="en-US"/>
        </a:p>
      </dgm:t>
    </dgm:pt>
    <dgm:pt modelId="{E7AB871E-6FD4-49DD-9B01-FB294D34E374}" type="sibTrans" cxnId="{0E368356-B3BD-44C9-8C55-A707C6BB9341}">
      <dgm:prSet/>
      <dgm:spPr/>
      <dgm:t>
        <a:bodyPr/>
        <a:lstStyle/>
        <a:p>
          <a:endParaRPr lang="en-US"/>
        </a:p>
      </dgm:t>
    </dgm:pt>
    <dgm:pt modelId="{BE4DA2D6-9F51-4B5D-85B0-33CF95947483}">
      <dgm:prSet phldrT="[Text]"/>
      <dgm:spPr/>
      <dgm:t>
        <a:bodyPr/>
        <a:lstStyle/>
        <a:p>
          <a:r>
            <a:rPr lang="en-US" dirty="0" smtClean="0"/>
            <a:t>Probe</a:t>
          </a:r>
          <a:endParaRPr lang="en-US" dirty="0"/>
        </a:p>
      </dgm:t>
    </dgm:pt>
    <dgm:pt modelId="{6DD6A2C0-98CF-4461-B8A5-2215F8F8C1F1}" type="parTrans" cxnId="{E1D9218B-E8ED-4866-8164-7AA3EDE97FB9}">
      <dgm:prSet/>
      <dgm:spPr/>
      <dgm:t>
        <a:bodyPr/>
        <a:lstStyle/>
        <a:p>
          <a:endParaRPr lang="en-US"/>
        </a:p>
      </dgm:t>
    </dgm:pt>
    <dgm:pt modelId="{F1799600-DC8D-4D25-99A9-A29DEF6DB888}" type="sibTrans" cxnId="{E1D9218B-E8ED-4866-8164-7AA3EDE97FB9}">
      <dgm:prSet/>
      <dgm:spPr/>
      <dgm:t>
        <a:bodyPr/>
        <a:lstStyle/>
        <a:p>
          <a:endParaRPr lang="en-US"/>
        </a:p>
      </dgm:t>
    </dgm:pt>
    <dgm:pt modelId="{8D7E42D4-E78E-49FA-9135-E24132F15590}">
      <dgm:prSet phldrT="[Text]"/>
      <dgm:spPr/>
      <dgm:t>
        <a:bodyPr/>
        <a:lstStyle/>
        <a:p>
          <a:r>
            <a:rPr lang="en-US" dirty="0" smtClean="0"/>
            <a:t>Probe</a:t>
          </a:r>
          <a:endParaRPr lang="en-US" dirty="0"/>
        </a:p>
      </dgm:t>
    </dgm:pt>
    <dgm:pt modelId="{9A1FF567-A189-4891-9536-1E960DB0B2A3}" type="parTrans" cxnId="{7A23D836-58A5-4AA1-BAF4-4E826DA36AD5}">
      <dgm:prSet/>
      <dgm:spPr/>
      <dgm:t>
        <a:bodyPr/>
        <a:lstStyle/>
        <a:p>
          <a:endParaRPr lang="en-US"/>
        </a:p>
      </dgm:t>
    </dgm:pt>
    <dgm:pt modelId="{0656268F-CF6F-446A-B82F-21B8278E6811}" type="sibTrans" cxnId="{7A23D836-58A5-4AA1-BAF4-4E826DA36AD5}">
      <dgm:prSet/>
      <dgm:spPr/>
      <dgm:t>
        <a:bodyPr/>
        <a:lstStyle/>
        <a:p>
          <a:endParaRPr lang="en-US"/>
        </a:p>
      </dgm:t>
    </dgm:pt>
    <dgm:pt modelId="{DDB9C6A4-0FFA-42A0-9356-364F394CF0A2}">
      <dgm:prSet phldrT="[Text]"/>
      <dgm:spPr/>
      <dgm:t>
        <a:bodyPr/>
        <a:lstStyle/>
        <a:p>
          <a:r>
            <a:rPr lang="en-US" dirty="0" smtClean="0"/>
            <a:t>Probe</a:t>
          </a:r>
          <a:endParaRPr lang="en-US" dirty="0"/>
        </a:p>
      </dgm:t>
    </dgm:pt>
    <dgm:pt modelId="{FB375A65-13CD-4D46-99ED-16238E6FAD80}" type="sibTrans" cxnId="{F6F4A204-7F61-4774-8B48-FB97642E51F3}">
      <dgm:prSet/>
      <dgm:spPr/>
      <dgm:t>
        <a:bodyPr/>
        <a:lstStyle/>
        <a:p>
          <a:endParaRPr lang="en-US"/>
        </a:p>
      </dgm:t>
    </dgm:pt>
    <dgm:pt modelId="{D904D87B-F3DD-4D58-B614-D4B992D8890D}" type="parTrans" cxnId="{F6F4A204-7F61-4774-8B48-FB97642E51F3}">
      <dgm:prSet/>
      <dgm:spPr/>
      <dgm:t>
        <a:bodyPr/>
        <a:lstStyle/>
        <a:p>
          <a:endParaRPr lang="en-US"/>
        </a:p>
      </dgm:t>
    </dgm:pt>
    <dgm:pt modelId="{34A66873-0C0E-4B68-A4FF-B5135F2A61A9}">
      <dgm:prSet phldrT="[Text]"/>
      <dgm:spPr/>
      <dgm:t>
        <a:bodyPr/>
        <a:lstStyle/>
        <a:p>
          <a:r>
            <a:rPr lang="en-US" dirty="0" smtClean="0"/>
            <a:t>Server</a:t>
          </a:r>
          <a:endParaRPr lang="en-US" dirty="0"/>
        </a:p>
      </dgm:t>
    </dgm:pt>
    <dgm:pt modelId="{8816E5F8-838C-4C78-8EBB-53AFA130AD36}" type="sibTrans" cxnId="{8F049D32-1907-4BE9-833D-71FC555739CB}">
      <dgm:prSet/>
      <dgm:spPr/>
      <dgm:t>
        <a:bodyPr/>
        <a:lstStyle/>
        <a:p>
          <a:endParaRPr lang="en-US"/>
        </a:p>
      </dgm:t>
    </dgm:pt>
    <dgm:pt modelId="{FDC0B1EE-F454-4C89-B9C3-B19C008BB61C}" type="parTrans" cxnId="{8F049D32-1907-4BE9-833D-71FC555739CB}">
      <dgm:prSet/>
      <dgm:spPr/>
      <dgm:t>
        <a:bodyPr/>
        <a:lstStyle/>
        <a:p>
          <a:endParaRPr lang="en-US"/>
        </a:p>
      </dgm:t>
    </dgm:pt>
    <dgm:pt modelId="{3073E0B2-71FD-42C6-988B-328774FE49D1}">
      <dgm:prSet phldrT="[Text]"/>
      <dgm:spPr/>
      <dgm:t>
        <a:bodyPr/>
        <a:lstStyle/>
        <a:p>
          <a:r>
            <a:rPr lang="en-US" dirty="0" smtClean="0"/>
            <a:t>Field</a:t>
          </a:r>
          <a:endParaRPr lang="en-US" dirty="0"/>
        </a:p>
      </dgm:t>
    </dgm:pt>
    <dgm:pt modelId="{4066C69A-7AF5-4B2B-B90C-5A17C0DEF022}" type="sibTrans" cxnId="{48725D68-3807-49E5-8715-EC70BA9D2432}">
      <dgm:prSet/>
      <dgm:spPr/>
      <dgm:t>
        <a:bodyPr/>
        <a:lstStyle/>
        <a:p>
          <a:endParaRPr lang="en-US"/>
        </a:p>
      </dgm:t>
    </dgm:pt>
    <dgm:pt modelId="{DEC76A8C-DD22-4277-BDB8-24F70F8658A4}" type="parTrans" cxnId="{48725D68-3807-49E5-8715-EC70BA9D2432}">
      <dgm:prSet/>
      <dgm:spPr/>
      <dgm:t>
        <a:bodyPr/>
        <a:lstStyle/>
        <a:p>
          <a:endParaRPr lang="en-US"/>
        </a:p>
      </dgm:t>
    </dgm:pt>
    <dgm:pt modelId="{532E4FEA-5F72-4649-A5A1-FACB31272067}">
      <dgm:prSet phldrT="[Text]"/>
      <dgm:spPr/>
      <dgm:t>
        <a:bodyPr/>
        <a:lstStyle/>
        <a:p>
          <a:r>
            <a:rPr lang="en-US" dirty="0" smtClean="0"/>
            <a:t>Hub</a:t>
          </a:r>
          <a:endParaRPr lang="en-US" dirty="0"/>
        </a:p>
      </dgm:t>
    </dgm:pt>
    <dgm:pt modelId="{AB44D09D-778B-428F-A61F-81CE0C063910}" type="parTrans" cxnId="{D3742C32-B772-4CB0-9DD2-8B9B6824A3A0}">
      <dgm:prSet/>
      <dgm:spPr>
        <a:ln w="19050"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DBC874B8-5FEA-43A3-9CC0-284ECE51FC75}" type="sibTrans" cxnId="{D3742C32-B772-4CB0-9DD2-8B9B6824A3A0}">
      <dgm:prSet/>
      <dgm:spPr/>
      <dgm:t>
        <a:bodyPr/>
        <a:lstStyle/>
        <a:p>
          <a:endParaRPr lang="en-US"/>
        </a:p>
      </dgm:t>
    </dgm:pt>
    <dgm:pt modelId="{8D79E0FE-B2D1-454C-B0D7-E6FBD2B5875A}" type="pres">
      <dgm:prSet presAssocID="{F8BD94DD-566A-499A-A503-EF680403EBFD}" presName="mainComposite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D8C7A1E-529D-4A3F-A859-305D4AAB0659}" type="pres">
      <dgm:prSet presAssocID="{F8BD94DD-566A-499A-A503-EF680403EBFD}" presName="hierFlow" presStyleCnt="0"/>
      <dgm:spPr/>
    </dgm:pt>
    <dgm:pt modelId="{1C1A8C1A-E83D-42D3-924C-3E328191174E}" type="pres">
      <dgm:prSet presAssocID="{F8BD94DD-566A-499A-A503-EF680403EBFD}" presName="firstBuf" presStyleCnt="0"/>
      <dgm:spPr/>
    </dgm:pt>
    <dgm:pt modelId="{B9650AC4-A690-45B2-8F08-17AA80237551}" type="pres">
      <dgm:prSet presAssocID="{F8BD94DD-566A-499A-A503-EF680403EBF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6FC6BA6-25FB-49EF-BEAA-34AB83FD6CF1}" type="pres">
      <dgm:prSet presAssocID="{3A0FF982-2F57-40C2-8CD8-815AC626C9C6}" presName="Name17" presStyleCnt="0"/>
      <dgm:spPr/>
    </dgm:pt>
    <dgm:pt modelId="{695DB62C-3EA4-429E-A762-0E7948385A84}" type="pres">
      <dgm:prSet presAssocID="{3A0FF982-2F57-40C2-8CD8-815AC626C9C6}" presName="level1Shape" presStyleLbl="node0" presStyleIdx="0" presStyleCnt="1" custLinFactNeighborX="-4236" custLinFactNeighborY="-847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E0E58D3-F39F-45DF-A17E-D2DF18C452C3}" type="pres">
      <dgm:prSet presAssocID="{3A0FF982-2F57-40C2-8CD8-815AC626C9C6}" presName="hierChild2" presStyleCnt="0"/>
      <dgm:spPr/>
    </dgm:pt>
    <dgm:pt modelId="{4C537B6B-A235-4FA1-9896-9F2522911666}" type="pres">
      <dgm:prSet presAssocID="{C72DB701-16B4-4B41-BD36-AF7CABFD4265}" presName="Name25" presStyleLbl="parChTrans1D2" presStyleIdx="0" presStyleCnt="1"/>
      <dgm:spPr/>
      <dgm:t>
        <a:bodyPr/>
        <a:lstStyle/>
        <a:p>
          <a:endParaRPr lang="en-US"/>
        </a:p>
      </dgm:t>
    </dgm:pt>
    <dgm:pt modelId="{7B5734FF-5CAA-4885-8194-858B3DEEF547}" type="pres">
      <dgm:prSet presAssocID="{C72DB701-16B4-4B41-BD36-AF7CABFD4265}" presName="connTx" presStyleLbl="parChTrans1D2" presStyleIdx="0" presStyleCnt="1"/>
      <dgm:spPr/>
      <dgm:t>
        <a:bodyPr/>
        <a:lstStyle/>
        <a:p>
          <a:endParaRPr lang="en-US"/>
        </a:p>
      </dgm:t>
    </dgm:pt>
    <dgm:pt modelId="{75DA2D12-65CD-49E1-9749-B7A952F8491A}" type="pres">
      <dgm:prSet presAssocID="{3F6E5BFC-474B-48D5-9DE2-E8304CA4738E}" presName="Name30" presStyleCnt="0"/>
      <dgm:spPr/>
    </dgm:pt>
    <dgm:pt modelId="{8E298DD4-11D9-4948-89C6-CB2BE63829C7}" type="pres">
      <dgm:prSet presAssocID="{3F6E5BFC-474B-48D5-9DE2-E8304CA4738E}" presName="level2Shape" presStyleLbl="node2" presStyleIdx="0" presStyleCnt="1" custLinFactNeighborX="-5083" custLinFactNeighborY="-84714"/>
      <dgm:spPr/>
      <dgm:t>
        <a:bodyPr/>
        <a:lstStyle/>
        <a:p>
          <a:endParaRPr lang="en-US"/>
        </a:p>
      </dgm:t>
    </dgm:pt>
    <dgm:pt modelId="{47DF664E-ADBE-4414-AC18-53315C963F13}" type="pres">
      <dgm:prSet presAssocID="{3F6E5BFC-474B-48D5-9DE2-E8304CA4738E}" presName="hierChild3" presStyleCnt="0"/>
      <dgm:spPr/>
    </dgm:pt>
    <dgm:pt modelId="{41C983E8-4110-4694-9A3A-803CE11A3A5E}" type="pres">
      <dgm:prSet presAssocID="{AB44D09D-778B-428F-A61F-81CE0C063910}" presName="Name25" presStyleLbl="parChTrans1D3" presStyleIdx="0" presStyleCnt="1"/>
      <dgm:spPr/>
      <dgm:t>
        <a:bodyPr/>
        <a:lstStyle/>
        <a:p>
          <a:endParaRPr lang="en-US"/>
        </a:p>
      </dgm:t>
    </dgm:pt>
    <dgm:pt modelId="{A4EB6696-5A7F-4195-A89D-1441CE00D6D7}" type="pres">
      <dgm:prSet presAssocID="{AB44D09D-778B-428F-A61F-81CE0C063910}" presName="connTx" presStyleLbl="parChTrans1D3" presStyleIdx="0" presStyleCnt="1"/>
      <dgm:spPr/>
      <dgm:t>
        <a:bodyPr/>
        <a:lstStyle/>
        <a:p>
          <a:endParaRPr lang="en-US"/>
        </a:p>
      </dgm:t>
    </dgm:pt>
    <dgm:pt modelId="{D78FDF10-1545-43E0-A1E7-EB2AB7DFD6C3}" type="pres">
      <dgm:prSet presAssocID="{532E4FEA-5F72-4649-A5A1-FACB31272067}" presName="Name30" presStyleCnt="0"/>
      <dgm:spPr/>
    </dgm:pt>
    <dgm:pt modelId="{8FD25671-F1E9-4E5A-9E75-0B68C3ADC8AB}" type="pres">
      <dgm:prSet presAssocID="{532E4FEA-5F72-4649-A5A1-FACB31272067}" presName="level2Shape" presStyleLbl="node3" presStyleIdx="0" presStyleCnt="1" custLinFactNeighborX="-27531" custLinFactNeighborY="-86408"/>
      <dgm:spPr/>
      <dgm:t>
        <a:bodyPr/>
        <a:lstStyle/>
        <a:p>
          <a:endParaRPr lang="en-US"/>
        </a:p>
      </dgm:t>
    </dgm:pt>
    <dgm:pt modelId="{F2AC7CF7-4C12-4CD8-A83A-FFB9ED64573F}" type="pres">
      <dgm:prSet presAssocID="{532E4FEA-5F72-4649-A5A1-FACB31272067}" presName="hierChild3" presStyleCnt="0"/>
      <dgm:spPr/>
    </dgm:pt>
    <dgm:pt modelId="{5B44A250-2CEA-415F-9F18-E7DD521B99B0}" type="pres">
      <dgm:prSet presAssocID="{6DD6A2C0-98CF-4461-B8A5-2215F8F8C1F1}" presName="Name25" presStyleLbl="parChTrans1D4" presStyleIdx="0" presStyleCnt="3"/>
      <dgm:spPr/>
      <dgm:t>
        <a:bodyPr/>
        <a:lstStyle/>
        <a:p>
          <a:endParaRPr lang="en-US"/>
        </a:p>
      </dgm:t>
    </dgm:pt>
    <dgm:pt modelId="{74D2FB9D-519E-4824-9E27-3D2243BACABF}" type="pres">
      <dgm:prSet presAssocID="{6DD6A2C0-98CF-4461-B8A5-2215F8F8C1F1}" presName="connTx" presStyleLbl="parChTrans1D4" presStyleIdx="0" presStyleCnt="3"/>
      <dgm:spPr/>
      <dgm:t>
        <a:bodyPr/>
        <a:lstStyle/>
        <a:p>
          <a:endParaRPr lang="en-US"/>
        </a:p>
      </dgm:t>
    </dgm:pt>
    <dgm:pt modelId="{B85473A0-8F06-4103-8023-1CD8D18D1297}" type="pres">
      <dgm:prSet presAssocID="{BE4DA2D6-9F51-4B5D-85B0-33CF95947483}" presName="Name30" presStyleCnt="0"/>
      <dgm:spPr/>
    </dgm:pt>
    <dgm:pt modelId="{6B960B71-3DA8-4014-8465-2FA6F0498E35}" type="pres">
      <dgm:prSet presAssocID="{BE4DA2D6-9F51-4B5D-85B0-33CF95947483}" presName="level2Shape" presStyleLbl="node4" presStyleIdx="0" presStyleCnt="3" custLinFactNeighborX="-87597" custLinFactNeighborY="-35838"/>
      <dgm:spPr/>
      <dgm:t>
        <a:bodyPr/>
        <a:lstStyle/>
        <a:p>
          <a:endParaRPr lang="en-US"/>
        </a:p>
      </dgm:t>
    </dgm:pt>
    <dgm:pt modelId="{1456FEE6-6075-43AA-82DF-BD3615877E10}" type="pres">
      <dgm:prSet presAssocID="{BE4DA2D6-9F51-4B5D-85B0-33CF95947483}" presName="hierChild3" presStyleCnt="0"/>
      <dgm:spPr/>
    </dgm:pt>
    <dgm:pt modelId="{A7575152-F179-4F04-8D5B-F78E95B2FAE1}" type="pres">
      <dgm:prSet presAssocID="{9A1FF567-A189-4891-9536-1E960DB0B2A3}" presName="Name25" presStyleLbl="parChTrans1D4" presStyleIdx="1" presStyleCnt="3"/>
      <dgm:spPr/>
      <dgm:t>
        <a:bodyPr/>
        <a:lstStyle/>
        <a:p>
          <a:endParaRPr lang="en-US"/>
        </a:p>
      </dgm:t>
    </dgm:pt>
    <dgm:pt modelId="{48BA3B68-184E-4443-BCE6-6DEF28D21AEE}" type="pres">
      <dgm:prSet presAssocID="{9A1FF567-A189-4891-9536-1E960DB0B2A3}" presName="connTx" presStyleLbl="parChTrans1D4" presStyleIdx="1" presStyleCnt="3"/>
      <dgm:spPr/>
      <dgm:t>
        <a:bodyPr/>
        <a:lstStyle/>
        <a:p>
          <a:endParaRPr lang="en-US"/>
        </a:p>
      </dgm:t>
    </dgm:pt>
    <dgm:pt modelId="{9511F5F6-3760-402F-B20B-A6C1CF115A87}" type="pres">
      <dgm:prSet presAssocID="{8D7E42D4-E78E-49FA-9135-E24132F15590}" presName="Name30" presStyleCnt="0"/>
      <dgm:spPr/>
    </dgm:pt>
    <dgm:pt modelId="{E2DB1759-7249-4D87-BDBC-F7A1F4835AD1}" type="pres">
      <dgm:prSet presAssocID="{8D7E42D4-E78E-49FA-9135-E24132F15590}" presName="level2Shape" presStyleLbl="node4" presStyleIdx="1" presStyleCnt="3" custLinFactNeighborX="-88444" custLinFactNeighborY="-32192"/>
      <dgm:spPr/>
      <dgm:t>
        <a:bodyPr/>
        <a:lstStyle/>
        <a:p>
          <a:endParaRPr lang="en-US"/>
        </a:p>
      </dgm:t>
    </dgm:pt>
    <dgm:pt modelId="{6F458C98-33DD-4C39-93A0-BB326A692B32}" type="pres">
      <dgm:prSet presAssocID="{8D7E42D4-E78E-49FA-9135-E24132F15590}" presName="hierChild3" presStyleCnt="0"/>
      <dgm:spPr/>
    </dgm:pt>
    <dgm:pt modelId="{9246F981-632C-4E4D-81DA-10CF6EF52731}" type="pres">
      <dgm:prSet presAssocID="{D904D87B-F3DD-4D58-B614-D4B992D8890D}" presName="Name25" presStyleLbl="parChTrans1D4" presStyleIdx="2" presStyleCnt="3"/>
      <dgm:spPr/>
      <dgm:t>
        <a:bodyPr/>
        <a:lstStyle/>
        <a:p>
          <a:endParaRPr lang="en-US"/>
        </a:p>
      </dgm:t>
    </dgm:pt>
    <dgm:pt modelId="{4FBA2317-9391-467A-8D74-FDF4261AC436}" type="pres">
      <dgm:prSet presAssocID="{D904D87B-F3DD-4D58-B614-D4B992D8890D}" presName="connTx" presStyleLbl="parChTrans1D4" presStyleIdx="2" presStyleCnt="3"/>
      <dgm:spPr/>
      <dgm:t>
        <a:bodyPr/>
        <a:lstStyle/>
        <a:p>
          <a:endParaRPr lang="en-US"/>
        </a:p>
      </dgm:t>
    </dgm:pt>
    <dgm:pt modelId="{6D93CA51-E50C-4055-9450-B19E9F9D549C}" type="pres">
      <dgm:prSet presAssocID="{DDB9C6A4-0FFA-42A0-9356-364F394CF0A2}" presName="Name30" presStyleCnt="0"/>
      <dgm:spPr/>
    </dgm:pt>
    <dgm:pt modelId="{634B9FA7-CDEC-4500-A91B-BCC8AB4D4318}" type="pres">
      <dgm:prSet presAssocID="{DDB9C6A4-0FFA-42A0-9356-364F394CF0A2}" presName="level2Shape" presStyleLbl="node4" presStyleIdx="2" presStyleCnt="3" custLinFactNeighborX="-88444" custLinFactNeighborY="-27108"/>
      <dgm:spPr/>
      <dgm:t>
        <a:bodyPr/>
        <a:lstStyle/>
        <a:p>
          <a:endParaRPr lang="en-US"/>
        </a:p>
      </dgm:t>
    </dgm:pt>
    <dgm:pt modelId="{51E1E602-92F8-407B-B31C-7BDD687DB313}" type="pres">
      <dgm:prSet presAssocID="{DDB9C6A4-0FFA-42A0-9356-364F394CF0A2}" presName="hierChild3" presStyleCnt="0"/>
      <dgm:spPr/>
    </dgm:pt>
    <dgm:pt modelId="{C841A686-B7FD-40C8-9C62-7E65BF68EDD3}" type="pres">
      <dgm:prSet presAssocID="{F8BD94DD-566A-499A-A503-EF680403EBFD}" presName="bgShapesFlow" presStyleCnt="0"/>
      <dgm:spPr/>
    </dgm:pt>
    <dgm:pt modelId="{3F7BCA01-E631-4138-A4FD-8277AAF7FFDA}" type="pres">
      <dgm:prSet presAssocID="{34A66873-0C0E-4B68-A4FF-B5135F2A61A9}" presName="rectComp" presStyleCnt="0"/>
      <dgm:spPr/>
    </dgm:pt>
    <dgm:pt modelId="{4C3E5FA3-04CA-4321-BE03-AB1CF14768B1}" type="pres">
      <dgm:prSet presAssocID="{34A66873-0C0E-4B68-A4FF-B5135F2A61A9}" presName="bgRect" presStyleLbl="bgShp" presStyleIdx="0" presStyleCnt="2" custScaleX="220259" custLinFactNeighborX="-2331"/>
      <dgm:spPr/>
      <dgm:t>
        <a:bodyPr/>
        <a:lstStyle/>
        <a:p>
          <a:endParaRPr lang="en-US"/>
        </a:p>
      </dgm:t>
    </dgm:pt>
    <dgm:pt modelId="{38623598-BC9D-4C34-B6AA-376EBF1742C6}" type="pres">
      <dgm:prSet presAssocID="{34A66873-0C0E-4B68-A4FF-B5135F2A61A9}" presName="bgRectTx" presStyleLbl="bgShp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C25D6F-A599-4E6D-B6F7-BE6956CB5EEA}" type="pres">
      <dgm:prSet presAssocID="{34A66873-0C0E-4B68-A4FF-B5135F2A61A9}" presName="spComp" presStyleCnt="0"/>
      <dgm:spPr/>
    </dgm:pt>
    <dgm:pt modelId="{8AF85F7D-E275-4AE1-BE7C-18C1B643F4DE}" type="pres">
      <dgm:prSet presAssocID="{34A66873-0C0E-4B68-A4FF-B5135F2A61A9}" presName="hSp" presStyleCnt="0"/>
      <dgm:spPr/>
    </dgm:pt>
    <dgm:pt modelId="{1E7AD1FD-8CDC-435A-BAB7-CAF18E9F8716}" type="pres">
      <dgm:prSet presAssocID="{3073E0B2-71FD-42C6-988B-328774FE49D1}" presName="rectComp" presStyleCnt="0"/>
      <dgm:spPr/>
    </dgm:pt>
    <dgm:pt modelId="{0EF7BDCE-DFBF-46C2-953E-1E3BF70E5743}" type="pres">
      <dgm:prSet presAssocID="{3073E0B2-71FD-42C6-988B-328774FE49D1}" presName="bgRect" presStyleLbl="bgShp" presStyleIdx="1" presStyleCnt="2" custScaleX="292207"/>
      <dgm:spPr/>
      <dgm:t>
        <a:bodyPr/>
        <a:lstStyle/>
        <a:p>
          <a:endParaRPr lang="en-US"/>
        </a:p>
      </dgm:t>
    </dgm:pt>
    <dgm:pt modelId="{7A1153DF-7204-4A95-A166-062FC66FD4AF}" type="pres">
      <dgm:prSet presAssocID="{3073E0B2-71FD-42C6-988B-328774FE49D1}" presName="bgRectTx" presStyleLbl="bgShp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7FA5428-BD85-4972-B7B9-32DB1CEA672D}" type="presOf" srcId="{D904D87B-F3DD-4D58-B614-D4B992D8890D}" destId="{9246F981-632C-4E4D-81DA-10CF6EF52731}" srcOrd="0" destOrd="0" presId="urn:microsoft.com/office/officeart/2005/8/layout/hierarchy5"/>
    <dgm:cxn modelId="{B9D5E895-C98B-4C17-9EE5-C29EE99F3C73}" type="presOf" srcId="{532E4FEA-5F72-4649-A5A1-FACB31272067}" destId="{8FD25671-F1E9-4E5A-9E75-0B68C3ADC8AB}" srcOrd="0" destOrd="0" presId="urn:microsoft.com/office/officeart/2005/8/layout/hierarchy5"/>
    <dgm:cxn modelId="{0621EE18-8070-41DD-B0D5-CCFC1C9E0FEF}" type="presOf" srcId="{C72DB701-16B4-4B41-BD36-AF7CABFD4265}" destId="{4C537B6B-A235-4FA1-9896-9F2522911666}" srcOrd="0" destOrd="0" presId="urn:microsoft.com/office/officeart/2005/8/layout/hierarchy5"/>
    <dgm:cxn modelId="{D7E69F41-62AA-4B98-BD3D-5A681E1FC668}" type="presOf" srcId="{C72DB701-16B4-4B41-BD36-AF7CABFD4265}" destId="{7B5734FF-5CAA-4885-8194-858B3DEEF547}" srcOrd="1" destOrd="0" presId="urn:microsoft.com/office/officeart/2005/8/layout/hierarchy5"/>
    <dgm:cxn modelId="{0E368356-B3BD-44C9-8C55-A707C6BB9341}" srcId="{3A0FF982-2F57-40C2-8CD8-815AC626C9C6}" destId="{3F6E5BFC-474B-48D5-9DE2-E8304CA4738E}" srcOrd="0" destOrd="0" parTransId="{C72DB701-16B4-4B41-BD36-AF7CABFD4265}" sibTransId="{E7AB871E-6FD4-49DD-9B01-FB294D34E374}"/>
    <dgm:cxn modelId="{E1D9218B-E8ED-4866-8164-7AA3EDE97FB9}" srcId="{532E4FEA-5F72-4649-A5A1-FACB31272067}" destId="{BE4DA2D6-9F51-4B5D-85B0-33CF95947483}" srcOrd="0" destOrd="0" parTransId="{6DD6A2C0-98CF-4461-B8A5-2215F8F8C1F1}" sibTransId="{F1799600-DC8D-4D25-99A9-A29DEF6DB888}"/>
    <dgm:cxn modelId="{31226DC1-20B5-4240-B817-DF596E489BED}" type="presOf" srcId="{BE4DA2D6-9F51-4B5D-85B0-33CF95947483}" destId="{6B960B71-3DA8-4014-8465-2FA6F0498E35}" srcOrd="0" destOrd="0" presId="urn:microsoft.com/office/officeart/2005/8/layout/hierarchy5"/>
    <dgm:cxn modelId="{0F2A9A85-1CFC-45C7-9BF6-29FC0DBE6807}" type="presOf" srcId="{34A66873-0C0E-4B68-A4FF-B5135F2A61A9}" destId="{38623598-BC9D-4C34-B6AA-376EBF1742C6}" srcOrd="1" destOrd="0" presId="urn:microsoft.com/office/officeart/2005/8/layout/hierarchy5"/>
    <dgm:cxn modelId="{CAEC1C3F-814E-4221-8DA1-D4E443E2BBF5}" type="presOf" srcId="{3F6E5BFC-474B-48D5-9DE2-E8304CA4738E}" destId="{8E298DD4-11D9-4948-89C6-CB2BE63829C7}" srcOrd="0" destOrd="0" presId="urn:microsoft.com/office/officeart/2005/8/layout/hierarchy5"/>
    <dgm:cxn modelId="{F6F4A204-7F61-4774-8B48-FB97642E51F3}" srcId="{532E4FEA-5F72-4649-A5A1-FACB31272067}" destId="{DDB9C6A4-0FFA-42A0-9356-364F394CF0A2}" srcOrd="2" destOrd="0" parTransId="{D904D87B-F3DD-4D58-B614-D4B992D8890D}" sibTransId="{FB375A65-13CD-4D46-99ED-16238E6FAD80}"/>
    <dgm:cxn modelId="{4136C7F9-8330-425E-9E85-AC7D791AA477}" type="presOf" srcId="{9A1FF567-A189-4891-9536-1E960DB0B2A3}" destId="{48BA3B68-184E-4443-BCE6-6DEF28D21AEE}" srcOrd="1" destOrd="0" presId="urn:microsoft.com/office/officeart/2005/8/layout/hierarchy5"/>
    <dgm:cxn modelId="{B334CAF5-5849-450A-A142-667F9DDEBC3D}" type="presOf" srcId="{3073E0B2-71FD-42C6-988B-328774FE49D1}" destId="{0EF7BDCE-DFBF-46C2-953E-1E3BF70E5743}" srcOrd="0" destOrd="0" presId="urn:microsoft.com/office/officeart/2005/8/layout/hierarchy5"/>
    <dgm:cxn modelId="{7A23D836-58A5-4AA1-BAF4-4E826DA36AD5}" srcId="{532E4FEA-5F72-4649-A5A1-FACB31272067}" destId="{8D7E42D4-E78E-49FA-9135-E24132F15590}" srcOrd="1" destOrd="0" parTransId="{9A1FF567-A189-4891-9536-1E960DB0B2A3}" sibTransId="{0656268F-CF6F-446A-B82F-21B8278E6811}"/>
    <dgm:cxn modelId="{48725D68-3807-49E5-8715-EC70BA9D2432}" srcId="{F8BD94DD-566A-499A-A503-EF680403EBFD}" destId="{3073E0B2-71FD-42C6-988B-328774FE49D1}" srcOrd="2" destOrd="0" parTransId="{DEC76A8C-DD22-4277-BDB8-24F70F8658A4}" sibTransId="{4066C69A-7AF5-4B2B-B90C-5A17C0DEF022}"/>
    <dgm:cxn modelId="{1304BA51-1AB8-47F6-9FB9-6F6473930299}" type="presOf" srcId="{9A1FF567-A189-4891-9536-1E960DB0B2A3}" destId="{A7575152-F179-4F04-8D5B-F78E95B2FAE1}" srcOrd="0" destOrd="0" presId="urn:microsoft.com/office/officeart/2005/8/layout/hierarchy5"/>
    <dgm:cxn modelId="{B2D99670-9789-4458-A29D-F7BFBF4BD814}" type="presOf" srcId="{AB44D09D-778B-428F-A61F-81CE0C063910}" destId="{A4EB6696-5A7F-4195-A89D-1441CE00D6D7}" srcOrd="1" destOrd="0" presId="urn:microsoft.com/office/officeart/2005/8/layout/hierarchy5"/>
    <dgm:cxn modelId="{6A43585F-E7A7-4BE0-A1FB-36A0051A4762}" type="presOf" srcId="{34A66873-0C0E-4B68-A4FF-B5135F2A61A9}" destId="{4C3E5FA3-04CA-4321-BE03-AB1CF14768B1}" srcOrd="0" destOrd="0" presId="urn:microsoft.com/office/officeart/2005/8/layout/hierarchy5"/>
    <dgm:cxn modelId="{ED88C911-FB7C-4B0C-B1D2-A566A5177B2F}" type="presOf" srcId="{3A0FF982-2F57-40C2-8CD8-815AC626C9C6}" destId="{695DB62C-3EA4-429E-A762-0E7948385A84}" srcOrd="0" destOrd="0" presId="urn:microsoft.com/office/officeart/2005/8/layout/hierarchy5"/>
    <dgm:cxn modelId="{D9D32234-D08C-48B8-A03A-E3608A6BCF08}" type="presOf" srcId="{8D7E42D4-E78E-49FA-9135-E24132F15590}" destId="{E2DB1759-7249-4D87-BDBC-F7A1F4835AD1}" srcOrd="0" destOrd="0" presId="urn:microsoft.com/office/officeart/2005/8/layout/hierarchy5"/>
    <dgm:cxn modelId="{EF23FD71-20F4-4642-95D4-2E16F2A3BA28}" type="presOf" srcId="{DDB9C6A4-0FFA-42A0-9356-364F394CF0A2}" destId="{634B9FA7-CDEC-4500-A91B-BCC8AB4D4318}" srcOrd="0" destOrd="0" presId="urn:microsoft.com/office/officeart/2005/8/layout/hierarchy5"/>
    <dgm:cxn modelId="{DBC5C8FC-CA7F-47C5-B492-E5DB1A41799F}" type="presOf" srcId="{D904D87B-F3DD-4D58-B614-D4B992D8890D}" destId="{4FBA2317-9391-467A-8D74-FDF4261AC436}" srcOrd="1" destOrd="0" presId="urn:microsoft.com/office/officeart/2005/8/layout/hierarchy5"/>
    <dgm:cxn modelId="{D0859F13-FF6A-48F4-B7D5-DCA7F365BB61}" type="presOf" srcId="{AB44D09D-778B-428F-A61F-81CE0C063910}" destId="{41C983E8-4110-4694-9A3A-803CE11A3A5E}" srcOrd="0" destOrd="0" presId="urn:microsoft.com/office/officeart/2005/8/layout/hierarchy5"/>
    <dgm:cxn modelId="{121BCAD2-D482-4561-85D3-D5306BF4D785}" type="presOf" srcId="{6DD6A2C0-98CF-4461-B8A5-2215F8F8C1F1}" destId="{5B44A250-2CEA-415F-9F18-E7DD521B99B0}" srcOrd="0" destOrd="0" presId="urn:microsoft.com/office/officeart/2005/8/layout/hierarchy5"/>
    <dgm:cxn modelId="{BB52EA14-9B72-4D3A-9338-C888E7774BFA}" type="presOf" srcId="{F8BD94DD-566A-499A-A503-EF680403EBFD}" destId="{8D79E0FE-B2D1-454C-B0D7-E6FBD2B5875A}" srcOrd="0" destOrd="0" presId="urn:microsoft.com/office/officeart/2005/8/layout/hierarchy5"/>
    <dgm:cxn modelId="{9C1AD598-B2FD-427C-A8C9-0F27C4397EE3}" srcId="{F8BD94DD-566A-499A-A503-EF680403EBFD}" destId="{3A0FF982-2F57-40C2-8CD8-815AC626C9C6}" srcOrd="0" destOrd="0" parTransId="{C3547413-6DBA-44A2-8F76-B1FDE8828E4D}" sibTransId="{93B28DD8-96DB-434A-8C14-DD30FCF62C59}"/>
    <dgm:cxn modelId="{8F049D32-1907-4BE9-833D-71FC555739CB}" srcId="{F8BD94DD-566A-499A-A503-EF680403EBFD}" destId="{34A66873-0C0E-4B68-A4FF-B5135F2A61A9}" srcOrd="1" destOrd="0" parTransId="{FDC0B1EE-F454-4C89-B9C3-B19C008BB61C}" sibTransId="{8816E5F8-838C-4C78-8EBB-53AFA130AD36}"/>
    <dgm:cxn modelId="{D3742C32-B772-4CB0-9DD2-8B9B6824A3A0}" srcId="{3F6E5BFC-474B-48D5-9DE2-E8304CA4738E}" destId="{532E4FEA-5F72-4649-A5A1-FACB31272067}" srcOrd="0" destOrd="0" parTransId="{AB44D09D-778B-428F-A61F-81CE0C063910}" sibTransId="{DBC874B8-5FEA-43A3-9CC0-284ECE51FC75}"/>
    <dgm:cxn modelId="{6EEAE286-9B81-4108-9D60-800355DF483E}" type="presOf" srcId="{6DD6A2C0-98CF-4461-B8A5-2215F8F8C1F1}" destId="{74D2FB9D-519E-4824-9E27-3D2243BACABF}" srcOrd="1" destOrd="0" presId="urn:microsoft.com/office/officeart/2005/8/layout/hierarchy5"/>
    <dgm:cxn modelId="{578F7478-8F9D-409A-A00F-44EE308F0CCD}" type="presOf" srcId="{3073E0B2-71FD-42C6-988B-328774FE49D1}" destId="{7A1153DF-7204-4A95-A166-062FC66FD4AF}" srcOrd="1" destOrd="0" presId="urn:microsoft.com/office/officeart/2005/8/layout/hierarchy5"/>
    <dgm:cxn modelId="{3FEF7EC0-1E5A-4DE8-BD37-49D38E29DC73}" type="presParOf" srcId="{8D79E0FE-B2D1-454C-B0D7-E6FBD2B5875A}" destId="{DD8C7A1E-529D-4A3F-A859-305D4AAB0659}" srcOrd="0" destOrd="0" presId="urn:microsoft.com/office/officeart/2005/8/layout/hierarchy5"/>
    <dgm:cxn modelId="{C207C532-285E-4CCD-AD0C-F0DDBE3E75B8}" type="presParOf" srcId="{DD8C7A1E-529D-4A3F-A859-305D4AAB0659}" destId="{1C1A8C1A-E83D-42D3-924C-3E328191174E}" srcOrd="0" destOrd="0" presId="urn:microsoft.com/office/officeart/2005/8/layout/hierarchy5"/>
    <dgm:cxn modelId="{CA77263F-3413-4DE6-ADE8-90A7F9224857}" type="presParOf" srcId="{DD8C7A1E-529D-4A3F-A859-305D4AAB0659}" destId="{B9650AC4-A690-45B2-8F08-17AA80237551}" srcOrd="1" destOrd="0" presId="urn:microsoft.com/office/officeart/2005/8/layout/hierarchy5"/>
    <dgm:cxn modelId="{2B0FAECA-C001-4471-95EE-A2E74CD9837D}" type="presParOf" srcId="{B9650AC4-A690-45B2-8F08-17AA80237551}" destId="{96FC6BA6-25FB-49EF-BEAA-34AB83FD6CF1}" srcOrd="0" destOrd="0" presId="urn:microsoft.com/office/officeart/2005/8/layout/hierarchy5"/>
    <dgm:cxn modelId="{F946530B-51F8-4843-A4D9-4FD4CF45E8C3}" type="presParOf" srcId="{96FC6BA6-25FB-49EF-BEAA-34AB83FD6CF1}" destId="{695DB62C-3EA4-429E-A762-0E7948385A84}" srcOrd="0" destOrd="0" presId="urn:microsoft.com/office/officeart/2005/8/layout/hierarchy5"/>
    <dgm:cxn modelId="{3B2A0F5F-283F-4B5A-A22F-9349FA39AA83}" type="presParOf" srcId="{96FC6BA6-25FB-49EF-BEAA-34AB83FD6CF1}" destId="{7E0E58D3-F39F-45DF-A17E-D2DF18C452C3}" srcOrd="1" destOrd="0" presId="urn:microsoft.com/office/officeart/2005/8/layout/hierarchy5"/>
    <dgm:cxn modelId="{3192657B-1CA2-4CFB-8313-DF650FE8B028}" type="presParOf" srcId="{7E0E58D3-F39F-45DF-A17E-D2DF18C452C3}" destId="{4C537B6B-A235-4FA1-9896-9F2522911666}" srcOrd="0" destOrd="0" presId="urn:microsoft.com/office/officeart/2005/8/layout/hierarchy5"/>
    <dgm:cxn modelId="{ACD207F7-FC6F-44FA-A9F0-D091DCB37ECE}" type="presParOf" srcId="{4C537B6B-A235-4FA1-9896-9F2522911666}" destId="{7B5734FF-5CAA-4885-8194-858B3DEEF547}" srcOrd="0" destOrd="0" presId="urn:microsoft.com/office/officeart/2005/8/layout/hierarchy5"/>
    <dgm:cxn modelId="{14FB5E85-FAA2-4FA8-B97A-06704979A2E2}" type="presParOf" srcId="{7E0E58D3-F39F-45DF-A17E-D2DF18C452C3}" destId="{75DA2D12-65CD-49E1-9749-B7A952F8491A}" srcOrd="1" destOrd="0" presId="urn:microsoft.com/office/officeart/2005/8/layout/hierarchy5"/>
    <dgm:cxn modelId="{B3E33603-0E4D-4C6D-AA8F-4601D653D873}" type="presParOf" srcId="{75DA2D12-65CD-49E1-9749-B7A952F8491A}" destId="{8E298DD4-11D9-4948-89C6-CB2BE63829C7}" srcOrd="0" destOrd="0" presId="urn:microsoft.com/office/officeart/2005/8/layout/hierarchy5"/>
    <dgm:cxn modelId="{59056A0F-6949-444A-8CA7-851031FCA694}" type="presParOf" srcId="{75DA2D12-65CD-49E1-9749-B7A952F8491A}" destId="{47DF664E-ADBE-4414-AC18-53315C963F13}" srcOrd="1" destOrd="0" presId="urn:microsoft.com/office/officeart/2005/8/layout/hierarchy5"/>
    <dgm:cxn modelId="{1FDB25AB-57DB-44A3-B77A-EC50D72D680B}" type="presParOf" srcId="{47DF664E-ADBE-4414-AC18-53315C963F13}" destId="{41C983E8-4110-4694-9A3A-803CE11A3A5E}" srcOrd="0" destOrd="0" presId="urn:microsoft.com/office/officeart/2005/8/layout/hierarchy5"/>
    <dgm:cxn modelId="{12EC96A5-65E2-4CCC-82DF-3E82845C1A9A}" type="presParOf" srcId="{41C983E8-4110-4694-9A3A-803CE11A3A5E}" destId="{A4EB6696-5A7F-4195-A89D-1441CE00D6D7}" srcOrd="0" destOrd="0" presId="urn:microsoft.com/office/officeart/2005/8/layout/hierarchy5"/>
    <dgm:cxn modelId="{FCA628D7-454F-479C-A8D1-1DB84F50E844}" type="presParOf" srcId="{47DF664E-ADBE-4414-AC18-53315C963F13}" destId="{D78FDF10-1545-43E0-A1E7-EB2AB7DFD6C3}" srcOrd="1" destOrd="0" presId="urn:microsoft.com/office/officeart/2005/8/layout/hierarchy5"/>
    <dgm:cxn modelId="{5A9250F5-CF8C-4C6F-90FF-4D3B1FD379C7}" type="presParOf" srcId="{D78FDF10-1545-43E0-A1E7-EB2AB7DFD6C3}" destId="{8FD25671-F1E9-4E5A-9E75-0B68C3ADC8AB}" srcOrd="0" destOrd="0" presId="urn:microsoft.com/office/officeart/2005/8/layout/hierarchy5"/>
    <dgm:cxn modelId="{95C487DC-3AE5-4BDF-85D9-AFDF9ACD68B6}" type="presParOf" srcId="{D78FDF10-1545-43E0-A1E7-EB2AB7DFD6C3}" destId="{F2AC7CF7-4C12-4CD8-A83A-FFB9ED64573F}" srcOrd="1" destOrd="0" presId="urn:microsoft.com/office/officeart/2005/8/layout/hierarchy5"/>
    <dgm:cxn modelId="{C9331E8E-34AD-46BF-A357-105AFB35E2AE}" type="presParOf" srcId="{F2AC7CF7-4C12-4CD8-A83A-FFB9ED64573F}" destId="{5B44A250-2CEA-415F-9F18-E7DD521B99B0}" srcOrd="0" destOrd="0" presId="urn:microsoft.com/office/officeart/2005/8/layout/hierarchy5"/>
    <dgm:cxn modelId="{54DBD3DA-C365-4E5F-A3B7-F52052E7D951}" type="presParOf" srcId="{5B44A250-2CEA-415F-9F18-E7DD521B99B0}" destId="{74D2FB9D-519E-4824-9E27-3D2243BACABF}" srcOrd="0" destOrd="0" presId="urn:microsoft.com/office/officeart/2005/8/layout/hierarchy5"/>
    <dgm:cxn modelId="{F1A0974E-C0C2-4A3A-B519-4C781BE639FC}" type="presParOf" srcId="{F2AC7CF7-4C12-4CD8-A83A-FFB9ED64573F}" destId="{B85473A0-8F06-4103-8023-1CD8D18D1297}" srcOrd="1" destOrd="0" presId="urn:microsoft.com/office/officeart/2005/8/layout/hierarchy5"/>
    <dgm:cxn modelId="{0C128855-1A36-4DA8-A829-9BA5C309442A}" type="presParOf" srcId="{B85473A0-8F06-4103-8023-1CD8D18D1297}" destId="{6B960B71-3DA8-4014-8465-2FA6F0498E35}" srcOrd="0" destOrd="0" presId="urn:microsoft.com/office/officeart/2005/8/layout/hierarchy5"/>
    <dgm:cxn modelId="{1F7A4FF8-8992-479F-B305-E7403AFD4D07}" type="presParOf" srcId="{B85473A0-8F06-4103-8023-1CD8D18D1297}" destId="{1456FEE6-6075-43AA-82DF-BD3615877E10}" srcOrd="1" destOrd="0" presId="urn:microsoft.com/office/officeart/2005/8/layout/hierarchy5"/>
    <dgm:cxn modelId="{3FCDF786-3508-4A45-B636-F1D63F6FE716}" type="presParOf" srcId="{F2AC7CF7-4C12-4CD8-A83A-FFB9ED64573F}" destId="{A7575152-F179-4F04-8D5B-F78E95B2FAE1}" srcOrd="2" destOrd="0" presId="urn:microsoft.com/office/officeart/2005/8/layout/hierarchy5"/>
    <dgm:cxn modelId="{3FC43895-878C-40F3-8AC8-2CB4A38E622A}" type="presParOf" srcId="{A7575152-F179-4F04-8D5B-F78E95B2FAE1}" destId="{48BA3B68-184E-4443-BCE6-6DEF28D21AEE}" srcOrd="0" destOrd="0" presId="urn:microsoft.com/office/officeart/2005/8/layout/hierarchy5"/>
    <dgm:cxn modelId="{A03FC371-03BA-490A-B317-EB6B16F9018A}" type="presParOf" srcId="{F2AC7CF7-4C12-4CD8-A83A-FFB9ED64573F}" destId="{9511F5F6-3760-402F-B20B-A6C1CF115A87}" srcOrd="3" destOrd="0" presId="urn:microsoft.com/office/officeart/2005/8/layout/hierarchy5"/>
    <dgm:cxn modelId="{83A04E68-F147-4C2A-9D86-D68C8195317D}" type="presParOf" srcId="{9511F5F6-3760-402F-B20B-A6C1CF115A87}" destId="{E2DB1759-7249-4D87-BDBC-F7A1F4835AD1}" srcOrd="0" destOrd="0" presId="urn:microsoft.com/office/officeart/2005/8/layout/hierarchy5"/>
    <dgm:cxn modelId="{91B62A5B-96D6-47C0-AC3A-6201BDB5D8B2}" type="presParOf" srcId="{9511F5F6-3760-402F-B20B-A6C1CF115A87}" destId="{6F458C98-33DD-4C39-93A0-BB326A692B32}" srcOrd="1" destOrd="0" presId="urn:microsoft.com/office/officeart/2005/8/layout/hierarchy5"/>
    <dgm:cxn modelId="{24DC1921-4145-43C4-98A9-A6F151103564}" type="presParOf" srcId="{F2AC7CF7-4C12-4CD8-A83A-FFB9ED64573F}" destId="{9246F981-632C-4E4D-81DA-10CF6EF52731}" srcOrd="4" destOrd="0" presId="urn:microsoft.com/office/officeart/2005/8/layout/hierarchy5"/>
    <dgm:cxn modelId="{62F6D765-FA50-4851-B061-766BD04D9BB5}" type="presParOf" srcId="{9246F981-632C-4E4D-81DA-10CF6EF52731}" destId="{4FBA2317-9391-467A-8D74-FDF4261AC436}" srcOrd="0" destOrd="0" presId="urn:microsoft.com/office/officeart/2005/8/layout/hierarchy5"/>
    <dgm:cxn modelId="{FC3B4F65-3B80-4568-A745-89F6D76CCE95}" type="presParOf" srcId="{F2AC7CF7-4C12-4CD8-A83A-FFB9ED64573F}" destId="{6D93CA51-E50C-4055-9450-B19E9F9D549C}" srcOrd="5" destOrd="0" presId="urn:microsoft.com/office/officeart/2005/8/layout/hierarchy5"/>
    <dgm:cxn modelId="{CA1AEAB7-E4CB-485A-AB72-DAC44CC1FF85}" type="presParOf" srcId="{6D93CA51-E50C-4055-9450-B19E9F9D549C}" destId="{634B9FA7-CDEC-4500-A91B-BCC8AB4D4318}" srcOrd="0" destOrd="0" presId="urn:microsoft.com/office/officeart/2005/8/layout/hierarchy5"/>
    <dgm:cxn modelId="{6D2732FF-2AF1-421B-8C22-E2528C6C75F9}" type="presParOf" srcId="{6D93CA51-E50C-4055-9450-B19E9F9D549C}" destId="{51E1E602-92F8-407B-B31C-7BDD687DB313}" srcOrd="1" destOrd="0" presId="urn:microsoft.com/office/officeart/2005/8/layout/hierarchy5"/>
    <dgm:cxn modelId="{1CB06B06-F0BE-4300-82DA-B56E591A9A81}" type="presParOf" srcId="{8D79E0FE-B2D1-454C-B0D7-E6FBD2B5875A}" destId="{C841A686-B7FD-40C8-9C62-7E65BF68EDD3}" srcOrd="1" destOrd="0" presId="urn:microsoft.com/office/officeart/2005/8/layout/hierarchy5"/>
    <dgm:cxn modelId="{84AA7F81-CC90-4CA5-BE33-08467ECB9D1C}" type="presParOf" srcId="{C841A686-B7FD-40C8-9C62-7E65BF68EDD3}" destId="{3F7BCA01-E631-4138-A4FD-8277AAF7FFDA}" srcOrd="0" destOrd="0" presId="urn:microsoft.com/office/officeart/2005/8/layout/hierarchy5"/>
    <dgm:cxn modelId="{1FD0996E-1F4B-4B60-831C-DE5CE516F506}" type="presParOf" srcId="{3F7BCA01-E631-4138-A4FD-8277AAF7FFDA}" destId="{4C3E5FA3-04CA-4321-BE03-AB1CF14768B1}" srcOrd="0" destOrd="0" presId="urn:microsoft.com/office/officeart/2005/8/layout/hierarchy5"/>
    <dgm:cxn modelId="{F597F701-1463-4DF8-9308-F1F272B843F3}" type="presParOf" srcId="{3F7BCA01-E631-4138-A4FD-8277AAF7FFDA}" destId="{38623598-BC9D-4C34-B6AA-376EBF1742C6}" srcOrd="1" destOrd="0" presId="urn:microsoft.com/office/officeart/2005/8/layout/hierarchy5"/>
    <dgm:cxn modelId="{0BDE66BC-EDE2-4744-BBE5-4D26E6665473}" type="presParOf" srcId="{C841A686-B7FD-40C8-9C62-7E65BF68EDD3}" destId="{84C25D6F-A599-4E6D-B6F7-BE6956CB5EEA}" srcOrd="1" destOrd="0" presId="urn:microsoft.com/office/officeart/2005/8/layout/hierarchy5"/>
    <dgm:cxn modelId="{187B1268-47E8-465D-8C45-7002EF34929D}" type="presParOf" srcId="{84C25D6F-A599-4E6D-B6F7-BE6956CB5EEA}" destId="{8AF85F7D-E275-4AE1-BE7C-18C1B643F4DE}" srcOrd="0" destOrd="0" presId="urn:microsoft.com/office/officeart/2005/8/layout/hierarchy5"/>
    <dgm:cxn modelId="{710A2943-56CF-4277-A55C-D1BABCAD6539}" type="presParOf" srcId="{C841A686-B7FD-40C8-9C62-7E65BF68EDD3}" destId="{1E7AD1FD-8CDC-435A-BAB7-CAF18E9F8716}" srcOrd="2" destOrd="0" presId="urn:microsoft.com/office/officeart/2005/8/layout/hierarchy5"/>
    <dgm:cxn modelId="{76891E56-7AA7-4E94-AD72-5408B86E5C0E}" type="presParOf" srcId="{1E7AD1FD-8CDC-435A-BAB7-CAF18E9F8716}" destId="{0EF7BDCE-DFBF-46C2-953E-1E3BF70E5743}" srcOrd="0" destOrd="0" presId="urn:microsoft.com/office/officeart/2005/8/layout/hierarchy5"/>
    <dgm:cxn modelId="{D8AA5348-DAD3-4DC1-B7F5-5591F60A7BF2}" type="presParOf" srcId="{1E7AD1FD-8CDC-435A-BAB7-CAF18E9F8716}" destId="{7A1153DF-7204-4A95-A166-062FC66FD4AF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F7BDCE-DFBF-46C2-953E-1E3BF70E5743}">
      <dsp:nvSpPr>
        <dsp:cNvPr id="0" name=""/>
        <dsp:cNvSpPr/>
      </dsp:nvSpPr>
      <dsp:spPr>
        <a:xfrm>
          <a:off x="237803" y="0"/>
          <a:ext cx="5046509" cy="35988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Field</a:t>
          </a:r>
          <a:endParaRPr lang="en-US" sz="3800" kern="1200" dirty="0"/>
        </a:p>
      </dsp:txBody>
      <dsp:txXfrm>
        <a:off x="237803" y="0"/>
        <a:ext cx="5046509" cy="1079658"/>
      </dsp:txXfrm>
    </dsp:sp>
    <dsp:sp modelId="{4C3E5FA3-04CA-4321-BE03-AB1CF14768B1}">
      <dsp:nvSpPr>
        <dsp:cNvPr id="0" name=""/>
        <dsp:cNvSpPr/>
      </dsp:nvSpPr>
      <dsp:spPr>
        <a:xfrm>
          <a:off x="5531894" y="0"/>
          <a:ext cx="3803944" cy="35988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Server</a:t>
          </a:r>
          <a:endParaRPr lang="en-US" sz="3800" kern="1200" dirty="0"/>
        </a:p>
      </dsp:txBody>
      <dsp:txXfrm>
        <a:off x="5531894" y="0"/>
        <a:ext cx="3803944" cy="1079658"/>
      </dsp:txXfrm>
    </dsp:sp>
    <dsp:sp modelId="{695DB62C-3EA4-429E-A762-0E7948385A84}">
      <dsp:nvSpPr>
        <dsp:cNvPr id="0" name=""/>
        <dsp:cNvSpPr/>
      </dsp:nvSpPr>
      <dsp:spPr>
        <a:xfrm>
          <a:off x="7732019" y="1297885"/>
          <a:ext cx="1439193" cy="7195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User Interface</a:t>
          </a:r>
          <a:endParaRPr lang="en-US" sz="2400" kern="1200" dirty="0"/>
        </a:p>
      </dsp:txBody>
      <dsp:txXfrm>
        <a:off x="7753095" y="1318961"/>
        <a:ext cx="1397041" cy="677444"/>
      </dsp:txXfrm>
    </dsp:sp>
    <dsp:sp modelId="{4C537B6B-A235-4FA1-9896-9F2522911666}">
      <dsp:nvSpPr>
        <dsp:cNvPr id="0" name=""/>
        <dsp:cNvSpPr/>
      </dsp:nvSpPr>
      <dsp:spPr>
        <a:xfrm rot="10800000">
          <a:off x="7144151" y="1639688"/>
          <a:ext cx="587867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587867" y="179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7423388" y="1642987"/>
        <a:ext cx="29393" cy="29393"/>
      </dsp:txXfrm>
    </dsp:sp>
    <dsp:sp modelId="{8E298DD4-11D9-4948-89C6-CB2BE63829C7}">
      <dsp:nvSpPr>
        <dsp:cNvPr id="0" name=""/>
        <dsp:cNvSpPr/>
      </dsp:nvSpPr>
      <dsp:spPr>
        <a:xfrm>
          <a:off x="5704957" y="1297885"/>
          <a:ext cx="1439193" cy="7195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Database</a:t>
          </a:r>
          <a:endParaRPr lang="en-US" sz="2400" kern="1200" dirty="0"/>
        </a:p>
      </dsp:txBody>
      <dsp:txXfrm>
        <a:off x="5726033" y="1318961"/>
        <a:ext cx="1397041" cy="677444"/>
      </dsp:txXfrm>
    </dsp:sp>
    <dsp:sp modelId="{41C983E8-4110-4694-9A3A-803CE11A3A5E}">
      <dsp:nvSpPr>
        <dsp:cNvPr id="0" name=""/>
        <dsp:cNvSpPr/>
      </dsp:nvSpPr>
      <dsp:spPr>
        <a:xfrm rot="10846624">
          <a:off x="4806168" y="1633593"/>
          <a:ext cx="898830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898830" y="17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5233113" y="1629118"/>
        <a:ext cx="44941" cy="44941"/>
      </dsp:txXfrm>
    </dsp:sp>
    <dsp:sp modelId="{8FD25671-F1E9-4E5A-9E75-0B68C3ADC8AB}">
      <dsp:nvSpPr>
        <dsp:cNvPr id="0" name=""/>
        <dsp:cNvSpPr/>
      </dsp:nvSpPr>
      <dsp:spPr>
        <a:xfrm>
          <a:off x="3367016" y="1285695"/>
          <a:ext cx="1439193" cy="7195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Hub</a:t>
          </a:r>
          <a:endParaRPr lang="en-US" sz="2400" kern="1200" dirty="0"/>
        </a:p>
      </dsp:txBody>
      <dsp:txXfrm>
        <a:off x="3388092" y="1306771"/>
        <a:ext cx="1397041" cy="677444"/>
      </dsp:txXfrm>
    </dsp:sp>
    <dsp:sp modelId="{5B44A250-2CEA-415F-9F18-E7DD521B99B0}">
      <dsp:nvSpPr>
        <dsp:cNvPr id="0" name=""/>
        <dsp:cNvSpPr/>
      </dsp:nvSpPr>
      <dsp:spPr>
        <a:xfrm rot="11870719">
          <a:off x="1890477" y="1395680"/>
          <a:ext cx="1512934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1512934" y="17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2609121" y="1375852"/>
        <a:ext cx="75646" cy="75646"/>
      </dsp:txXfrm>
    </dsp:sp>
    <dsp:sp modelId="{6B960B71-3DA8-4014-8465-2FA6F0498E35}">
      <dsp:nvSpPr>
        <dsp:cNvPr id="0" name=""/>
        <dsp:cNvSpPr/>
      </dsp:nvSpPr>
      <dsp:spPr>
        <a:xfrm>
          <a:off x="487679" y="822059"/>
          <a:ext cx="1439193" cy="7195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Probe</a:t>
          </a:r>
          <a:endParaRPr lang="en-US" sz="2400" kern="1200" dirty="0"/>
        </a:p>
      </dsp:txBody>
      <dsp:txXfrm>
        <a:off x="508755" y="843135"/>
        <a:ext cx="1397041" cy="677444"/>
      </dsp:txXfrm>
    </dsp:sp>
    <dsp:sp modelId="{A7575152-F179-4F04-8D5B-F78E95B2FAE1}">
      <dsp:nvSpPr>
        <dsp:cNvPr id="0" name=""/>
        <dsp:cNvSpPr/>
      </dsp:nvSpPr>
      <dsp:spPr>
        <a:xfrm rot="9897825">
          <a:off x="1888938" y="1822567"/>
          <a:ext cx="1503821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1503821" y="17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2603254" y="1802967"/>
        <a:ext cx="75191" cy="75191"/>
      </dsp:txXfrm>
    </dsp:sp>
    <dsp:sp modelId="{E2DB1759-7249-4D87-BDBC-F7A1F4835AD1}">
      <dsp:nvSpPr>
        <dsp:cNvPr id="0" name=""/>
        <dsp:cNvSpPr/>
      </dsp:nvSpPr>
      <dsp:spPr>
        <a:xfrm>
          <a:off x="475489" y="1675832"/>
          <a:ext cx="1439193" cy="7195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Probe</a:t>
          </a:r>
          <a:endParaRPr lang="en-US" sz="2400" kern="1200" dirty="0"/>
        </a:p>
      </dsp:txBody>
      <dsp:txXfrm>
        <a:off x="496565" y="1696908"/>
        <a:ext cx="1397041" cy="677444"/>
      </dsp:txXfrm>
    </dsp:sp>
    <dsp:sp modelId="{9246F981-632C-4E4D-81DA-10CF6EF52731}">
      <dsp:nvSpPr>
        <dsp:cNvPr id="0" name=""/>
        <dsp:cNvSpPr/>
      </dsp:nvSpPr>
      <dsp:spPr>
        <a:xfrm rot="8351137">
          <a:off x="1681366" y="2254627"/>
          <a:ext cx="1918967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1918967" y="17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10800000">
        <a:off x="2592875" y="2224648"/>
        <a:ext cx="95948" cy="95948"/>
      </dsp:txXfrm>
    </dsp:sp>
    <dsp:sp modelId="{634B9FA7-CDEC-4500-A91B-BCC8AB4D4318}">
      <dsp:nvSpPr>
        <dsp:cNvPr id="0" name=""/>
        <dsp:cNvSpPr/>
      </dsp:nvSpPr>
      <dsp:spPr>
        <a:xfrm>
          <a:off x="475489" y="2539953"/>
          <a:ext cx="1439193" cy="7195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Probe</a:t>
          </a:r>
          <a:endParaRPr lang="en-US" sz="2400" kern="1200" dirty="0"/>
        </a:p>
      </dsp:txBody>
      <dsp:txXfrm>
        <a:off x="496565" y="2561029"/>
        <a:ext cx="1397041" cy="6774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2CA9CB-2838-4D7F-91CC-03B8180D8094}">
      <dsp:nvSpPr>
        <dsp:cNvPr id="0" name=""/>
        <dsp:cNvSpPr/>
      </dsp:nvSpPr>
      <dsp:spPr>
        <a:xfrm>
          <a:off x="5937091" y="1796176"/>
          <a:ext cx="2081212" cy="1040606"/>
        </a:xfrm>
        <a:prstGeom prst="roundRect">
          <a:avLst>
            <a:gd name="adj" fmla="val 10000"/>
          </a:avLst>
        </a:prstGeom>
        <a:solidFill>
          <a:schemeClr val="accent1">
            <a:alpha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0" kern="120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LoRa RF-95 Wireless Transmitter</a:t>
          </a:r>
          <a:endParaRPr lang="en-US" sz="23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967569" y="1826654"/>
        <a:ext cx="2020256" cy="979650"/>
      </dsp:txXfrm>
    </dsp:sp>
    <dsp:sp modelId="{5500843B-73AC-469E-A416-5C21204E0706}">
      <dsp:nvSpPr>
        <dsp:cNvPr id="0" name=""/>
        <dsp:cNvSpPr/>
      </dsp:nvSpPr>
      <dsp:spPr>
        <a:xfrm rot="10800000">
          <a:off x="5104606" y="2296265"/>
          <a:ext cx="832485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832485" y="20214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10800000">
        <a:off x="5500036" y="2295667"/>
        <a:ext cx="41624" cy="41624"/>
      </dsp:txXfrm>
    </dsp:sp>
    <dsp:sp modelId="{3EC32258-8CF8-414C-9662-92C4F3B4DD4E}">
      <dsp:nvSpPr>
        <dsp:cNvPr id="0" name=""/>
        <dsp:cNvSpPr/>
      </dsp:nvSpPr>
      <dsp:spPr>
        <a:xfrm>
          <a:off x="3023393" y="1796176"/>
          <a:ext cx="2081212" cy="1040606"/>
        </a:xfrm>
        <a:prstGeom prst="roundRect">
          <a:avLst>
            <a:gd name="adj" fmla="val 10000"/>
          </a:avLst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µController</a:t>
          </a:r>
          <a:endParaRPr lang="en-US" sz="23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053871" y="1826654"/>
        <a:ext cx="2020256" cy="979650"/>
      </dsp:txXfrm>
    </dsp:sp>
    <dsp:sp modelId="{6739708C-4B39-4A61-B65E-203D1D958944}">
      <dsp:nvSpPr>
        <dsp:cNvPr id="0" name=""/>
        <dsp:cNvSpPr/>
      </dsp:nvSpPr>
      <dsp:spPr>
        <a:xfrm rot="14707178">
          <a:off x="1617805" y="1398742"/>
          <a:ext cx="197869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978691" y="20214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10800000">
        <a:off x="2557683" y="1369489"/>
        <a:ext cx="98934" cy="98934"/>
      </dsp:txXfrm>
    </dsp:sp>
    <dsp:sp modelId="{B8306D6E-F40D-4E24-98E2-C3571D35D3F5}">
      <dsp:nvSpPr>
        <dsp:cNvPr id="0" name=""/>
        <dsp:cNvSpPr/>
      </dsp:nvSpPr>
      <dsp:spPr>
        <a:xfrm>
          <a:off x="109696" y="1131"/>
          <a:ext cx="2081212" cy="1040606"/>
        </a:xfrm>
        <a:prstGeom prst="roundRect">
          <a:avLst>
            <a:gd name="adj" fmla="val 10000"/>
          </a:avLst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0" kern="120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Humidity Sensor (DHT11)</a:t>
          </a:r>
          <a:endParaRPr lang="en-US" sz="23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40174" y="31609"/>
        <a:ext cx="2020256" cy="979650"/>
      </dsp:txXfrm>
    </dsp:sp>
    <dsp:sp modelId="{21D3D980-F811-4F73-97D0-719B5ECEAAFA}">
      <dsp:nvSpPr>
        <dsp:cNvPr id="0" name=""/>
        <dsp:cNvSpPr/>
      </dsp:nvSpPr>
      <dsp:spPr>
        <a:xfrm rot="12942401">
          <a:off x="2094547" y="1997090"/>
          <a:ext cx="1025208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025208" y="20214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10800000">
        <a:off x="2581521" y="1991675"/>
        <a:ext cx="51260" cy="51260"/>
      </dsp:txXfrm>
    </dsp:sp>
    <dsp:sp modelId="{E0060CD7-B3C2-4424-A0CF-EEA050AD53DC}">
      <dsp:nvSpPr>
        <dsp:cNvPr id="0" name=""/>
        <dsp:cNvSpPr/>
      </dsp:nvSpPr>
      <dsp:spPr>
        <a:xfrm>
          <a:off x="109696" y="1197828"/>
          <a:ext cx="2081212" cy="1040606"/>
        </a:xfrm>
        <a:prstGeom prst="roundRect">
          <a:avLst>
            <a:gd name="adj" fmla="val 10000"/>
          </a:avLst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0" kern="120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Moisture Sensor</a:t>
          </a:r>
          <a:endParaRPr lang="en-US" sz="23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40174" y="1228306"/>
        <a:ext cx="2020256" cy="979650"/>
      </dsp:txXfrm>
    </dsp:sp>
    <dsp:sp modelId="{CD243273-576D-4808-8E46-E6095E90C3A8}">
      <dsp:nvSpPr>
        <dsp:cNvPr id="0" name=""/>
        <dsp:cNvSpPr/>
      </dsp:nvSpPr>
      <dsp:spPr>
        <a:xfrm rot="8657599">
          <a:off x="2094547" y="2595439"/>
          <a:ext cx="1025208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025208" y="20214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10800000">
        <a:off x="2581521" y="2590024"/>
        <a:ext cx="51260" cy="51260"/>
      </dsp:txXfrm>
    </dsp:sp>
    <dsp:sp modelId="{F9F2C3C1-33BD-4D4B-87C2-866687F82875}">
      <dsp:nvSpPr>
        <dsp:cNvPr id="0" name=""/>
        <dsp:cNvSpPr/>
      </dsp:nvSpPr>
      <dsp:spPr>
        <a:xfrm>
          <a:off x="109696" y="2394525"/>
          <a:ext cx="2081212" cy="1040606"/>
        </a:xfrm>
        <a:prstGeom prst="roundRect">
          <a:avLst>
            <a:gd name="adj" fmla="val 10000"/>
          </a:avLst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0" kern="120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Photoresistor</a:t>
          </a:r>
          <a:endParaRPr lang="en-US" sz="23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40174" y="2425003"/>
        <a:ext cx="2020256" cy="979650"/>
      </dsp:txXfrm>
    </dsp:sp>
    <dsp:sp modelId="{5375D84C-526E-44D1-B3E7-0894EEDB5E61}">
      <dsp:nvSpPr>
        <dsp:cNvPr id="0" name=""/>
        <dsp:cNvSpPr/>
      </dsp:nvSpPr>
      <dsp:spPr>
        <a:xfrm rot="6892822">
          <a:off x="1617805" y="3193788"/>
          <a:ext cx="197869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978691" y="20214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10800000">
        <a:off x="2557683" y="3164535"/>
        <a:ext cx="98934" cy="98934"/>
      </dsp:txXfrm>
    </dsp:sp>
    <dsp:sp modelId="{50F4B80F-F27F-4E91-A301-9D97556FB78C}">
      <dsp:nvSpPr>
        <dsp:cNvPr id="0" name=""/>
        <dsp:cNvSpPr/>
      </dsp:nvSpPr>
      <dsp:spPr>
        <a:xfrm>
          <a:off x="109696" y="3591222"/>
          <a:ext cx="2081212" cy="1040606"/>
        </a:xfrm>
        <a:prstGeom prst="roundRect">
          <a:avLst>
            <a:gd name="adj" fmla="val 10000"/>
          </a:avLst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0" kern="120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Soil Temperature Sensor (lm-35)</a:t>
          </a:r>
          <a:endParaRPr lang="en-US" sz="23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40174" y="3621700"/>
        <a:ext cx="2020256" cy="9796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2DE832-A869-411B-B7C3-B7006D80FE8F}">
      <dsp:nvSpPr>
        <dsp:cNvPr id="0" name=""/>
        <dsp:cNvSpPr/>
      </dsp:nvSpPr>
      <dsp:spPr>
        <a:xfrm>
          <a:off x="5771" y="1167697"/>
          <a:ext cx="2526936" cy="12634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RF-Wireless Receiver</a:t>
          </a:r>
          <a:endParaRPr lang="en-US" sz="3200" kern="1200" dirty="0"/>
        </a:p>
      </dsp:txBody>
      <dsp:txXfrm>
        <a:off x="42777" y="1204703"/>
        <a:ext cx="2452924" cy="1189456"/>
      </dsp:txXfrm>
    </dsp:sp>
    <dsp:sp modelId="{18521B95-1C02-477D-AC88-1BBBF8DC2B6A}">
      <dsp:nvSpPr>
        <dsp:cNvPr id="0" name=""/>
        <dsp:cNvSpPr/>
      </dsp:nvSpPr>
      <dsp:spPr>
        <a:xfrm>
          <a:off x="2532707" y="1767834"/>
          <a:ext cx="1010774" cy="63193"/>
        </a:xfrm>
        <a:custGeom>
          <a:avLst/>
          <a:gdLst/>
          <a:ahLst/>
          <a:cxnLst/>
          <a:rect l="0" t="0" r="0" b="0"/>
          <a:pathLst>
            <a:path>
              <a:moveTo>
                <a:pt x="0" y="31596"/>
              </a:moveTo>
              <a:lnTo>
                <a:pt x="1010774" y="31596"/>
              </a:lnTo>
            </a:path>
          </a:pathLst>
        </a:custGeom>
        <a:noFill/>
        <a:ln w="285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12825" y="1774162"/>
        <a:ext cx="50538" cy="50538"/>
      </dsp:txXfrm>
    </dsp:sp>
    <dsp:sp modelId="{9146A248-5DAA-4EE1-B25A-F553571F1937}">
      <dsp:nvSpPr>
        <dsp:cNvPr id="0" name=""/>
        <dsp:cNvSpPr/>
      </dsp:nvSpPr>
      <dsp:spPr>
        <a:xfrm>
          <a:off x="3543481" y="1167697"/>
          <a:ext cx="2526936" cy="12634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µController</a:t>
          </a:r>
          <a:endParaRPr lang="en-US" sz="3200" kern="1200" dirty="0"/>
        </a:p>
      </dsp:txBody>
      <dsp:txXfrm>
        <a:off x="3580487" y="1204703"/>
        <a:ext cx="2452924" cy="1189456"/>
      </dsp:txXfrm>
    </dsp:sp>
    <dsp:sp modelId="{1357751D-DDA8-4F65-B403-B2713A4A72DC}">
      <dsp:nvSpPr>
        <dsp:cNvPr id="0" name=""/>
        <dsp:cNvSpPr/>
      </dsp:nvSpPr>
      <dsp:spPr>
        <a:xfrm>
          <a:off x="6070418" y="1767834"/>
          <a:ext cx="1010774" cy="63193"/>
        </a:xfrm>
        <a:custGeom>
          <a:avLst/>
          <a:gdLst/>
          <a:ahLst/>
          <a:cxnLst/>
          <a:rect l="0" t="0" r="0" b="0"/>
          <a:pathLst>
            <a:path>
              <a:moveTo>
                <a:pt x="0" y="31596"/>
              </a:moveTo>
              <a:lnTo>
                <a:pt x="1010774" y="31596"/>
              </a:lnTo>
            </a:path>
          </a:pathLst>
        </a:custGeom>
        <a:noFill/>
        <a:ln w="285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550535" y="1774162"/>
        <a:ext cx="50538" cy="50538"/>
      </dsp:txXfrm>
    </dsp:sp>
    <dsp:sp modelId="{35926071-0864-4014-8025-2C1D48A63103}">
      <dsp:nvSpPr>
        <dsp:cNvPr id="0" name=""/>
        <dsp:cNvSpPr/>
      </dsp:nvSpPr>
      <dsp:spPr>
        <a:xfrm>
          <a:off x="7081192" y="1167697"/>
          <a:ext cx="2526936" cy="12634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Wi-Fi Module (ESP8266)</a:t>
          </a:r>
          <a:endParaRPr lang="en-US" sz="3200" kern="1200" dirty="0"/>
        </a:p>
      </dsp:txBody>
      <dsp:txXfrm>
        <a:off x="7118198" y="1204703"/>
        <a:ext cx="2452924" cy="11894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D4263C-A609-4F3D-8973-EAACB3572A95}">
      <dsp:nvSpPr>
        <dsp:cNvPr id="0" name=""/>
        <dsp:cNvSpPr/>
      </dsp:nvSpPr>
      <dsp:spPr>
        <a:xfrm>
          <a:off x="1340" y="552904"/>
          <a:ext cx="1894009" cy="11965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Hub</a:t>
          </a:r>
          <a:endParaRPr lang="en-US" sz="2800" kern="1200" dirty="0"/>
        </a:p>
      </dsp:txBody>
      <dsp:txXfrm>
        <a:off x="36386" y="587950"/>
        <a:ext cx="1823917" cy="1126464"/>
      </dsp:txXfrm>
    </dsp:sp>
    <dsp:sp modelId="{98E1CC22-50B1-4116-BC18-4651EB38A878}">
      <dsp:nvSpPr>
        <dsp:cNvPr id="0" name=""/>
        <dsp:cNvSpPr/>
      </dsp:nvSpPr>
      <dsp:spPr>
        <a:xfrm>
          <a:off x="2223721" y="744002"/>
          <a:ext cx="696146" cy="8143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2223721" y="906874"/>
        <a:ext cx="487302" cy="488615"/>
      </dsp:txXfrm>
    </dsp:sp>
    <dsp:sp modelId="{AFC0D8A9-4EF5-4249-91A6-4CEF17356D7C}">
      <dsp:nvSpPr>
        <dsp:cNvPr id="0" name=""/>
        <dsp:cNvSpPr/>
      </dsp:nvSpPr>
      <dsp:spPr>
        <a:xfrm>
          <a:off x="3208833" y="564685"/>
          <a:ext cx="2597281" cy="11729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Water Valve</a:t>
          </a:r>
          <a:endParaRPr lang="en-US" sz="2800" kern="1200" dirty="0"/>
        </a:p>
      </dsp:txBody>
      <dsp:txXfrm>
        <a:off x="3243189" y="599041"/>
        <a:ext cx="2528569" cy="110428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038E64-7183-4052-89EE-291804996506}">
      <dsp:nvSpPr>
        <dsp:cNvPr id="0" name=""/>
        <dsp:cNvSpPr/>
      </dsp:nvSpPr>
      <dsp:spPr>
        <a:xfrm>
          <a:off x="6316654" y="0"/>
          <a:ext cx="1802123" cy="442535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Frontend</a:t>
          </a:r>
          <a:endParaRPr lang="en-US" sz="2700" kern="1200" dirty="0"/>
        </a:p>
      </dsp:txBody>
      <dsp:txXfrm>
        <a:off x="6316654" y="0"/>
        <a:ext cx="1802123" cy="1327607"/>
      </dsp:txXfrm>
    </dsp:sp>
    <dsp:sp modelId="{9FEFDC18-B9A4-4A39-BADF-102919208A53}">
      <dsp:nvSpPr>
        <dsp:cNvPr id="0" name=""/>
        <dsp:cNvSpPr/>
      </dsp:nvSpPr>
      <dsp:spPr>
        <a:xfrm>
          <a:off x="4223187" y="0"/>
          <a:ext cx="1802123" cy="442535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Charts</a:t>
          </a:r>
          <a:endParaRPr lang="en-US" sz="2700" kern="1200" dirty="0"/>
        </a:p>
      </dsp:txBody>
      <dsp:txXfrm>
        <a:off x="4223187" y="0"/>
        <a:ext cx="1802123" cy="1327607"/>
      </dsp:txXfrm>
    </dsp:sp>
    <dsp:sp modelId="{827A10C3-CD96-49EF-88F6-E64A30D65B0C}">
      <dsp:nvSpPr>
        <dsp:cNvPr id="0" name=""/>
        <dsp:cNvSpPr/>
      </dsp:nvSpPr>
      <dsp:spPr>
        <a:xfrm>
          <a:off x="2111699" y="0"/>
          <a:ext cx="1802123" cy="442535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Backend</a:t>
          </a:r>
          <a:endParaRPr lang="en-US" sz="2700" kern="1200" dirty="0"/>
        </a:p>
      </dsp:txBody>
      <dsp:txXfrm>
        <a:off x="2111699" y="0"/>
        <a:ext cx="1802123" cy="1327607"/>
      </dsp:txXfrm>
    </dsp:sp>
    <dsp:sp modelId="{228E98B6-38E5-447E-9AC8-49BBAE0CCD71}">
      <dsp:nvSpPr>
        <dsp:cNvPr id="0" name=""/>
        <dsp:cNvSpPr/>
      </dsp:nvSpPr>
      <dsp:spPr>
        <a:xfrm>
          <a:off x="9222" y="0"/>
          <a:ext cx="1802123" cy="442535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Database</a:t>
          </a:r>
          <a:endParaRPr lang="en-US" sz="2700" kern="1200" dirty="0"/>
        </a:p>
      </dsp:txBody>
      <dsp:txXfrm>
        <a:off x="9222" y="0"/>
        <a:ext cx="1802123" cy="1327607"/>
      </dsp:txXfrm>
    </dsp:sp>
    <dsp:sp modelId="{B422BFBD-F7FE-450D-AAA0-2AC404790FF7}">
      <dsp:nvSpPr>
        <dsp:cNvPr id="0" name=""/>
        <dsp:cNvSpPr/>
      </dsp:nvSpPr>
      <dsp:spPr>
        <a:xfrm>
          <a:off x="159399" y="2412533"/>
          <a:ext cx="1501769" cy="750884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MySQL</a:t>
          </a:r>
          <a:endParaRPr lang="en-US" sz="2400" kern="1200" dirty="0"/>
        </a:p>
      </dsp:txBody>
      <dsp:txXfrm>
        <a:off x="181392" y="2434526"/>
        <a:ext cx="1457783" cy="706898"/>
      </dsp:txXfrm>
    </dsp:sp>
    <dsp:sp modelId="{131EFC1F-23DD-44A1-9514-F6E0F470DC2C}">
      <dsp:nvSpPr>
        <dsp:cNvPr id="0" name=""/>
        <dsp:cNvSpPr/>
      </dsp:nvSpPr>
      <dsp:spPr>
        <a:xfrm>
          <a:off x="1661168" y="2772704"/>
          <a:ext cx="600707" cy="30541"/>
        </a:xfrm>
        <a:custGeom>
          <a:avLst/>
          <a:gdLst/>
          <a:ahLst/>
          <a:cxnLst/>
          <a:rect l="0" t="0" r="0" b="0"/>
          <a:pathLst>
            <a:path>
              <a:moveTo>
                <a:pt x="0" y="15270"/>
              </a:moveTo>
              <a:lnTo>
                <a:pt x="600707" y="15270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46505" y="2772957"/>
        <a:ext cx="30035" cy="30035"/>
      </dsp:txXfrm>
    </dsp:sp>
    <dsp:sp modelId="{9FDB25D3-6876-4863-A8AC-8B17106C88EB}">
      <dsp:nvSpPr>
        <dsp:cNvPr id="0" name=""/>
        <dsp:cNvSpPr/>
      </dsp:nvSpPr>
      <dsp:spPr>
        <a:xfrm>
          <a:off x="2261876" y="2412533"/>
          <a:ext cx="1501769" cy="750884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Python</a:t>
          </a:r>
          <a:endParaRPr lang="en-US" sz="2400" kern="1200" dirty="0"/>
        </a:p>
      </dsp:txBody>
      <dsp:txXfrm>
        <a:off x="2283869" y="2434526"/>
        <a:ext cx="1457783" cy="706898"/>
      </dsp:txXfrm>
    </dsp:sp>
    <dsp:sp modelId="{0C972F8A-5F4D-44C1-8C37-F7E973DAADC1}">
      <dsp:nvSpPr>
        <dsp:cNvPr id="0" name=""/>
        <dsp:cNvSpPr/>
      </dsp:nvSpPr>
      <dsp:spPr>
        <a:xfrm>
          <a:off x="3763646" y="2772704"/>
          <a:ext cx="600707" cy="30541"/>
        </a:xfrm>
        <a:custGeom>
          <a:avLst/>
          <a:gdLst/>
          <a:ahLst/>
          <a:cxnLst/>
          <a:rect l="0" t="0" r="0" b="0"/>
          <a:pathLst>
            <a:path>
              <a:moveTo>
                <a:pt x="0" y="15270"/>
              </a:moveTo>
              <a:lnTo>
                <a:pt x="600707" y="15270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48982" y="2772957"/>
        <a:ext cx="30035" cy="30035"/>
      </dsp:txXfrm>
    </dsp:sp>
    <dsp:sp modelId="{7A101A3C-A8EA-472F-AC2B-BDA8B0374A4B}">
      <dsp:nvSpPr>
        <dsp:cNvPr id="0" name=""/>
        <dsp:cNvSpPr/>
      </dsp:nvSpPr>
      <dsp:spPr>
        <a:xfrm>
          <a:off x="4364353" y="2412533"/>
          <a:ext cx="1501769" cy="750884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JavaScript</a:t>
          </a:r>
          <a:endParaRPr lang="en-US" sz="2400" kern="1200" dirty="0"/>
        </a:p>
      </dsp:txBody>
      <dsp:txXfrm>
        <a:off x="4386346" y="2434526"/>
        <a:ext cx="1457783" cy="706898"/>
      </dsp:txXfrm>
    </dsp:sp>
    <dsp:sp modelId="{A16EAE11-DA74-46B7-9580-3E6ADE82095B}">
      <dsp:nvSpPr>
        <dsp:cNvPr id="0" name=""/>
        <dsp:cNvSpPr/>
      </dsp:nvSpPr>
      <dsp:spPr>
        <a:xfrm>
          <a:off x="5866123" y="2772704"/>
          <a:ext cx="600707" cy="30541"/>
        </a:xfrm>
        <a:custGeom>
          <a:avLst/>
          <a:gdLst/>
          <a:ahLst/>
          <a:cxnLst/>
          <a:rect l="0" t="0" r="0" b="0"/>
          <a:pathLst>
            <a:path>
              <a:moveTo>
                <a:pt x="0" y="15270"/>
              </a:moveTo>
              <a:lnTo>
                <a:pt x="600707" y="15270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151459" y="2772957"/>
        <a:ext cx="30035" cy="30035"/>
      </dsp:txXfrm>
    </dsp:sp>
    <dsp:sp modelId="{9B62BFAA-4E17-46C6-988D-72F338835E71}">
      <dsp:nvSpPr>
        <dsp:cNvPr id="0" name=""/>
        <dsp:cNvSpPr/>
      </dsp:nvSpPr>
      <dsp:spPr>
        <a:xfrm>
          <a:off x="6466831" y="2412533"/>
          <a:ext cx="1501769" cy="750884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HTML/CSS</a:t>
          </a:r>
          <a:endParaRPr lang="en-US" sz="2400" kern="1200" dirty="0"/>
        </a:p>
      </dsp:txBody>
      <dsp:txXfrm>
        <a:off x="6488824" y="2434526"/>
        <a:ext cx="1457783" cy="70689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F7BDCE-DFBF-46C2-953E-1E3BF70E5743}">
      <dsp:nvSpPr>
        <dsp:cNvPr id="0" name=""/>
        <dsp:cNvSpPr/>
      </dsp:nvSpPr>
      <dsp:spPr>
        <a:xfrm>
          <a:off x="237803" y="0"/>
          <a:ext cx="5046509" cy="35988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Field</a:t>
          </a:r>
          <a:endParaRPr lang="en-US" sz="3800" kern="1200" dirty="0"/>
        </a:p>
      </dsp:txBody>
      <dsp:txXfrm>
        <a:off x="237803" y="0"/>
        <a:ext cx="5046509" cy="1079658"/>
      </dsp:txXfrm>
    </dsp:sp>
    <dsp:sp modelId="{4C3E5FA3-04CA-4321-BE03-AB1CF14768B1}">
      <dsp:nvSpPr>
        <dsp:cNvPr id="0" name=""/>
        <dsp:cNvSpPr/>
      </dsp:nvSpPr>
      <dsp:spPr>
        <a:xfrm>
          <a:off x="5531894" y="0"/>
          <a:ext cx="3803944" cy="35988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Server</a:t>
          </a:r>
          <a:endParaRPr lang="en-US" sz="3800" kern="1200" dirty="0"/>
        </a:p>
      </dsp:txBody>
      <dsp:txXfrm>
        <a:off x="5531894" y="0"/>
        <a:ext cx="3803944" cy="1079658"/>
      </dsp:txXfrm>
    </dsp:sp>
    <dsp:sp modelId="{695DB62C-3EA4-429E-A762-0E7948385A84}">
      <dsp:nvSpPr>
        <dsp:cNvPr id="0" name=""/>
        <dsp:cNvSpPr/>
      </dsp:nvSpPr>
      <dsp:spPr>
        <a:xfrm>
          <a:off x="7732019" y="1297885"/>
          <a:ext cx="1439193" cy="7195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User Interface</a:t>
          </a:r>
          <a:endParaRPr lang="en-US" sz="2400" kern="1200" dirty="0"/>
        </a:p>
      </dsp:txBody>
      <dsp:txXfrm>
        <a:off x="7753095" y="1318961"/>
        <a:ext cx="1397041" cy="677444"/>
      </dsp:txXfrm>
    </dsp:sp>
    <dsp:sp modelId="{4C537B6B-A235-4FA1-9896-9F2522911666}">
      <dsp:nvSpPr>
        <dsp:cNvPr id="0" name=""/>
        <dsp:cNvSpPr/>
      </dsp:nvSpPr>
      <dsp:spPr>
        <a:xfrm rot="10800000">
          <a:off x="7144151" y="1639688"/>
          <a:ext cx="587867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587867" y="179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7423388" y="1642987"/>
        <a:ext cx="29393" cy="29393"/>
      </dsp:txXfrm>
    </dsp:sp>
    <dsp:sp modelId="{8E298DD4-11D9-4948-89C6-CB2BE63829C7}">
      <dsp:nvSpPr>
        <dsp:cNvPr id="0" name=""/>
        <dsp:cNvSpPr/>
      </dsp:nvSpPr>
      <dsp:spPr>
        <a:xfrm>
          <a:off x="5704957" y="1297885"/>
          <a:ext cx="1439193" cy="7195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Database</a:t>
          </a:r>
          <a:endParaRPr lang="en-US" sz="2400" kern="1200" dirty="0"/>
        </a:p>
      </dsp:txBody>
      <dsp:txXfrm>
        <a:off x="5726033" y="1318961"/>
        <a:ext cx="1397041" cy="677444"/>
      </dsp:txXfrm>
    </dsp:sp>
    <dsp:sp modelId="{41C983E8-4110-4694-9A3A-803CE11A3A5E}">
      <dsp:nvSpPr>
        <dsp:cNvPr id="0" name=""/>
        <dsp:cNvSpPr/>
      </dsp:nvSpPr>
      <dsp:spPr>
        <a:xfrm rot="10846624">
          <a:off x="4806168" y="1633593"/>
          <a:ext cx="898830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898830" y="17995"/>
              </a:lnTo>
            </a:path>
          </a:pathLst>
        </a:custGeom>
        <a:noFill/>
        <a:ln w="1905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5233113" y="1629118"/>
        <a:ext cx="44941" cy="44941"/>
      </dsp:txXfrm>
    </dsp:sp>
    <dsp:sp modelId="{8FD25671-F1E9-4E5A-9E75-0B68C3ADC8AB}">
      <dsp:nvSpPr>
        <dsp:cNvPr id="0" name=""/>
        <dsp:cNvSpPr/>
      </dsp:nvSpPr>
      <dsp:spPr>
        <a:xfrm>
          <a:off x="3367016" y="1285695"/>
          <a:ext cx="1439193" cy="7195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Hub</a:t>
          </a:r>
          <a:endParaRPr lang="en-US" sz="2400" kern="1200" dirty="0"/>
        </a:p>
      </dsp:txBody>
      <dsp:txXfrm>
        <a:off x="3388092" y="1306771"/>
        <a:ext cx="1397041" cy="677444"/>
      </dsp:txXfrm>
    </dsp:sp>
    <dsp:sp modelId="{5B44A250-2CEA-415F-9F18-E7DD521B99B0}">
      <dsp:nvSpPr>
        <dsp:cNvPr id="0" name=""/>
        <dsp:cNvSpPr/>
      </dsp:nvSpPr>
      <dsp:spPr>
        <a:xfrm rot="11870719">
          <a:off x="1890477" y="1395680"/>
          <a:ext cx="1512934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1512934" y="17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2609121" y="1375852"/>
        <a:ext cx="75646" cy="75646"/>
      </dsp:txXfrm>
    </dsp:sp>
    <dsp:sp modelId="{6B960B71-3DA8-4014-8465-2FA6F0498E35}">
      <dsp:nvSpPr>
        <dsp:cNvPr id="0" name=""/>
        <dsp:cNvSpPr/>
      </dsp:nvSpPr>
      <dsp:spPr>
        <a:xfrm>
          <a:off x="487679" y="822059"/>
          <a:ext cx="1439193" cy="7195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Probe</a:t>
          </a:r>
          <a:endParaRPr lang="en-US" sz="2400" kern="1200" dirty="0"/>
        </a:p>
      </dsp:txBody>
      <dsp:txXfrm>
        <a:off x="508755" y="843135"/>
        <a:ext cx="1397041" cy="677444"/>
      </dsp:txXfrm>
    </dsp:sp>
    <dsp:sp modelId="{A7575152-F179-4F04-8D5B-F78E95B2FAE1}">
      <dsp:nvSpPr>
        <dsp:cNvPr id="0" name=""/>
        <dsp:cNvSpPr/>
      </dsp:nvSpPr>
      <dsp:spPr>
        <a:xfrm rot="9897825">
          <a:off x="1888938" y="1822567"/>
          <a:ext cx="1503821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1503821" y="17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2603254" y="1802967"/>
        <a:ext cx="75191" cy="75191"/>
      </dsp:txXfrm>
    </dsp:sp>
    <dsp:sp modelId="{E2DB1759-7249-4D87-BDBC-F7A1F4835AD1}">
      <dsp:nvSpPr>
        <dsp:cNvPr id="0" name=""/>
        <dsp:cNvSpPr/>
      </dsp:nvSpPr>
      <dsp:spPr>
        <a:xfrm>
          <a:off x="475489" y="1675832"/>
          <a:ext cx="1439193" cy="7195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Probe</a:t>
          </a:r>
          <a:endParaRPr lang="en-US" sz="2400" kern="1200" dirty="0"/>
        </a:p>
      </dsp:txBody>
      <dsp:txXfrm>
        <a:off x="496565" y="1696908"/>
        <a:ext cx="1397041" cy="677444"/>
      </dsp:txXfrm>
    </dsp:sp>
    <dsp:sp modelId="{9246F981-632C-4E4D-81DA-10CF6EF52731}">
      <dsp:nvSpPr>
        <dsp:cNvPr id="0" name=""/>
        <dsp:cNvSpPr/>
      </dsp:nvSpPr>
      <dsp:spPr>
        <a:xfrm rot="8351137">
          <a:off x="1681366" y="2254627"/>
          <a:ext cx="1918967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1918967" y="17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10800000">
        <a:off x="2592875" y="2224648"/>
        <a:ext cx="95948" cy="95948"/>
      </dsp:txXfrm>
    </dsp:sp>
    <dsp:sp modelId="{634B9FA7-CDEC-4500-A91B-BCC8AB4D4318}">
      <dsp:nvSpPr>
        <dsp:cNvPr id="0" name=""/>
        <dsp:cNvSpPr/>
      </dsp:nvSpPr>
      <dsp:spPr>
        <a:xfrm>
          <a:off x="475489" y="2539953"/>
          <a:ext cx="1439193" cy="7195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Probe</a:t>
          </a:r>
          <a:endParaRPr lang="en-US" sz="2400" kern="1200" dirty="0"/>
        </a:p>
      </dsp:txBody>
      <dsp:txXfrm>
        <a:off x="496565" y="2561029"/>
        <a:ext cx="1397041" cy="6774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75AAE-0936-40B9-ACF9-A981EEF95D23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B1F30-39B2-4CE2-8EF3-91F317956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42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designed this template so that each member of the project team has a set of slides with its own theme. Members, here’s how you add a new slide to just your set: 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Mark where you want to add the slide: Select an existing one in the Thumbnails pane, click the New Slide button, then choose a layout. The new slide gets the same theme as the other slides in your set. </a:t>
            </a:r>
          </a:p>
          <a:p>
            <a:endParaRPr lang="en-US" dirty="0" smtClean="0"/>
          </a:p>
          <a:p>
            <a:r>
              <a:rPr lang="en-US" dirty="0" smtClean="0"/>
              <a:t>Careful! Don’t annoy your fellow presenters by accidentally changing their themes. That can happen if you choose a different theme from the Design tab, which changes all of the slides in the presentation to that look.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854613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16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36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12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B1F30-39B2-4CE2-8EF3-91F3179569A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59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55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9/28/2018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84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9/28/2018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23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9/28/2018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36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9/28/2018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995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9/28/2018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30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9/28/2018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36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9/28/2018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8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9/28/2018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4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9/28/2018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95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9/28/2018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39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9/28/2018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91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9/28/2018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2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9/28/2018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3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9/28/2018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95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9/28/2018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31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9/28/2018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84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9/28/2018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70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9/28/2018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28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6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9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A MODULAR AGRICULTURE SYSTEM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775113"/>
          </a:xfrm>
        </p:spPr>
        <p:txBody>
          <a:bodyPr>
            <a:normAutofit/>
          </a:bodyPr>
          <a:lstStyle/>
          <a:p>
            <a:pPr algn="l"/>
            <a:endParaRPr lang="en-US" b="1" dirty="0" smtClean="0">
              <a:effectLst/>
            </a:endParaRPr>
          </a:p>
          <a:p>
            <a:pPr algn="l"/>
            <a:r>
              <a:rPr lang="en-US" b="1" dirty="0" smtClean="0">
                <a:effectLst/>
              </a:rPr>
              <a:t>Muhammad </a:t>
            </a:r>
            <a:r>
              <a:rPr lang="en-US" b="1" dirty="0">
                <a:effectLst/>
              </a:rPr>
              <a:t>Haziq </a:t>
            </a:r>
            <a:r>
              <a:rPr lang="en-US" b="1" dirty="0" smtClean="0">
                <a:effectLst/>
              </a:rPr>
              <a:t>Saleem, </a:t>
            </a:r>
            <a:r>
              <a:rPr lang="en-US" b="1" dirty="0">
                <a:effectLst/>
              </a:rPr>
              <a:t>Ahsan </a:t>
            </a:r>
            <a:r>
              <a:rPr lang="en-US" b="1" dirty="0" smtClean="0">
                <a:effectLst/>
              </a:rPr>
              <a:t>Ashraf &amp; Muhammad </a:t>
            </a:r>
            <a:r>
              <a:rPr lang="en-US" b="1" dirty="0">
                <a:effectLst/>
              </a:rPr>
              <a:t>Saad </a:t>
            </a:r>
            <a:r>
              <a:rPr lang="en-US" b="1" dirty="0" smtClean="0">
                <a:effectLst/>
              </a:rPr>
              <a:t>Wasif</a:t>
            </a:r>
          </a:p>
          <a:p>
            <a:pPr algn="l"/>
            <a:r>
              <a:rPr lang="en-US" b="1" dirty="0" smtClean="0">
                <a:effectLst/>
              </a:rPr>
              <a:t>2</a:t>
            </a:r>
            <a:r>
              <a:rPr lang="en-US" b="1" baseline="30000" dirty="0" smtClean="0">
                <a:effectLst/>
              </a:rPr>
              <a:t>nd</a:t>
            </a:r>
            <a:r>
              <a:rPr lang="en-US" b="1" dirty="0" smtClean="0">
                <a:effectLst/>
              </a:rPr>
              <a:t> Year, Electrical Engineering – NEDUET</a:t>
            </a:r>
          </a:p>
          <a:p>
            <a:pPr algn="l"/>
            <a:r>
              <a:rPr lang="en-US" b="1" dirty="0">
                <a:effectLst/>
              </a:rPr>
              <a:t>September 28th 2018</a:t>
            </a:r>
          </a:p>
          <a:p>
            <a:pPr algn="l"/>
            <a:endParaRPr lang="en-US" b="1" dirty="0">
              <a:solidFill>
                <a:schemeClr val="accent3"/>
              </a:solidFill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29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Alternate Process 7"/>
          <p:cNvSpPr/>
          <p:nvPr/>
        </p:nvSpPr>
        <p:spPr>
          <a:xfrm>
            <a:off x="487680" y="2731008"/>
            <a:ext cx="6571488" cy="287731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Hub Block Diagram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1538801"/>
              </p:ext>
            </p:extLst>
          </p:nvPr>
        </p:nvGraphicFramePr>
        <p:xfrm>
          <a:off x="681038" y="2336800"/>
          <a:ext cx="9613900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913888" y="2901696"/>
            <a:ext cx="3389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LoRaduino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020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 Valve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 smtClean="0"/>
              <a:t>It contains a solenoid water valve which is controlled by a relay.</a:t>
            </a:r>
          </a:p>
          <a:p>
            <a:pPr>
              <a:lnSpc>
                <a:spcPct val="200000"/>
              </a:lnSpc>
            </a:pPr>
            <a:r>
              <a:rPr lang="en-US" sz="2000" dirty="0" smtClean="0"/>
              <a:t>The hub’s microcontroller(based upon sensor values/based upon time intervals) switches the relay on/off.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600818012"/>
              </p:ext>
            </p:extLst>
          </p:nvPr>
        </p:nvGraphicFramePr>
        <p:xfrm>
          <a:off x="934720" y="4136531"/>
          <a:ext cx="5807456" cy="23023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7254765" y="5029986"/>
            <a:ext cx="535398" cy="626315"/>
            <a:chOff x="2779197" y="1230254"/>
            <a:chExt cx="535398" cy="626315"/>
          </a:xfrm>
        </p:grpSpPr>
        <p:sp>
          <p:nvSpPr>
            <p:cNvPr id="8" name="Right Arrow 7"/>
            <p:cNvSpPr/>
            <p:nvPr/>
          </p:nvSpPr>
          <p:spPr>
            <a:xfrm>
              <a:off x="2779197" y="1230254"/>
              <a:ext cx="535398" cy="626315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ight Arrow 4"/>
            <p:cNvSpPr/>
            <p:nvPr/>
          </p:nvSpPr>
          <p:spPr>
            <a:xfrm>
              <a:off x="2779197" y="1355517"/>
              <a:ext cx="374779" cy="3757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800" kern="120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765" y="3596640"/>
            <a:ext cx="3243139" cy="269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36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en-US" sz="2200" dirty="0"/>
              <a:t>For the purpose of this project we are using MySQL database management system based on SQL database language to store our data transmitted from communication </a:t>
            </a:r>
            <a:r>
              <a:rPr lang="en-US" sz="2200" dirty="0" smtClean="0"/>
              <a:t>hub</a:t>
            </a:r>
          </a:p>
          <a:p>
            <a:pPr>
              <a:lnSpc>
                <a:spcPct val="200000"/>
              </a:lnSpc>
            </a:pPr>
            <a:r>
              <a:rPr lang="en-US" sz="2200" dirty="0"/>
              <a:t>Wi-Fi Module (ESP8266) in communication hub is transmitting readings of different probes to MySQL Database which is then used by User Interface for analysis purpose</a:t>
            </a:r>
            <a:r>
              <a:rPr lang="en-US" sz="2000" dirty="0" smtClean="0"/>
              <a:t>.</a:t>
            </a:r>
          </a:p>
          <a:p>
            <a:pPr>
              <a:lnSpc>
                <a:spcPct val="20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5368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In order to display analyzed data we need a user interface that is a website which displays separate graphs of Temperature, Humidity and Moisture with respect to </a:t>
            </a:r>
            <a:r>
              <a:rPr lang="en-US" sz="2000" dirty="0" smtClean="0"/>
              <a:t>time.</a:t>
            </a:r>
          </a:p>
          <a:p>
            <a:pPr>
              <a:lnSpc>
                <a:spcPct val="200000"/>
              </a:lnSpc>
            </a:pPr>
            <a:r>
              <a:rPr lang="en-US" sz="2000" dirty="0" smtClean="0"/>
              <a:t>Also </a:t>
            </a:r>
            <a:r>
              <a:rPr lang="en-US" sz="2000" dirty="0"/>
              <a:t>it will display the current values of these three </a:t>
            </a:r>
            <a:r>
              <a:rPr lang="en-US" sz="2000" dirty="0" smtClean="0"/>
              <a:t>parameters </a:t>
            </a:r>
            <a:r>
              <a:rPr lang="en-US" sz="2000" dirty="0"/>
              <a:t>in each probe</a:t>
            </a:r>
            <a:r>
              <a:rPr lang="en-US" sz="20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sz="2000" dirty="0" smtClean="0"/>
              <a:t>Future predictions can be made after analysis of collected data from probe.</a:t>
            </a:r>
          </a:p>
          <a:p>
            <a:pPr>
              <a:lnSpc>
                <a:spcPct val="20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2972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 Of User Interface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931897132"/>
              </p:ext>
            </p:extLst>
          </p:nvPr>
        </p:nvGraphicFramePr>
        <p:xfrm>
          <a:off x="1448417" y="2158323"/>
          <a:ext cx="8128000" cy="4425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813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316863" cy="3599316"/>
          </a:xfrm>
        </p:spPr>
        <p:txBody>
          <a:bodyPr>
            <a:noAutofit/>
          </a:bodyPr>
          <a:lstStyle/>
          <a:p>
            <a:r>
              <a:rPr lang="en-US" dirty="0" smtClean="0"/>
              <a:t>So far we </a:t>
            </a:r>
            <a:r>
              <a:rPr lang="en-US" dirty="0" smtClean="0"/>
              <a:t>have achieved,</a:t>
            </a:r>
            <a:endParaRPr lang="en-US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 Sensor </a:t>
            </a:r>
            <a:r>
              <a:rPr lang="en-US" sz="2400" dirty="0" smtClean="0"/>
              <a:t>Interfacing.</a:t>
            </a:r>
            <a:endParaRPr lang="en-US" sz="24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 </a:t>
            </a:r>
            <a:r>
              <a:rPr lang="en-US" sz="2400" dirty="0" smtClean="0"/>
              <a:t>Wireless connection between the Field node and Hub.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 Created </a:t>
            </a:r>
            <a:r>
              <a:rPr lang="en-US" sz="2400" dirty="0" smtClean="0"/>
              <a:t>MySQL database for sensor’s readings.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 Plotting </a:t>
            </a:r>
            <a:r>
              <a:rPr lang="en-US" sz="2400" dirty="0" smtClean="0"/>
              <a:t>of data using chart.js library.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 </a:t>
            </a:r>
            <a:r>
              <a:rPr lang="en-US" sz="2400" dirty="0" smtClean="0"/>
              <a:t>Created </a:t>
            </a:r>
            <a:r>
              <a:rPr lang="en-US" sz="2400" dirty="0" smtClean="0"/>
              <a:t>a Website for displaying sensor readings and graphs over the period of time for analysis purpose.</a:t>
            </a:r>
          </a:p>
        </p:txBody>
      </p:sp>
    </p:spTree>
    <p:extLst>
      <p:ext uri="{BB962C8B-B14F-4D97-AF65-F5344CB8AC3E}">
        <p14:creationId xmlns:p14="http://schemas.microsoft.com/office/powerpoint/2010/main" val="352731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Achieved Sensor interfacing and data transmission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88" y="2272128"/>
            <a:ext cx="10948416" cy="4104287"/>
          </a:xfrm>
        </p:spPr>
      </p:pic>
    </p:spTree>
    <p:extLst>
      <p:ext uri="{BB962C8B-B14F-4D97-AF65-F5344CB8AC3E}">
        <p14:creationId xmlns:p14="http://schemas.microsoft.com/office/powerpoint/2010/main" val="1202335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Achieved data reception at the Hub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" t="1355"/>
          <a:stretch/>
        </p:blipFill>
        <p:spPr>
          <a:xfrm>
            <a:off x="560832" y="2157984"/>
            <a:ext cx="10936224" cy="4437888"/>
          </a:xfrm>
        </p:spPr>
      </p:pic>
    </p:spTree>
    <p:extLst>
      <p:ext uri="{BB962C8B-B14F-4D97-AF65-F5344CB8AC3E}">
        <p14:creationId xmlns:p14="http://schemas.microsoft.com/office/powerpoint/2010/main" val="688552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Status In Terms of Block Diagram</a:t>
            </a:r>
            <a:endParaRPr lang="en-US" dirty="0"/>
          </a:p>
        </p:txBody>
      </p:sp>
      <p:graphicFrame>
        <p:nvGraphicFramePr>
          <p:cNvPr id="25" name="Content Placeholder 2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8548855"/>
              </p:ext>
            </p:extLst>
          </p:nvPr>
        </p:nvGraphicFramePr>
        <p:xfrm>
          <a:off x="0" y="2540920"/>
          <a:ext cx="9613900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416" y="5060020"/>
            <a:ext cx="1584960" cy="767756"/>
          </a:xfrm>
          <a:prstGeom prst="rect">
            <a:avLst/>
          </a:prstGeom>
        </p:spPr>
      </p:pic>
      <p:cxnSp>
        <p:nvCxnSpPr>
          <p:cNvPr id="5" name="Straight Connector 4"/>
          <p:cNvCxnSpPr>
            <a:endCxn id="3" idx="0"/>
          </p:cNvCxnSpPr>
          <p:nvPr/>
        </p:nvCxnSpPr>
        <p:spPr>
          <a:xfrm>
            <a:off x="4120896" y="4559808"/>
            <a:ext cx="0" cy="500212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9729879" y="3206368"/>
            <a:ext cx="517495" cy="191203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729879" y="2778749"/>
            <a:ext cx="517495" cy="17112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294182" y="3117303"/>
            <a:ext cx="165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Remaining</a:t>
            </a:r>
            <a:r>
              <a:rPr lang="en-US" dirty="0" smtClean="0"/>
              <a:t> </a:t>
            </a:r>
            <a:r>
              <a:rPr lang="en-US" sz="1600" dirty="0" smtClean="0"/>
              <a:t>Parts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247374" y="2689156"/>
            <a:ext cx="1704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Completed</a:t>
            </a:r>
            <a:r>
              <a:rPr lang="en-US" sz="1400" dirty="0" smtClean="0"/>
              <a:t> </a:t>
            </a:r>
            <a:r>
              <a:rPr lang="en-US" sz="1600" dirty="0" smtClean="0"/>
              <a:t>parts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60452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sz="2000" dirty="0" smtClean="0"/>
              <a:t>Connecting the </a:t>
            </a:r>
            <a:r>
              <a:rPr lang="en-US" sz="2000" dirty="0"/>
              <a:t>Hub to MySQL </a:t>
            </a:r>
            <a:r>
              <a:rPr lang="en-US" sz="2000" dirty="0" smtClean="0"/>
              <a:t>database via Wi-Fi.</a:t>
            </a:r>
            <a:endParaRPr lang="en-US" sz="2000" dirty="0"/>
          </a:p>
          <a:p>
            <a:pPr>
              <a:lnSpc>
                <a:spcPct val="200000"/>
              </a:lnSpc>
            </a:pPr>
            <a:r>
              <a:rPr lang="en-US" sz="2000" dirty="0" smtClean="0"/>
              <a:t>Setting </a:t>
            </a:r>
            <a:r>
              <a:rPr lang="en-US" sz="2000" dirty="0"/>
              <a:t>up </a:t>
            </a:r>
            <a:r>
              <a:rPr lang="en-US" sz="2000" dirty="0" smtClean="0"/>
              <a:t>an </a:t>
            </a:r>
            <a:r>
              <a:rPr lang="en-US" sz="2000" dirty="0"/>
              <a:t>A</a:t>
            </a:r>
            <a:r>
              <a:rPr lang="en-US" sz="2000" dirty="0" smtClean="0"/>
              <a:t>rduino </a:t>
            </a:r>
            <a:r>
              <a:rPr lang="en-US" sz="2000" dirty="0"/>
              <a:t>controlled water valve.</a:t>
            </a:r>
          </a:p>
          <a:p>
            <a:pPr>
              <a:lnSpc>
                <a:spcPct val="200000"/>
              </a:lnSpc>
            </a:pPr>
            <a:r>
              <a:rPr lang="en-US" sz="2000" dirty="0" smtClean="0"/>
              <a:t>Prototype Designing.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11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</a:t>
            </a:r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sz="2600" dirty="0" smtClean="0"/>
              <a:t>What is Precision Agriculture</a:t>
            </a:r>
          </a:p>
          <a:p>
            <a:pPr>
              <a:lnSpc>
                <a:spcPct val="120000"/>
              </a:lnSpc>
            </a:pPr>
            <a:r>
              <a:rPr lang="en-US" sz="2600" dirty="0" smtClean="0"/>
              <a:t>Precision Irrigation</a:t>
            </a:r>
          </a:p>
          <a:p>
            <a:pPr>
              <a:lnSpc>
                <a:spcPct val="120000"/>
              </a:lnSpc>
            </a:pPr>
            <a:r>
              <a:rPr lang="en-US" sz="2600" dirty="0" smtClean="0"/>
              <a:t>Project Description</a:t>
            </a:r>
          </a:p>
          <a:p>
            <a:pPr>
              <a:lnSpc>
                <a:spcPct val="120000"/>
              </a:lnSpc>
            </a:pPr>
            <a:r>
              <a:rPr lang="en-US" sz="2600" dirty="0" smtClean="0"/>
              <a:t>Block Diagram</a:t>
            </a:r>
          </a:p>
          <a:p>
            <a:pPr>
              <a:lnSpc>
                <a:spcPct val="120000"/>
              </a:lnSpc>
            </a:pPr>
            <a:r>
              <a:rPr lang="en-US" sz="2600" dirty="0" smtClean="0"/>
              <a:t>Block Diagram Explanation</a:t>
            </a:r>
          </a:p>
          <a:p>
            <a:pPr>
              <a:lnSpc>
                <a:spcPct val="120000"/>
              </a:lnSpc>
            </a:pPr>
            <a:r>
              <a:rPr lang="en-US" sz="2600" dirty="0" smtClean="0"/>
              <a:t>Current Status</a:t>
            </a:r>
          </a:p>
          <a:p>
            <a:pPr>
              <a:lnSpc>
                <a:spcPct val="120000"/>
              </a:lnSpc>
            </a:pPr>
            <a:r>
              <a:rPr lang="en-US" sz="2600" dirty="0" smtClean="0"/>
              <a:t>Path Forward</a:t>
            </a:r>
          </a:p>
          <a:p>
            <a:pPr>
              <a:lnSpc>
                <a:spcPct val="120000"/>
              </a:lnSpc>
            </a:pPr>
            <a:r>
              <a:rPr lang="en-US" sz="2600" dirty="0" smtClean="0"/>
              <a:t>Timeline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56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rgbClr val="FFFF00"/>
                </a:solidFill>
              </a:rPr>
              <a:t>Week-</a:t>
            </a:r>
            <a:r>
              <a:rPr lang="en-US" sz="2800" dirty="0">
                <a:solidFill>
                  <a:srgbClr val="FFFF00"/>
                </a:solidFill>
              </a:rPr>
              <a:t>1: </a:t>
            </a:r>
            <a:r>
              <a:rPr lang="en-US" dirty="0" smtClean="0"/>
              <a:t>Introduction and Study of Embedded Systems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FFFF00"/>
                </a:solidFill>
              </a:rPr>
              <a:t>Week-2: </a:t>
            </a:r>
            <a:r>
              <a:rPr lang="en-US" dirty="0" smtClean="0"/>
              <a:t>Study of Internet of Things (</a:t>
            </a:r>
            <a:r>
              <a:rPr lang="en-US" dirty="0" err="1" smtClean="0"/>
              <a:t>IoT</a:t>
            </a:r>
            <a:r>
              <a:rPr lang="en-US" dirty="0" smtClean="0"/>
              <a:t>), Precision Agriculture and Project 		       Planning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FFFF00"/>
                </a:solidFill>
              </a:rPr>
              <a:t>Week-3: </a:t>
            </a:r>
            <a:r>
              <a:rPr lang="en-US" dirty="0" smtClean="0"/>
              <a:t>Development 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FFFF00"/>
                </a:solidFill>
              </a:rPr>
              <a:t>Week 4: </a:t>
            </a:r>
            <a:r>
              <a:rPr lang="en-US" dirty="0" smtClean="0"/>
              <a:t>Complete the Development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FFFF00"/>
                </a:solidFill>
              </a:rPr>
              <a:t>Week 5: </a:t>
            </a:r>
            <a:r>
              <a:rPr lang="en-US" dirty="0" smtClean="0"/>
              <a:t>Conclusion, Demo </a:t>
            </a:r>
            <a:r>
              <a:rPr lang="en-US" dirty="0" smtClean="0"/>
              <a:t>&amp; Presentation</a:t>
            </a:r>
          </a:p>
          <a:p>
            <a:pPr>
              <a:lnSpc>
                <a:spcPct val="15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8188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46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Precision Agriculture?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80322" y="2340864"/>
            <a:ext cx="9613860" cy="359532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sz="2400" dirty="0" smtClean="0"/>
          </a:p>
          <a:p>
            <a:pPr>
              <a:lnSpc>
                <a:spcPct val="210000"/>
              </a:lnSpc>
            </a:pPr>
            <a:r>
              <a:rPr lang="en-US" sz="2400" dirty="0" smtClean="0"/>
              <a:t>Precision Agriculture (PA) is the </a:t>
            </a:r>
            <a:r>
              <a:rPr lang="en-US" sz="2400" dirty="0" smtClean="0"/>
              <a:t>application of </a:t>
            </a:r>
            <a:r>
              <a:rPr lang="en-US" sz="2400" dirty="0" err="1" smtClean="0"/>
              <a:t>IoT</a:t>
            </a:r>
            <a:r>
              <a:rPr lang="en-US" sz="2400" dirty="0" smtClean="0"/>
              <a:t> (Internet of Things)</a:t>
            </a:r>
            <a:r>
              <a:rPr lang="en-US" sz="2400" dirty="0" smtClean="0"/>
              <a:t> in agriculture. The basic purpose </a:t>
            </a:r>
            <a:r>
              <a:rPr lang="en-US" sz="2400" dirty="0" smtClean="0"/>
              <a:t>of</a:t>
            </a:r>
            <a:r>
              <a:rPr lang="en-US" sz="2400" dirty="0" smtClean="0"/>
              <a:t> using Precision Agriculture is to monitor the crops over the internet, avoid the wastage of resources and increasing yield, sustainability and productivity </a:t>
            </a:r>
            <a:r>
              <a:rPr lang="en-US" sz="2400" dirty="0" smtClean="0"/>
              <a:t>of</a:t>
            </a:r>
            <a:r>
              <a:rPr lang="en-US" sz="2400" dirty="0" smtClean="0"/>
              <a:t> </a:t>
            </a:r>
            <a:r>
              <a:rPr lang="en-US" sz="2400" dirty="0" smtClean="0"/>
              <a:t>crops 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Precision Irrigation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 smtClean="0"/>
              <a:t>It is a sub-domain of Precision Agriculture.</a:t>
            </a:r>
          </a:p>
          <a:p>
            <a:pPr>
              <a:lnSpc>
                <a:spcPct val="200000"/>
              </a:lnSpc>
            </a:pPr>
            <a:r>
              <a:rPr lang="en-US" sz="2000" dirty="0" smtClean="0"/>
              <a:t>Crop Irrigation requirements may vary with changing environment. Precision Irrigation provide means for evaluating crop’s water requirements and means for applying the right </a:t>
            </a:r>
            <a:r>
              <a:rPr lang="en-US" sz="2000" dirty="0" smtClean="0"/>
              <a:t>amount of water at the </a:t>
            </a:r>
            <a:r>
              <a:rPr lang="en-US" sz="2000" dirty="0" smtClean="0"/>
              <a:t>right time.   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21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 smtClean="0"/>
              <a:t>In our project we aim at </a:t>
            </a:r>
            <a:r>
              <a:rPr lang="en-US" sz="2000" dirty="0" smtClean="0"/>
              <a:t>monitoring the </a:t>
            </a:r>
            <a:r>
              <a:rPr lang="en-US" sz="2000" dirty="0" smtClean="0"/>
              <a:t>crops and </a:t>
            </a:r>
            <a:r>
              <a:rPr lang="en-US" sz="2000" dirty="0" smtClean="0"/>
              <a:t>achieving </a:t>
            </a:r>
            <a:r>
              <a:rPr lang="en-US" sz="2000" dirty="0" smtClean="0"/>
              <a:t>precision irrigation.</a:t>
            </a:r>
          </a:p>
          <a:p>
            <a:pPr>
              <a:lnSpc>
                <a:spcPct val="200000"/>
              </a:lnSpc>
            </a:pPr>
            <a:r>
              <a:rPr lang="en-US" sz="2000" dirty="0" smtClean="0"/>
              <a:t>This is done by controlling a water valve using </a:t>
            </a:r>
            <a:r>
              <a:rPr lang="en-US" sz="2000" dirty="0" err="1" smtClean="0"/>
              <a:t>arduino</a:t>
            </a:r>
            <a:r>
              <a:rPr lang="en-US" sz="2000" dirty="0" smtClean="0"/>
              <a:t> </a:t>
            </a:r>
            <a:r>
              <a:rPr lang="en-US" sz="2000" dirty="0" smtClean="0"/>
              <a:t>(based on the </a:t>
            </a:r>
            <a:r>
              <a:rPr lang="en-US" sz="2000" dirty="0" smtClean="0"/>
              <a:t>readings from various sensors in </a:t>
            </a:r>
            <a:r>
              <a:rPr lang="en-US" sz="2000" dirty="0" smtClean="0"/>
              <a:t>probe). </a:t>
            </a:r>
            <a:endParaRPr lang="en-US" sz="2000" dirty="0"/>
          </a:p>
          <a:p>
            <a:pPr>
              <a:lnSpc>
                <a:spcPct val="200000"/>
              </a:lnSpc>
            </a:pPr>
            <a:r>
              <a:rPr lang="en-US" sz="2000" dirty="0" smtClean="0"/>
              <a:t>Sensor data is also </a:t>
            </a:r>
            <a:r>
              <a:rPr lang="en-US" sz="2000" dirty="0" smtClean="0"/>
              <a:t>logged in a database and shown </a:t>
            </a:r>
            <a:r>
              <a:rPr lang="en-US" sz="2000" dirty="0" smtClean="0"/>
              <a:t>graphically </a:t>
            </a:r>
            <a:r>
              <a:rPr lang="en-US" sz="2000" dirty="0" smtClean="0"/>
              <a:t>on a </a:t>
            </a:r>
            <a:r>
              <a:rPr lang="en-US" sz="2000" dirty="0" smtClean="0"/>
              <a:t>User Interface.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0301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Block Diagram</a:t>
            </a:r>
            <a:endParaRPr lang="en-US" dirty="0"/>
          </a:p>
        </p:txBody>
      </p:sp>
      <p:graphicFrame>
        <p:nvGraphicFramePr>
          <p:cNvPr id="25" name="Content Placeholder 2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8798163"/>
              </p:ext>
            </p:extLst>
          </p:nvPr>
        </p:nvGraphicFramePr>
        <p:xfrm>
          <a:off x="681038" y="2336800"/>
          <a:ext cx="9613900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520" y="4840224"/>
            <a:ext cx="1410731" cy="72581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483469" y="4510311"/>
            <a:ext cx="556118" cy="15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35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lnSpc>
                <a:spcPct val="200000"/>
              </a:lnSpc>
            </a:pPr>
            <a:r>
              <a:rPr lang="en-US" sz="3800" dirty="0" smtClean="0"/>
              <a:t>Probes are installed in the field. It is the platform which contains all the </a:t>
            </a:r>
            <a:r>
              <a:rPr lang="en-US" sz="3800" dirty="0" smtClean="0"/>
              <a:t>sensors </a:t>
            </a:r>
            <a:r>
              <a:rPr lang="en-US" sz="3800" dirty="0" smtClean="0"/>
              <a:t>and </a:t>
            </a:r>
            <a:r>
              <a:rPr lang="en-US" sz="3800" dirty="0" smtClean="0"/>
              <a:t>a microcontroller</a:t>
            </a:r>
            <a:r>
              <a:rPr lang="en-US" sz="38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sz="3800" dirty="0" smtClean="0"/>
              <a:t>The </a:t>
            </a:r>
            <a:r>
              <a:rPr lang="en-US" sz="3800" dirty="0" smtClean="0"/>
              <a:t>sensors </a:t>
            </a:r>
            <a:r>
              <a:rPr lang="en-US" sz="3800" dirty="0" smtClean="0"/>
              <a:t>are connected </a:t>
            </a:r>
            <a:r>
              <a:rPr lang="en-US" sz="3800" dirty="0" smtClean="0"/>
              <a:t>to a microcontroller board </a:t>
            </a:r>
            <a:r>
              <a:rPr lang="en-US" sz="3800" dirty="0" smtClean="0"/>
              <a:t>“LoRaduino”.</a:t>
            </a:r>
            <a:endParaRPr lang="en-US" sz="3800" dirty="0"/>
          </a:p>
          <a:p>
            <a:pPr>
              <a:lnSpc>
                <a:spcPct val="200000"/>
              </a:lnSpc>
            </a:pPr>
            <a:r>
              <a:rPr lang="en-US" sz="3800" dirty="0" smtClean="0"/>
              <a:t> This collected data is processed in LoRaduino.</a:t>
            </a:r>
          </a:p>
          <a:p>
            <a:pPr>
              <a:lnSpc>
                <a:spcPct val="200000"/>
              </a:lnSpc>
            </a:pPr>
            <a:r>
              <a:rPr lang="en-US" sz="3800" dirty="0" smtClean="0"/>
              <a:t>Processed data </a:t>
            </a:r>
            <a:r>
              <a:rPr lang="en-US" sz="3800" dirty="0"/>
              <a:t>is transmitted to the communication hub through </a:t>
            </a:r>
            <a:r>
              <a:rPr lang="en-US" sz="3800" dirty="0" smtClean="0"/>
              <a:t>a built-in </a:t>
            </a:r>
            <a:r>
              <a:rPr lang="en-US" sz="3800" dirty="0" smtClean="0"/>
              <a:t>radio transmitter.</a:t>
            </a:r>
            <a:endParaRPr lang="en-US" sz="3800" dirty="0"/>
          </a:p>
          <a:p>
            <a:pPr>
              <a:lnSpc>
                <a:spcPct val="200000"/>
              </a:lnSpc>
            </a:pPr>
            <a:endParaRPr lang="en-US" sz="3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72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Probe Block Diagram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315968" y="3084576"/>
            <a:ext cx="5413248" cy="2133600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Diagram 24"/>
          <p:cNvGraphicFramePr/>
          <p:nvPr>
            <p:extLst>
              <p:ext uri="{D42A27DB-BD31-4B8C-83A1-F6EECF244321}">
                <p14:modId xmlns:p14="http://schemas.microsoft.com/office/powerpoint/2010/main" val="2467229429"/>
              </p:ext>
            </p:extLst>
          </p:nvPr>
        </p:nvGraphicFramePr>
        <p:xfrm>
          <a:off x="1458976" y="2109216"/>
          <a:ext cx="8128000" cy="4632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189194" y="3291840"/>
            <a:ext cx="2016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LoRaduino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4208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1800" dirty="0" smtClean="0"/>
              <a:t>It is situated in the field (within the distance range of the probes’ </a:t>
            </a:r>
            <a:r>
              <a:rPr lang="en-US" sz="1800" dirty="0"/>
              <a:t>r</a:t>
            </a:r>
            <a:r>
              <a:rPr lang="en-US" sz="1800" dirty="0" smtClean="0"/>
              <a:t>adio transmitter).</a:t>
            </a:r>
          </a:p>
          <a:p>
            <a:pPr>
              <a:lnSpc>
                <a:spcPct val="200000"/>
              </a:lnSpc>
            </a:pPr>
            <a:r>
              <a:rPr lang="en-US" sz="1800" dirty="0" smtClean="0"/>
              <a:t>Communication Hub also </a:t>
            </a:r>
            <a:r>
              <a:rPr lang="en-US" sz="1800" dirty="0" smtClean="0"/>
              <a:t>contains a LoRaduino </a:t>
            </a:r>
            <a:r>
              <a:rPr lang="en-US" sz="1800" dirty="0" smtClean="0"/>
              <a:t>microcontroller.</a:t>
            </a:r>
          </a:p>
          <a:p>
            <a:pPr>
              <a:lnSpc>
                <a:spcPct val="200000"/>
              </a:lnSpc>
            </a:pPr>
            <a:r>
              <a:rPr lang="en-US" sz="1800" dirty="0" smtClean="0"/>
              <a:t>Built-in radio receiver is used to receive data from the probes which are transmitting data from the field.</a:t>
            </a:r>
          </a:p>
          <a:p>
            <a:pPr>
              <a:lnSpc>
                <a:spcPct val="200000"/>
              </a:lnSpc>
            </a:pPr>
            <a:r>
              <a:rPr lang="en-US" sz="1800" dirty="0" smtClean="0"/>
              <a:t>A Wi-Fi </a:t>
            </a:r>
            <a:r>
              <a:rPr lang="en-US" sz="1800" dirty="0" smtClean="0"/>
              <a:t>module is connected to LoRaduino.</a:t>
            </a:r>
          </a:p>
          <a:p>
            <a:pPr>
              <a:lnSpc>
                <a:spcPct val="200000"/>
              </a:lnSpc>
            </a:pPr>
            <a:r>
              <a:rPr lang="en-US" sz="1800" dirty="0" smtClean="0"/>
              <a:t> </a:t>
            </a:r>
            <a:r>
              <a:rPr lang="en-US" sz="1800" dirty="0"/>
              <a:t>Sensor data is sent to the </a:t>
            </a:r>
            <a:r>
              <a:rPr lang="en-US" sz="1800" dirty="0" smtClean="0"/>
              <a:t>database </a:t>
            </a:r>
            <a:r>
              <a:rPr lang="en-US" sz="1800" dirty="0"/>
              <a:t>by </a:t>
            </a:r>
            <a:r>
              <a:rPr lang="en-US" sz="1800" dirty="0" smtClean="0"/>
              <a:t>using </a:t>
            </a:r>
            <a:r>
              <a:rPr lang="en-US" sz="1800" dirty="0" smtClean="0"/>
              <a:t>the </a:t>
            </a:r>
            <a:r>
              <a:rPr lang="en-US" sz="1800" dirty="0" smtClean="0"/>
              <a:t>Wi-Fi Module.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552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474</TotalTime>
  <Words>707</Words>
  <Application>Microsoft Office PowerPoint</Application>
  <PresentationFormat>Widescreen</PresentationFormat>
  <Paragraphs>126</Paragraphs>
  <Slides>21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Trebuchet MS</vt:lpstr>
      <vt:lpstr>Wingdings</vt:lpstr>
      <vt:lpstr>1_Berlin</vt:lpstr>
      <vt:lpstr>A MODULAR AGRICULTURE SYSTEM</vt:lpstr>
      <vt:lpstr>Table Of Contents</vt:lpstr>
      <vt:lpstr>What is Precision Agriculture?</vt:lpstr>
      <vt:lpstr>Precision Irrigation</vt:lpstr>
      <vt:lpstr>Project Description</vt:lpstr>
      <vt:lpstr>System Block Diagram</vt:lpstr>
      <vt:lpstr>Probe</vt:lpstr>
      <vt:lpstr>Probe Block Diagram</vt:lpstr>
      <vt:lpstr>Communication Hub</vt:lpstr>
      <vt:lpstr>Hub Block Diagram</vt:lpstr>
      <vt:lpstr>Water Valve</vt:lpstr>
      <vt:lpstr>Database</vt:lpstr>
      <vt:lpstr>User Interface</vt:lpstr>
      <vt:lpstr>Block Diagram Of User Interface</vt:lpstr>
      <vt:lpstr>Current Status</vt:lpstr>
      <vt:lpstr>Achieved Sensor interfacing and data transmission</vt:lpstr>
      <vt:lpstr>Achieved data reception at the Hub</vt:lpstr>
      <vt:lpstr>Progress Status In Terms of Block Diagram</vt:lpstr>
      <vt:lpstr>Path Forward</vt:lpstr>
      <vt:lpstr>Timeline</vt:lpstr>
      <vt:lpstr>Thank You.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>Int2018</dc:creator>
  <cp:lastModifiedBy>Int2018</cp:lastModifiedBy>
  <cp:revision>57</cp:revision>
  <dcterms:created xsi:type="dcterms:W3CDTF">2014-04-17T23:07:25Z</dcterms:created>
  <dcterms:modified xsi:type="dcterms:W3CDTF">2018-09-28T06:53:48Z</dcterms:modified>
</cp:coreProperties>
</file>