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92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06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747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033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85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29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907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0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742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994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AD66-9C7A-4268-BB78-B0D0288536AB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B022-DB30-477B-8A26-E26BFB9E8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04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 smtClean="0"/>
              <a:t>Éléments informatiques nouveaux : Les Meshes</a:t>
            </a:r>
            <a:endParaRPr lang="fr-CA" sz="4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CA" dirty="0" smtClean="0"/>
              <a:t>Description:</a:t>
            </a:r>
          </a:p>
          <a:p>
            <a:r>
              <a:rPr lang="fr-CA" dirty="0" smtClean="0"/>
              <a:t>Ensemble de faces et sommets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smtClean="0"/>
              <a:t>Applications au projet:</a:t>
            </a:r>
          </a:p>
          <a:p>
            <a:r>
              <a:rPr lang="fr-CA" dirty="0" smtClean="0"/>
              <a:t>Modèle séparé en meshes</a:t>
            </a:r>
          </a:p>
          <a:p>
            <a:r>
              <a:rPr lang="fr-CA" dirty="0" smtClean="0"/>
              <a:t>Mouvements définis par des matrices de transformations</a:t>
            </a:r>
          </a:p>
          <a:p>
            <a:endParaRPr lang="fr-CA" dirty="0" smtClean="0"/>
          </a:p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28" y="1690688"/>
            <a:ext cx="3252455" cy="21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Éléments informatiques nouveaux : Les Meshes</vt:lpstr>
    </vt:vector>
  </TitlesOfParts>
  <Company>College Lionel-Groulx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Éléments informatiques nouveaux : Les Meshes</dc:title>
  <dc:creator>Solon Starly</dc:creator>
  <cp:lastModifiedBy>Solon Starly</cp:lastModifiedBy>
  <cp:revision>6</cp:revision>
  <dcterms:created xsi:type="dcterms:W3CDTF">2016-02-08T18:53:58Z</dcterms:created>
  <dcterms:modified xsi:type="dcterms:W3CDTF">2016-02-08T19:23:11Z</dcterms:modified>
</cp:coreProperties>
</file>