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66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59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142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1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2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4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74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7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10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3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944BF-1357-42E6-9DBD-922D960989F6}" type="datetimeFigureOut">
              <a:rPr lang="en-US" smtClean="0"/>
              <a:t>3/6/2017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F8206BB-E973-4D3B-8B12-55C69D68B8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google file system: processing data and it’s role in the future.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Alfred Acosta </a:t>
            </a:r>
            <a:r>
              <a:rPr lang="en-US" dirty="0" err="1"/>
              <a:t>jr.</a:t>
            </a:r>
            <a:endParaRPr lang="en-US" dirty="0"/>
          </a:p>
          <a:p>
            <a:r>
              <a:rPr lang="en-US" dirty="0"/>
              <a:t>3/6/2017</a:t>
            </a:r>
          </a:p>
        </p:txBody>
      </p:sp>
    </p:spTree>
    <p:extLst>
      <p:ext uri="{BB962C8B-B14F-4D97-AF65-F5344CB8AC3E}">
        <p14:creationId xmlns:p14="http://schemas.microsoft.com/office/powerpoint/2010/main" val="428255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file system: 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fast, it will lost value in the future due to the shift in market from tables and SQL code to Arrays.</a:t>
            </a:r>
          </a:p>
          <a:p>
            <a:r>
              <a:rPr lang="en-US" dirty="0"/>
              <a:t>Will not fit all systems and data-processing needs,  especially since the GFS was made for google in the first place.</a:t>
            </a:r>
          </a:p>
          <a:p>
            <a:r>
              <a:rPr lang="en-US" dirty="0"/>
              <a:t>Since the system has high bandwidth and deal fairly well with large data analysis, with the right edits it can deal with data management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60262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 file system: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was built to deal with Google’s data processing needs.</a:t>
            </a:r>
          </a:p>
          <a:p>
            <a:r>
              <a:rPr lang="en-US" dirty="0"/>
              <a:t>System was built to deal with large amounts of workload on a 24/7 basis</a:t>
            </a:r>
          </a:p>
          <a:p>
            <a:r>
              <a:rPr lang="en-US" dirty="0"/>
              <a:t>System was built to deal with constant failures and errors</a:t>
            </a:r>
          </a:p>
          <a:p>
            <a:r>
              <a:rPr lang="en-US" dirty="0"/>
              <a:t>System had to use inexpensive hardware</a:t>
            </a:r>
          </a:p>
        </p:txBody>
      </p:sp>
    </p:spTree>
    <p:extLst>
      <p:ext uri="{BB962C8B-B14F-4D97-AF65-F5344CB8AC3E}">
        <p14:creationId xmlns:p14="http://schemas.microsoft.com/office/powerpoint/2010/main" val="297265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 file system: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Treated system error and failures as the norm instead of trying to stop it.</a:t>
            </a:r>
          </a:p>
          <a:p>
            <a:r>
              <a:rPr lang="en-US" dirty="0"/>
              <a:t>Dealt with this through constant monitoring and replication incase data gets corrupted and you need a copy.</a:t>
            </a:r>
          </a:p>
          <a:p>
            <a:r>
              <a:rPr lang="en-US" dirty="0"/>
              <a:t>One master for simplified management.</a:t>
            </a:r>
          </a:p>
          <a:p>
            <a:r>
              <a:rPr lang="en-US" dirty="0"/>
              <a:t>Garbage system (Changes name of file and has it hidden) to deal with failures or accidental deletion.</a:t>
            </a:r>
          </a:p>
          <a:p>
            <a:r>
              <a:rPr lang="en-US" dirty="0"/>
              <a:t>High bandwidth to deal with huge workload.</a:t>
            </a:r>
          </a:p>
          <a:p>
            <a:r>
              <a:rPr lang="en-US" dirty="0"/>
              <a:t>Operation log to keep track of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2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google file system: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inventive how they choose to cope with failure rather than try to prevent it</a:t>
            </a:r>
          </a:p>
          <a:p>
            <a:r>
              <a:rPr lang="en-US" dirty="0"/>
              <a:t>Very simplified.</a:t>
            </a:r>
          </a:p>
          <a:p>
            <a:r>
              <a:rPr lang="en-US" dirty="0"/>
              <a:t>The system has a big vulnerability with having only a single point of access (one master)</a:t>
            </a:r>
          </a:p>
          <a:p>
            <a:r>
              <a:rPr lang="en-US" dirty="0"/>
              <a:t>Easy to recover from failures by just looking back at a copy of data or by getting data from the garbage.</a:t>
            </a:r>
          </a:p>
        </p:txBody>
      </p:sp>
    </p:spTree>
    <p:extLst>
      <p:ext uri="{BB962C8B-B14F-4D97-AF65-F5344CB8AC3E}">
        <p14:creationId xmlns:p14="http://schemas.microsoft.com/office/powerpoint/2010/main" val="312564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paper: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MapReduce to other Database Management systems on how to deal with large-scale data analysis</a:t>
            </a:r>
          </a:p>
          <a:p>
            <a:r>
              <a:rPr lang="en-US" dirty="0"/>
              <a:t>Went over the pros and cons of MapReduce.</a:t>
            </a:r>
          </a:p>
          <a:p>
            <a:r>
              <a:rPr lang="en-US" dirty="0"/>
              <a:t>Made Hadoop(MapReduce) and two other DBMS (Vertica and DBSM-X) compare with each other by running through some tasks.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0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paper: MapReduce vs parallel </a:t>
            </a:r>
            <a:r>
              <a:rPr lang="en-US" dirty="0" err="1"/>
              <a:t>dbms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Inexpensive</a:t>
            </a:r>
          </a:p>
          <a:p>
            <a:r>
              <a:rPr lang="en-US" dirty="0"/>
              <a:t>Installation was easier</a:t>
            </a:r>
          </a:p>
          <a:p>
            <a:r>
              <a:rPr lang="en-US" dirty="0"/>
              <a:t>Simple and more flexible with programming</a:t>
            </a:r>
          </a:p>
          <a:p>
            <a:r>
              <a:rPr lang="en-US" dirty="0"/>
              <a:t>Fault tolerance due to instant task restarts in case of node failure.</a:t>
            </a:r>
          </a:p>
          <a:p>
            <a:r>
              <a:rPr lang="en-US" dirty="0"/>
              <a:t>Fast on small data-processing tasks (ex. Grep Task),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Slower than other databases with more complex data-intensive analysis tasks (ex HTML documents, Join queries, etc.).</a:t>
            </a:r>
          </a:p>
          <a:p>
            <a:r>
              <a:rPr lang="en-US" dirty="0"/>
              <a:t>Not share friendly due to no schema (other user must know the first user’s coding and instructions)</a:t>
            </a:r>
          </a:p>
          <a:p>
            <a:r>
              <a:rPr lang="en-US" dirty="0"/>
              <a:t>Less in performance due to fault tolerance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3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paper: opinion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MapReduce works wonders when it comes to small data-analysis tasks and it has the potential to becomes faster it the user implements better indexes (like hash)</a:t>
            </a:r>
          </a:p>
          <a:p>
            <a:r>
              <a:rPr lang="en-US" dirty="0"/>
              <a:t>While MapReduce is more flexible with the schema, it has to be used properly to prevent human errors.</a:t>
            </a:r>
          </a:p>
          <a:p>
            <a:r>
              <a:rPr lang="en-US" dirty="0"/>
              <a:t>Would prefer to use it on small, solo tasks due to quick installation and freedom with it.</a:t>
            </a:r>
          </a:p>
        </p:txBody>
      </p:sp>
    </p:spTree>
    <p:extLst>
      <p:ext uri="{BB962C8B-B14F-4D97-AF65-F5344CB8AC3E}">
        <p14:creationId xmlns:p14="http://schemas.microsoft.com/office/powerpoint/2010/main" val="61145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file system vs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GFS can deal with large files much better than MapReduce can.</a:t>
            </a:r>
          </a:p>
          <a:p>
            <a:r>
              <a:rPr lang="en-US" dirty="0"/>
              <a:t>While slower, The troubleshooting of GFS via replication is more reliable and faster than the troubleshooting solution from MapReduce. </a:t>
            </a:r>
          </a:p>
          <a:p>
            <a:r>
              <a:rPr lang="en-US" dirty="0"/>
              <a:t>GFS is faster and more powerful than MapReduce due to it’s high bandwidth</a:t>
            </a:r>
          </a:p>
        </p:txBody>
      </p:sp>
    </p:spTree>
    <p:extLst>
      <p:ext uri="{BB962C8B-B14F-4D97-AF65-F5344CB8AC3E}">
        <p14:creationId xmlns:p14="http://schemas.microsoft.com/office/powerpoint/2010/main" val="396947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Stonebraker</a:t>
            </a:r>
            <a:r>
              <a:rPr lang="en-US" dirty="0"/>
              <a:t> talk: 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Tries to make Relational Database Management systems universal, or more so “one size fits all”, it doesn’t.</a:t>
            </a:r>
          </a:p>
          <a:p>
            <a:r>
              <a:rPr lang="en-US" dirty="0"/>
              <a:t>The market is switching from SQL code to arrays, there are even NoSQL markets.</a:t>
            </a:r>
          </a:p>
          <a:p>
            <a:r>
              <a:rPr lang="en-US" dirty="0"/>
              <a:t>Column stores are faster, and traditional row stores.</a:t>
            </a:r>
          </a:p>
          <a:p>
            <a:r>
              <a:rPr lang="en-US" dirty="0"/>
              <a:t>Business annalists are dying out and being replaced with data scientists.</a:t>
            </a:r>
          </a:p>
          <a:p>
            <a:r>
              <a:rPr lang="en-US" dirty="0"/>
              <a:t>Main memory will be bigger and cheaper to make your system faster.</a:t>
            </a:r>
          </a:p>
          <a:p>
            <a:r>
              <a:rPr lang="en-US" dirty="0"/>
              <a:t>Great time to be a Database Researcher with the growth of new ides, such as bigger main memory and faster networks.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613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790</TotalTime>
  <Words>659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The google file system: processing data and it’s role in the future.</vt:lpstr>
      <vt:lpstr>The google file system: main ideas</vt:lpstr>
      <vt:lpstr>The google file system: implementation</vt:lpstr>
      <vt:lpstr>The google file system: thoughts</vt:lpstr>
      <vt:lpstr>Comparison paper: Main ideas</vt:lpstr>
      <vt:lpstr>Comparison paper: MapReduce vs parallel dbms</vt:lpstr>
      <vt:lpstr>Comparison paper: opinion</vt:lpstr>
      <vt:lpstr>Google file system vs MapReduce</vt:lpstr>
      <vt:lpstr>Stonebraker talk: Main ideas</vt:lpstr>
      <vt:lpstr>Google file system: advantages and 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google file system and</dc:title>
  <dc:creator>Alfred Acosta</dc:creator>
  <cp:lastModifiedBy>Alfred Acosta</cp:lastModifiedBy>
  <cp:revision>23</cp:revision>
  <dcterms:created xsi:type="dcterms:W3CDTF">2017-03-06T15:50:50Z</dcterms:created>
  <dcterms:modified xsi:type="dcterms:W3CDTF">2017-03-07T05:00:56Z</dcterms:modified>
</cp:coreProperties>
</file>