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86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3DBD3-FDD2-4647-900A-AB062E44E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61667C-9038-49AB-BA07-3FBA4C055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C6A9BF-A216-475A-9395-34B1B35F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AE29-2AFB-407B-9D62-F5E836D5428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DBD88-AB5E-4B25-9325-B9D21CF6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5700A-A734-4A14-8065-D2F77DDB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05C6-AD19-4BFA-9D58-6FC921E6D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1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CF76D-AB38-4FD2-A4A0-3F116F45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6E5486-AF28-4F85-BE77-CFB863952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D1116A-56B8-4600-82EC-135A2CC6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AE29-2AFB-407B-9D62-F5E836D5428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9DC68-5318-4F21-AE20-C75A6F71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1FF35-A555-4AE9-8E57-09EA5E76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05C6-AD19-4BFA-9D58-6FC921E6D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4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7B1AF5-CF94-4441-8FB5-4BB621E9B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4EB612-F90E-4CB8-8079-6543B8B0C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151AEC-5254-40F9-94D3-F93A02F9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AE29-2AFB-407B-9D62-F5E836D5428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0E4DA-3BE9-4230-8F4B-2C1B2E4C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4EF24-F6F2-48BA-83A1-A22E19D6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05C6-AD19-4BFA-9D58-6FC921E6D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3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89735-5FD3-40CC-9A81-2D5D0CF0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B1E68-6614-4CC4-A20E-B78EF582D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400D4-E844-4F5B-8EC6-8E2F40B4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AE29-2AFB-407B-9D62-F5E836D5428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3117A-DE13-4068-BA11-50C43694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570BB-7330-48FF-90E3-2E836F6E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05C6-AD19-4BFA-9D58-6FC921E6D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EFB5F-7602-4533-BA7D-AB743F70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94380-6DF8-4AE9-B705-2137FE5E9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E2ABC-FA94-4D75-9BBC-2ECDD36E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AE29-2AFB-407B-9D62-F5E836D5428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B4A86-ACB5-48B4-A688-CA6875B2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A2164-944A-4784-B3B1-0869D6B9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05C6-AD19-4BFA-9D58-6FC921E6D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97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38D55-3E27-4317-9F05-BA1F1514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CCAB9-5520-4CAB-8537-9DCFB87B6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E1B3B6-3DF2-46B1-9EA6-34215EF83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3C7C9-7C79-4E7C-8441-E6DF2D77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AE29-2AFB-407B-9D62-F5E836D5428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4E34CC-E9A2-441F-94BF-17A405FA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7D4EB-FC87-409C-AB4B-60802E45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05C6-AD19-4BFA-9D58-6FC921E6D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62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5FD69-9DEC-4EEB-8FED-BE84315D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473518-3552-4AED-8837-AD60F6A10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2DBC8D-6BCB-49AE-B1A1-4CD6B1877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D254F3-668D-40C0-B2C9-0B584D05A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342326-6527-4406-8A57-32AECEFEE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152289-72D2-4A27-B864-AA1062BC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AE29-2AFB-407B-9D62-F5E836D5428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5523F9-F847-4381-B7C6-39865A82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0A7421-0BDF-4D3A-8913-FE39439F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05C6-AD19-4BFA-9D58-6FC921E6D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86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FC9E0-52FC-4AF9-84D5-6A012E9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96492D-22A1-4A85-B5B4-D9288877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AE29-2AFB-407B-9D62-F5E836D5428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A479DC-AD2D-4196-8E67-729C1B8F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A37649-8433-4239-B394-17FC4099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05C6-AD19-4BFA-9D58-6FC921E6D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31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78A96F-99B6-4B82-AECF-2AE5D110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AE29-2AFB-407B-9D62-F5E836D5428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0E89FD-63ED-40FB-9768-209B58B6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63DBA5-6896-4367-8DDD-23722D19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05C6-AD19-4BFA-9D58-6FC921E6D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24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CC325-678B-49D7-9B33-7D8A73F9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5DDE7-31CD-465F-85C7-FF08E3548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773EBF-83AC-4A66-86F8-A2A9BAEF6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B4914E-F87E-43B0-AB4C-28222ECB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AE29-2AFB-407B-9D62-F5E836D5428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64816-3807-4760-9D2E-5D936963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A5FF7-27B6-4B61-B22C-78DE2756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05C6-AD19-4BFA-9D58-6FC921E6D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0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C3E7B-F940-4B2C-B51D-4F9B0DB1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ACEA93-DDFF-4679-9EB3-1D9A88F3F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A122E8-076D-4410-BD58-D98112D64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41D8E9-0A17-420B-951E-12100B40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AE29-2AFB-407B-9D62-F5E836D5428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E80EAB-F84E-412D-A377-5A31CA2C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4F25DC-F0B1-4043-A055-1FC9B5D3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05C6-AD19-4BFA-9D58-6FC921E6D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1EB528-E186-4AE0-844E-E8C28329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EC0E9-6B5B-4F50-8CA3-2674E6AA1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F32E7-863B-4450-B6CF-E906620D0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0AE29-2AFB-407B-9D62-F5E836D5428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E0B41-3D93-46B1-90CD-4FCB4F962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5A411-60B1-4D73-AEAF-F17161E57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05C6-AD19-4BFA-9D58-6FC921E6D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1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57">
            <a:extLst>
              <a:ext uri="{FF2B5EF4-FFF2-40B4-BE49-F238E27FC236}">
                <a16:creationId xmlns:a16="http://schemas.microsoft.com/office/drawing/2014/main" id="{BE7A4CA7-8B50-4E9B-B909-02AB4C9299DC}"/>
              </a:ext>
            </a:extLst>
          </p:cNvPr>
          <p:cNvSpPr/>
          <p:nvPr/>
        </p:nvSpPr>
        <p:spPr>
          <a:xfrm>
            <a:off x="5671466" y="581328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F3AC4-DA6E-494A-A072-08FC47B8638B}"/>
              </a:ext>
            </a:extLst>
          </p:cNvPr>
          <p:cNvSpPr/>
          <p:nvPr/>
        </p:nvSpPr>
        <p:spPr>
          <a:xfrm>
            <a:off x="5680028" y="1256786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프로그램 실행</a:t>
            </a:r>
          </a:p>
        </p:txBody>
      </p:sp>
      <p:sp>
        <p:nvSpPr>
          <p:cNvPr id="6" name="사각형: 둥근 모서리 60">
            <a:extLst>
              <a:ext uri="{FF2B5EF4-FFF2-40B4-BE49-F238E27FC236}">
                <a16:creationId xmlns:a16="http://schemas.microsoft.com/office/drawing/2014/main" id="{E1E614FD-441F-440C-96A7-4B2262767D82}"/>
              </a:ext>
            </a:extLst>
          </p:cNvPr>
          <p:cNvSpPr/>
          <p:nvPr/>
        </p:nvSpPr>
        <p:spPr>
          <a:xfrm>
            <a:off x="5592366" y="1849574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사용자 유형 선택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B745FA-F6D5-4349-9A30-7F52DEED0279}"/>
              </a:ext>
            </a:extLst>
          </p:cNvPr>
          <p:cNvSpPr txBox="1"/>
          <p:nvPr/>
        </p:nvSpPr>
        <p:spPr>
          <a:xfrm>
            <a:off x="6647729" y="1827825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067853-187B-4635-97BA-3D8DEF4CB320}"/>
              </a:ext>
            </a:extLst>
          </p:cNvPr>
          <p:cNvSpPr/>
          <p:nvPr/>
        </p:nvSpPr>
        <p:spPr>
          <a:xfrm>
            <a:off x="5671466" y="244236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1338FE-D61B-4B05-81FE-1F7F3796EC36}"/>
              </a:ext>
            </a:extLst>
          </p:cNvPr>
          <p:cNvSpPr/>
          <p:nvPr/>
        </p:nvSpPr>
        <p:spPr>
          <a:xfrm>
            <a:off x="3486266" y="2527997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</a:p>
        </p:txBody>
      </p:sp>
      <p:sp>
        <p:nvSpPr>
          <p:cNvPr id="19" name="모서리가 둥근 직사각형 78">
            <a:extLst>
              <a:ext uri="{FF2B5EF4-FFF2-40B4-BE49-F238E27FC236}">
                <a16:creationId xmlns:a16="http://schemas.microsoft.com/office/drawing/2014/main" id="{19865019-431D-4987-BAEC-6F25FD2E03E4}"/>
              </a:ext>
            </a:extLst>
          </p:cNvPr>
          <p:cNvSpPr/>
          <p:nvPr/>
        </p:nvSpPr>
        <p:spPr>
          <a:xfrm>
            <a:off x="5671466" y="3117974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4BE1DFC-3594-484D-B270-E3FEC3F7073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100281" y="1595340"/>
            <a:ext cx="0" cy="2542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9707E4F-174B-467A-886D-01D03834ACD8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608196" y="2018850"/>
            <a:ext cx="378087" cy="1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1C4401A-8A10-44E8-A723-A2FBB6E4119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100281" y="921723"/>
            <a:ext cx="0" cy="33506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93F122C-7FD5-40D3-94A9-A401EAEAEA27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177196" y="2018850"/>
            <a:ext cx="415172" cy="1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8124950-872F-4851-85B1-ACAFFC85D1B0}"/>
              </a:ext>
            </a:extLst>
          </p:cNvPr>
          <p:cNvSpPr txBox="1"/>
          <p:nvPr/>
        </p:nvSpPr>
        <p:spPr>
          <a:xfrm>
            <a:off x="5214279" y="1827825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</a:p>
        </p:txBody>
      </p:sp>
      <p:sp>
        <p:nvSpPr>
          <p:cNvPr id="39" name="사각형: 둥근 모서리 60">
            <a:extLst>
              <a:ext uri="{FF2B5EF4-FFF2-40B4-BE49-F238E27FC236}">
                <a16:creationId xmlns:a16="http://schemas.microsoft.com/office/drawing/2014/main" id="{3A055FC0-EDE9-4F87-B57E-5D19737FEB19}"/>
              </a:ext>
            </a:extLst>
          </p:cNvPr>
          <p:cNvSpPr/>
          <p:nvPr/>
        </p:nvSpPr>
        <p:spPr>
          <a:xfrm>
            <a:off x="6986283" y="1849574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계정유무</a:t>
            </a:r>
          </a:p>
        </p:txBody>
      </p:sp>
      <p:sp>
        <p:nvSpPr>
          <p:cNvPr id="40" name="사각형: 둥근 모서리 60">
            <a:extLst>
              <a:ext uri="{FF2B5EF4-FFF2-40B4-BE49-F238E27FC236}">
                <a16:creationId xmlns:a16="http://schemas.microsoft.com/office/drawing/2014/main" id="{FDA6A60E-2C4D-4AB4-935F-3761EEE0BD33}"/>
              </a:ext>
            </a:extLst>
          </p:cNvPr>
          <p:cNvSpPr/>
          <p:nvPr/>
        </p:nvSpPr>
        <p:spPr>
          <a:xfrm>
            <a:off x="4161366" y="1849574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계정유무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179E44-5228-44FE-849D-760B7FE11F44}"/>
              </a:ext>
            </a:extLst>
          </p:cNvPr>
          <p:cNvSpPr txBox="1"/>
          <p:nvPr/>
        </p:nvSpPr>
        <p:spPr>
          <a:xfrm>
            <a:off x="3807106" y="1799446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654568-3DA0-4CC9-AD12-85A57F37C7FD}"/>
              </a:ext>
            </a:extLst>
          </p:cNvPr>
          <p:cNvSpPr txBox="1"/>
          <p:nvPr/>
        </p:nvSpPr>
        <p:spPr>
          <a:xfrm>
            <a:off x="8024776" y="1799446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A71572CF-3F2E-4E9B-BF17-3CD58E469C2E}"/>
              </a:ext>
            </a:extLst>
          </p:cNvPr>
          <p:cNvCxnSpPr>
            <a:cxnSpLocks/>
            <a:stCxn id="39" idx="2"/>
            <a:endCxn id="11" idx="3"/>
          </p:cNvCxnSpPr>
          <p:nvPr/>
        </p:nvCxnSpPr>
        <p:spPr>
          <a:xfrm rot="5400000">
            <a:off x="6791330" y="1908770"/>
            <a:ext cx="423511" cy="98222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6D270D-210C-4E9E-8482-082397773EFE}"/>
              </a:ext>
            </a:extLst>
          </p:cNvPr>
          <p:cNvCxnSpPr>
            <a:stCxn id="40" idx="2"/>
            <a:endCxn id="11" idx="1"/>
          </p:cNvCxnSpPr>
          <p:nvPr/>
        </p:nvCxnSpPr>
        <p:spPr>
          <a:xfrm rot="16200000" flipH="1">
            <a:off x="4958618" y="1898790"/>
            <a:ext cx="423511" cy="100218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3F479D2-11EE-43DC-927F-5F42879CCD8A}"/>
              </a:ext>
            </a:extLst>
          </p:cNvPr>
          <p:cNvSpPr txBox="1"/>
          <p:nvPr/>
        </p:nvSpPr>
        <p:spPr>
          <a:xfrm>
            <a:off x="4338335" y="2234732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EFDE1B-E011-4D11-9B24-D64BEB3CE3D6}"/>
              </a:ext>
            </a:extLst>
          </p:cNvPr>
          <p:cNvSpPr txBox="1"/>
          <p:nvPr/>
        </p:nvSpPr>
        <p:spPr>
          <a:xfrm>
            <a:off x="7522719" y="2234732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53F9357-1420-4428-AE6F-72D803BB7586}"/>
              </a:ext>
            </a:extLst>
          </p:cNvPr>
          <p:cNvSpPr/>
          <p:nvPr/>
        </p:nvSpPr>
        <p:spPr>
          <a:xfrm>
            <a:off x="7809347" y="2527997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B39AA56D-52BE-4DC6-B8F0-FBD346A5FC33}"/>
              </a:ext>
            </a:extLst>
          </p:cNvPr>
          <p:cNvCxnSpPr>
            <a:cxnSpLocks/>
            <a:stCxn id="40" idx="1"/>
            <a:endCxn id="14" idx="0"/>
          </p:cNvCxnSpPr>
          <p:nvPr/>
        </p:nvCxnSpPr>
        <p:spPr>
          <a:xfrm rot="10800000" flipV="1">
            <a:off x="3906520" y="2018851"/>
            <a:ext cx="254847" cy="509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4F0F465B-50F7-4C48-B61A-5D5CBFC5EDD3}"/>
              </a:ext>
            </a:extLst>
          </p:cNvPr>
          <p:cNvCxnSpPr>
            <a:cxnSpLocks/>
            <a:stCxn id="39" idx="3"/>
            <a:endCxn id="62" idx="0"/>
          </p:cNvCxnSpPr>
          <p:nvPr/>
        </p:nvCxnSpPr>
        <p:spPr>
          <a:xfrm>
            <a:off x="8002113" y="2018851"/>
            <a:ext cx="227487" cy="509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81E3225-CD60-4B9F-AD02-A123744EDA5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6091719" y="2780916"/>
            <a:ext cx="8562" cy="33705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EE0F6340-5B14-4B04-AA69-BE4EFE316E76}"/>
              </a:ext>
            </a:extLst>
          </p:cNvPr>
          <p:cNvCxnSpPr>
            <a:stCxn id="14" idx="2"/>
            <a:endCxn id="19" idx="1"/>
          </p:cNvCxnSpPr>
          <p:nvPr/>
        </p:nvCxnSpPr>
        <p:spPr>
          <a:xfrm rot="16200000" flipH="1">
            <a:off x="4578681" y="2194388"/>
            <a:ext cx="420623" cy="1764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CB3D2103-EBD8-4EAA-A540-69B522CE60C0}"/>
              </a:ext>
            </a:extLst>
          </p:cNvPr>
          <p:cNvCxnSpPr>
            <a:stCxn id="62" idx="2"/>
            <a:endCxn id="19" idx="3"/>
          </p:cNvCxnSpPr>
          <p:nvPr/>
        </p:nvCxnSpPr>
        <p:spPr>
          <a:xfrm rot="5400000">
            <a:off x="7160475" y="2218048"/>
            <a:ext cx="420623" cy="1717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C4BBA75-1904-4EDC-ADEE-FE62D7623BF8}"/>
              </a:ext>
            </a:extLst>
          </p:cNvPr>
          <p:cNvSpPr txBox="1"/>
          <p:nvPr/>
        </p:nvSpPr>
        <p:spPr>
          <a:xfrm>
            <a:off x="3583995" y="2949445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F6FA3E1-6B7F-4127-8814-00DDD9BFA74E}"/>
              </a:ext>
            </a:extLst>
          </p:cNvPr>
          <p:cNvSpPr txBox="1"/>
          <p:nvPr/>
        </p:nvSpPr>
        <p:spPr>
          <a:xfrm>
            <a:off x="8229600" y="2949445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7C9F93EF-404A-4D9B-81B4-C9451DF4A3AB}"/>
              </a:ext>
            </a:extLst>
          </p:cNvPr>
          <p:cNvCxnSpPr>
            <a:stCxn id="14" idx="1"/>
            <a:endCxn id="40" idx="0"/>
          </p:cNvCxnSpPr>
          <p:nvPr/>
        </p:nvCxnSpPr>
        <p:spPr>
          <a:xfrm rot="10800000" flipH="1">
            <a:off x="3486265" y="1849574"/>
            <a:ext cx="1183015" cy="847700"/>
          </a:xfrm>
          <a:prstGeom prst="bentConnector4">
            <a:avLst>
              <a:gd name="adj1" fmla="val -19324"/>
              <a:gd name="adj2" fmla="val 1269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6AE999AB-D5DA-48D4-A48F-4D19E76889AD}"/>
              </a:ext>
            </a:extLst>
          </p:cNvPr>
          <p:cNvCxnSpPr>
            <a:stCxn id="62" idx="3"/>
            <a:endCxn id="39" idx="0"/>
          </p:cNvCxnSpPr>
          <p:nvPr/>
        </p:nvCxnSpPr>
        <p:spPr>
          <a:xfrm flipH="1" flipV="1">
            <a:off x="7494198" y="1849574"/>
            <a:ext cx="1155655" cy="847700"/>
          </a:xfrm>
          <a:prstGeom prst="bentConnector4">
            <a:avLst>
              <a:gd name="adj1" fmla="val -19781"/>
              <a:gd name="adj2" fmla="val 1269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C2C188A-D0D3-4C7D-877B-24391CDD74BD}"/>
              </a:ext>
            </a:extLst>
          </p:cNvPr>
          <p:cNvSpPr txBox="1"/>
          <p:nvPr/>
        </p:nvSpPr>
        <p:spPr>
          <a:xfrm>
            <a:off x="8649853" y="2697274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A5A45DC-B14E-40D1-8E83-B67C1996240D}"/>
              </a:ext>
            </a:extLst>
          </p:cNvPr>
          <p:cNvSpPr txBox="1"/>
          <p:nvPr/>
        </p:nvSpPr>
        <p:spPr>
          <a:xfrm>
            <a:off x="3182977" y="2697274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7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57">
            <a:extLst>
              <a:ext uri="{FF2B5EF4-FFF2-40B4-BE49-F238E27FC236}">
                <a16:creationId xmlns:a16="http://schemas.microsoft.com/office/drawing/2014/main" id="{BE7A4CA7-8B50-4E9B-B909-02AB4C9299DC}"/>
              </a:ext>
            </a:extLst>
          </p:cNvPr>
          <p:cNvSpPr/>
          <p:nvPr/>
        </p:nvSpPr>
        <p:spPr>
          <a:xfrm>
            <a:off x="5671466" y="581328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F3AC4-DA6E-494A-A072-08FC47B8638B}"/>
              </a:ext>
            </a:extLst>
          </p:cNvPr>
          <p:cNvSpPr/>
          <p:nvPr/>
        </p:nvSpPr>
        <p:spPr>
          <a:xfrm>
            <a:off x="5680028" y="1256786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출결기록실행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사각형: 둥근 모서리 60">
            <a:extLst>
              <a:ext uri="{FF2B5EF4-FFF2-40B4-BE49-F238E27FC236}">
                <a16:creationId xmlns:a16="http://schemas.microsoft.com/office/drawing/2014/main" id="{E1E614FD-441F-440C-96A7-4B2262767D82}"/>
              </a:ext>
            </a:extLst>
          </p:cNvPr>
          <p:cNvSpPr/>
          <p:nvPr/>
        </p:nvSpPr>
        <p:spPr>
          <a:xfrm>
            <a:off x="5592366" y="1849574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출결유형선택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B745FA-F6D5-4349-9A30-7F52DEED0279}"/>
              </a:ext>
            </a:extLst>
          </p:cNvPr>
          <p:cNvSpPr txBox="1"/>
          <p:nvPr/>
        </p:nvSpPr>
        <p:spPr>
          <a:xfrm>
            <a:off x="5798726" y="222291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수동</a:t>
            </a:r>
          </a:p>
        </p:txBody>
      </p:sp>
      <p:sp>
        <p:nvSpPr>
          <p:cNvPr id="19" name="모서리가 둥근 직사각형 78">
            <a:extLst>
              <a:ext uri="{FF2B5EF4-FFF2-40B4-BE49-F238E27FC236}">
                <a16:creationId xmlns:a16="http://schemas.microsoft.com/office/drawing/2014/main" id="{19865019-431D-4987-BAEC-6F25FD2E03E4}"/>
              </a:ext>
            </a:extLst>
          </p:cNvPr>
          <p:cNvSpPr/>
          <p:nvPr/>
        </p:nvSpPr>
        <p:spPr>
          <a:xfrm>
            <a:off x="5671466" y="3628091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4BE1DFC-3594-484D-B270-E3FEC3F7073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100281" y="1595340"/>
            <a:ext cx="0" cy="2542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1C4401A-8A10-44E8-A723-A2FBB6E4119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100281" y="921723"/>
            <a:ext cx="0" cy="3350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93F122C-7FD5-40D3-94A9-A401EAEAEA27}"/>
              </a:ext>
            </a:extLst>
          </p:cNvPr>
          <p:cNvCxnSpPr>
            <a:cxnSpLocks/>
          </p:cNvCxnSpPr>
          <p:nvPr/>
        </p:nvCxnSpPr>
        <p:spPr>
          <a:xfrm flipH="1">
            <a:off x="5177196" y="2018850"/>
            <a:ext cx="415172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8124950-872F-4851-85B1-ACAFFC85D1B0}"/>
              </a:ext>
            </a:extLst>
          </p:cNvPr>
          <p:cNvSpPr txBox="1"/>
          <p:nvPr/>
        </p:nvSpPr>
        <p:spPr>
          <a:xfrm>
            <a:off x="5214279" y="1827825"/>
            <a:ext cx="3385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자동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8CD105-BC92-477C-AE2B-FA29677CA93A}"/>
              </a:ext>
            </a:extLst>
          </p:cNvPr>
          <p:cNvSpPr/>
          <p:nvPr/>
        </p:nvSpPr>
        <p:spPr>
          <a:xfrm>
            <a:off x="5671466" y="244236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사용자 목록표시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A38195D-155C-4B8D-BA19-DAF2DCCB87F9}"/>
              </a:ext>
            </a:extLst>
          </p:cNvPr>
          <p:cNvCxnSpPr>
            <a:cxnSpLocks/>
          </p:cNvCxnSpPr>
          <p:nvPr/>
        </p:nvCxnSpPr>
        <p:spPr>
          <a:xfrm>
            <a:off x="6100281" y="2188128"/>
            <a:ext cx="0" cy="2542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사각형: 둥근 모서리 60">
            <a:extLst>
              <a:ext uri="{FF2B5EF4-FFF2-40B4-BE49-F238E27FC236}">
                <a16:creationId xmlns:a16="http://schemas.microsoft.com/office/drawing/2014/main" id="{9F2FF3B1-B745-4DE9-A1F2-D49F29A5E8BD}"/>
              </a:ext>
            </a:extLst>
          </p:cNvPr>
          <p:cNvSpPr/>
          <p:nvPr/>
        </p:nvSpPr>
        <p:spPr>
          <a:xfrm>
            <a:off x="4198449" y="1849574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자동유형선택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CAD0FC-1B2F-4799-A734-A3ACAA4A5AB6}"/>
              </a:ext>
            </a:extLst>
          </p:cNvPr>
          <p:cNvSpPr/>
          <p:nvPr/>
        </p:nvSpPr>
        <p:spPr>
          <a:xfrm>
            <a:off x="4286111" y="244236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출석인증번호 발생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1C19666-86C5-4A35-BF44-30906DC42716}"/>
              </a:ext>
            </a:extLst>
          </p:cNvPr>
          <p:cNvSpPr/>
          <p:nvPr/>
        </p:nvSpPr>
        <p:spPr>
          <a:xfrm>
            <a:off x="2897136" y="244236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출석처리요청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일반사용자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BC29A56-943D-43B6-A0AF-3D3103875F67}"/>
              </a:ext>
            </a:extLst>
          </p:cNvPr>
          <p:cNvCxnSpPr>
            <a:cxnSpLocks/>
          </p:cNvCxnSpPr>
          <p:nvPr/>
        </p:nvCxnSpPr>
        <p:spPr>
          <a:xfrm>
            <a:off x="4710645" y="2188128"/>
            <a:ext cx="0" cy="2542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7E9F846-4125-44ED-9530-7B7F370B44F1}"/>
              </a:ext>
            </a:extLst>
          </p:cNvPr>
          <p:cNvCxnSpPr>
            <a:stCxn id="38" idx="1"/>
            <a:endCxn id="42" idx="0"/>
          </p:cNvCxnSpPr>
          <p:nvPr/>
        </p:nvCxnSpPr>
        <p:spPr>
          <a:xfrm rot="10800000" flipV="1">
            <a:off x="3317389" y="2018850"/>
            <a:ext cx="881060" cy="423511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23DD330-4F4B-4F3B-9739-6F09C8FE4F5C}"/>
              </a:ext>
            </a:extLst>
          </p:cNvPr>
          <p:cNvSpPr/>
          <p:nvPr/>
        </p:nvSpPr>
        <p:spPr>
          <a:xfrm>
            <a:off x="5671466" y="3035150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서버에 데이터 전송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DC06E26-064C-48E5-8D39-ACFF80BE2E58}"/>
              </a:ext>
            </a:extLst>
          </p:cNvPr>
          <p:cNvCxnSpPr>
            <a:cxnSpLocks/>
          </p:cNvCxnSpPr>
          <p:nvPr/>
        </p:nvCxnSpPr>
        <p:spPr>
          <a:xfrm>
            <a:off x="6100281" y="2780916"/>
            <a:ext cx="0" cy="2542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D097E86-E5FB-455E-8073-222E14736D2E}"/>
              </a:ext>
            </a:extLst>
          </p:cNvPr>
          <p:cNvCxnSpPr>
            <a:stCxn id="41" idx="2"/>
            <a:endCxn id="46" idx="1"/>
          </p:cNvCxnSpPr>
          <p:nvPr/>
        </p:nvCxnSpPr>
        <p:spPr>
          <a:xfrm rot="16200000" flipH="1">
            <a:off x="4977160" y="2510120"/>
            <a:ext cx="423511" cy="96510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810057F-64D0-4B40-BFD0-1771C333A44A}"/>
              </a:ext>
            </a:extLst>
          </p:cNvPr>
          <p:cNvCxnSpPr>
            <a:stCxn id="42" idx="2"/>
            <a:endCxn id="46" idx="1"/>
          </p:cNvCxnSpPr>
          <p:nvPr/>
        </p:nvCxnSpPr>
        <p:spPr>
          <a:xfrm rot="16200000" flipH="1">
            <a:off x="4282672" y="1815632"/>
            <a:ext cx="423511" cy="2354077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67DFC14-1673-455E-91A3-03EEFB9E2A77}"/>
              </a:ext>
            </a:extLst>
          </p:cNvPr>
          <p:cNvCxnSpPr>
            <a:cxnSpLocks/>
          </p:cNvCxnSpPr>
          <p:nvPr/>
        </p:nvCxnSpPr>
        <p:spPr>
          <a:xfrm>
            <a:off x="6100281" y="3373857"/>
            <a:ext cx="0" cy="2542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1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57">
            <a:extLst>
              <a:ext uri="{FF2B5EF4-FFF2-40B4-BE49-F238E27FC236}">
                <a16:creationId xmlns:a16="http://schemas.microsoft.com/office/drawing/2014/main" id="{BE7A4CA7-8B50-4E9B-B909-02AB4C9299DC}"/>
              </a:ext>
            </a:extLst>
          </p:cNvPr>
          <p:cNvSpPr/>
          <p:nvPr/>
        </p:nvSpPr>
        <p:spPr>
          <a:xfrm>
            <a:off x="5671466" y="581328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F3AC4-DA6E-494A-A072-08FC47B8638B}"/>
              </a:ext>
            </a:extLst>
          </p:cNvPr>
          <p:cNvSpPr/>
          <p:nvPr/>
        </p:nvSpPr>
        <p:spPr>
          <a:xfrm>
            <a:off x="5680028" y="1256786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출결기록실행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사각형: 둥근 모서리 60">
            <a:extLst>
              <a:ext uri="{FF2B5EF4-FFF2-40B4-BE49-F238E27FC236}">
                <a16:creationId xmlns:a16="http://schemas.microsoft.com/office/drawing/2014/main" id="{E1E614FD-441F-440C-96A7-4B2262767D82}"/>
              </a:ext>
            </a:extLst>
          </p:cNvPr>
          <p:cNvSpPr/>
          <p:nvPr/>
        </p:nvSpPr>
        <p:spPr>
          <a:xfrm>
            <a:off x="5592366" y="1849574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출결유형선택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9" name="모서리가 둥근 직사각형 78">
            <a:extLst>
              <a:ext uri="{FF2B5EF4-FFF2-40B4-BE49-F238E27FC236}">
                <a16:creationId xmlns:a16="http://schemas.microsoft.com/office/drawing/2014/main" id="{19865019-431D-4987-BAEC-6F25FD2E03E4}"/>
              </a:ext>
            </a:extLst>
          </p:cNvPr>
          <p:cNvSpPr/>
          <p:nvPr/>
        </p:nvSpPr>
        <p:spPr>
          <a:xfrm>
            <a:off x="5671466" y="3117974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4BE1DFC-3594-484D-B270-E3FEC3F7073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100281" y="1595340"/>
            <a:ext cx="0" cy="2542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1C4401A-8A10-44E8-A723-A2FBB6E4119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100281" y="921723"/>
            <a:ext cx="0" cy="3350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93F122C-7FD5-40D3-94A9-A401EAEAEA27}"/>
              </a:ext>
            </a:extLst>
          </p:cNvPr>
          <p:cNvCxnSpPr>
            <a:cxnSpLocks/>
          </p:cNvCxnSpPr>
          <p:nvPr/>
        </p:nvCxnSpPr>
        <p:spPr>
          <a:xfrm flipH="1">
            <a:off x="5177196" y="2018850"/>
            <a:ext cx="415172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DD9F30F-966C-42A7-95CF-5E7590E7625B}"/>
              </a:ext>
            </a:extLst>
          </p:cNvPr>
          <p:cNvSpPr/>
          <p:nvPr/>
        </p:nvSpPr>
        <p:spPr>
          <a:xfrm>
            <a:off x="4338113" y="184957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출석인증번호 입력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5466193-4510-4704-95F7-2D99B1AFC246}"/>
              </a:ext>
            </a:extLst>
          </p:cNvPr>
          <p:cNvSpPr/>
          <p:nvPr/>
        </p:nvSpPr>
        <p:spPr>
          <a:xfrm>
            <a:off x="7021943" y="184957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출석처리요청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일반사용자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81A0FF0-5010-4D21-A173-E6CF6681DFC4}"/>
              </a:ext>
            </a:extLst>
          </p:cNvPr>
          <p:cNvCxnSpPr>
            <a:stCxn id="6" idx="3"/>
            <a:endCxn id="49" idx="1"/>
          </p:cNvCxnSpPr>
          <p:nvPr/>
        </p:nvCxnSpPr>
        <p:spPr>
          <a:xfrm>
            <a:off x="6608196" y="2018851"/>
            <a:ext cx="41374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4944491-3F5C-4D3D-B5AE-10471C9F6025}"/>
              </a:ext>
            </a:extLst>
          </p:cNvPr>
          <p:cNvSpPr/>
          <p:nvPr/>
        </p:nvSpPr>
        <p:spPr>
          <a:xfrm>
            <a:off x="7021943" y="244236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출석처리승인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3C4A462-807C-4BD4-A342-4EF59063D2D9}"/>
              </a:ext>
            </a:extLst>
          </p:cNvPr>
          <p:cNvSpPr/>
          <p:nvPr/>
        </p:nvSpPr>
        <p:spPr>
          <a:xfrm>
            <a:off x="4338113" y="244236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출석처리승인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D1482B70-89F9-4904-BB06-02B0447C85DA}"/>
              </a:ext>
            </a:extLst>
          </p:cNvPr>
          <p:cNvCxnSpPr>
            <a:stCxn id="51" idx="3"/>
            <a:endCxn id="19" idx="0"/>
          </p:cNvCxnSpPr>
          <p:nvPr/>
        </p:nvCxnSpPr>
        <p:spPr>
          <a:xfrm>
            <a:off x="5178619" y="2611639"/>
            <a:ext cx="913100" cy="50633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8BEDF195-2A54-4798-A346-424EFAAF4BBB}"/>
              </a:ext>
            </a:extLst>
          </p:cNvPr>
          <p:cNvCxnSpPr>
            <a:stCxn id="50" idx="1"/>
            <a:endCxn id="19" idx="0"/>
          </p:cNvCxnSpPr>
          <p:nvPr/>
        </p:nvCxnSpPr>
        <p:spPr>
          <a:xfrm rot="10800000" flipV="1">
            <a:off x="6091719" y="2611638"/>
            <a:ext cx="930224" cy="50633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D84E424-BEC9-4D84-821E-96756C88C4CB}"/>
              </a:ext>
            </a:extLst>
          </p:cNvPr>
          <p:cNvCxnSpPr>
            <a:stCxn id="48" idx="2"/>
            <a:endCxn id="51" idx="0"/>
          </p:cNvCxnSpPr>
          <p:nvPr/>
        </p:nvCxnSpPr>
        <p:spPr>
          <a:xfrm>
            <a:off x="4758366" y="2188128"/>
            <a:ext cx="0" cy="2542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9531A7D-EEB7-4210-8E61-26522F6057FF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>
            <a:off x="7442196" y="2188128"/>
            <a:ext cx="0" cy="2542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48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52</Words>
  <Application>Microsoft Office PowerPoint</Application>
  <PresentationFormat>와이드스크린</PresentationFormat>
  <Paragraphs>40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2020-10-04T15:39:20Z</dcterms:created>
  <dcterms:modified xsi:type="dcterms:W3CDTF">2020-10-04T17:14:36Z</dcterms:modified>
</cp:coreProperties>
</file>