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1" r:id="rId4"/>
    <p:sldId id="264" r:id="rId5"/>
    <p:sldId id="265" r:id="rId6"/>
    <p:sldId id="269" r:id="rId7"/>
    <p:sldId id="267" r:id="rId8"/>
    <p:sldId id="270" r:id="rId9"/>
    <p:sldId id="262" r:id="rId10"/>
    <p:sldId id="257" r:id="rId11"/>
    <p:sldId id="258" r:id="rId12"/>
    <p:sldId id="259" r:id="rId13"/>
    <p:sldId id="26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8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1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2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4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E24B-7FA1-4DCA-A935-8EC7BD68DA9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CBE7-22BB-4FD7-9255-6FDDB2905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7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C0D6-1F4F-42D7-A169-086004B0F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날씨 앱 사례연구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2FC5B0-A9AA-4026-8B58-E78D539D4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권예나</a:t>
            </a:r>
          </a:p>
        </p:txBody>
      </p:sp>
    </p:spTree>
    <p:extLst>
      <p:ext uri="{BB962C8B-B14F-4D97-AF65-F5344CB8AC3E}">
        <p14:creationId xmlns:p14="http://schemas.microsoft.com/office/powerpoint/2010/main" val="40878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6BEF5-4C31-48CE-9565-B4855ED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인터뷰</a:t>
            </a:r>
            <a:r>
              <a:rPr lang="en-US" altLang="ko-KR" dirty="0"/>
              <a:t>(</a:t>
            </a:r>
            <a:r>
              <a:rPr lang="ko-KR" altLang="en-US" dirty="0"/>
              <a:t>김영자</a:t>
            </a:r>
            <a:r>
              <a:rPr lang="en-US" altLang="ko-KR" dirty="0"/>
              <a:t>, 67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77D5A-D47D-4A52-B9B5-CEAFDDB9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32000">
              <a:lnSpc>
                <a:spcPct val="150000"/>
              </a:lnSpc>
              <a:buNone/>
            </a:pPr>
            <a:r>
              <a:rPr lang="en-US" altLang="ko-KR" sz="2400" dirty="0"/>
              <a:t>“</a:t>
            </a:r>
            <a:r>
              <a:rPr lang="ko-KR" altLang="en-US" sz="2400" dirty="0"/>
              <a:t>요즘에는 이런 걸 쓸 줄 알아야 된다고 우리 딸이 스마트폰을 사줬어요</a:t>
            </a:r>
            <a:r>
              <a:rPr lang="en-US" altLang="ko-KR" sz="2400" dirty="0"/>
              <a:t>. </a:t>
            </a:r>
            <a:r>
              <a:rPr lang="ko-KR" altLang="en-US" sz="2400" dirty="0"/>
              <a:t>어떻게 쓰는지 손주들이 알려줬는데 재밌는 걸 많이 볼 수 있어서 아주 좋더라고요</a:t>
            </a:r>
            <a:r>
              <a:rPr lang="en-US" altLang="ko-KR" sz="2400" dirty="0"/>
              <a:t>. </a:t>
            </a:r>
            <a:r>
              <a:rPr lang="ko-KR" altLang="en-US" sz="2400" dirty="0"/>
              <a:t>특히 미세먼지 있는 날 알기가 힘들었는데 이제는 네이버 앱으로 알 수 있어서 아주 좋아요</a:t>
            </a:r>
            <a:r>
              <a:rPr lang="en-US" altLang="ko-KR" sz="2400" dirty="0"/>
              <a:t>. </a:t>
            </a:r>
            <a:r>
              <a:rPr lang="ko-KR" altLang="en-US" sz="2400" dirty="0"/>
              <a:t>장을 볼 일이 있거나 산책하기 전에는 꼭 그걸 확인하고 </a:t>
            </a:r>
            <a:r>
              <a:rPr lang="ko-KR" altLang="en-US" sz="2400" dirty="0" err="1"/>
              <a:t>나간다니까요</a:t>
            </a:r>
            <a:r>
              <a:rPr lang="en-US" altLang="ko-KR" sz="2400" dirty="0"/>
              <a:t>? </a:t>
            </a:r>
            <a:r>
              <a:rPr lang="ko-KR" altLang="en-US" sz="2400" dirty="0"/>
              <a:t>집에서 장을 담글 때도 날씨가 중요한데</a:t>
            </a:r>
            <a:r>
              <a:rPr lang="en-US" altLang="ko-KR" sz="2400" dirty="0"/>
              <a:t>, </a:t>
            </a:r>
            <a:r>
              <a:rPr lang="ko-KR" altLang="en-US" sz="2400" dirty="0"/>
              <a:t>아주 도움이 돼요</a:t>
            </a:r>
            <a:r>
              <a:rPr lang="en-US" altLang="ko-KR" sz="2400" dirty="0"/>
              <a:t>. </a:t>
            </a:r>
            <a:r>
              <a:rPr lang="ko-KR" altLang="en-US" sz="2400" dirty="0"/>
              <a:t>그렇지만 글씨가 작아서 잘 안 보여요</a:t>
            </a:r>
            <a:r>
              <a:rPr lang="en-US" altLang="ko-KR" sz="2400" dirty="0"/>
              <a:t>. </a:t>
            </a:r>
            <a:r>
              <a:rPr lang="ko-KR" altLang="en-US" sz="2400" dirty="0"/>
              <a:t>이제 내 나이쯤 되면 노안이 와서 작은 글씨는 좀처럼 볼 수가 없거든요</a:t>
            </a:r>
            <a:r>
              <a:rPr lang="en-US" altLang="ko-KR" sz="2400" dirty="0"/>
              <a:t>.”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468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A984A-5C40-4F60-A321-4BCBABE4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인터뷰</a:t>
            </a:r>
            <a:r>
              <a:rPr lang="en-US" altLang="ko-KR" dirty="0"/>
              <a:t>(</a:t>
            </a:r>
            <a:r>
              <a:rPr lang="ko-KR" altLang="en-US" dirty="0" err="1"/>
              <a:t>이다감</a:t>
            </a:r>
            <a:r>
              <a:rPr lang="en-US" altLang="ko-KR" dirty="0"/>
              <a:t>, 23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6B7363C-C584-4FAA-A3BB-2A53115B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32000">
              <a:lnSpc>
                <a:spcPct val="150000"/>
              </a:lnSpc>
              <a:buNone/>
            </a:pPr>
            <a:r>
              <a:rPr lang="en-US" altLang="ko-KR" sz="2400" dirty="0"/>
              <a:t>“</a:t>
            </a:r>
            <a:r>
              <a:rPr lang="ko-KR" altLang="en-US" sz="2400" dirty="0"/>
              <a:t>날씨 앱 자체는 스마트폰 살 때 깔려 있긴 한데 잘 안 써요</a:t>
            </a:r>
            <a:r>
              <a:rPr lang="en-US" altLang="ko-KR" sz="2400" dirty="0"/>
              <a:t>. </a:t>
            </a:r>
            <a:r>
              <a:rPr lang="ko-KR" altLang="en-US" sz="2400" dirty="0"/>
              <a:t>그냥 포털사이트 앱 들어가서 보면 미세먼지나 강우확률이나 더 자세하게 볼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그게 더 정확하더라고요</a:t>
            </a:r>
            <a:r>
              <a:rPr lang="en-US" altLang="ko-KR" sz="2400" dirty="0"/>
              <a:t>. </a:t>
            </a:r>
            <a:r>
              <a:rPr lang="ko-KR" altLang="en-US" sz="2400" dirty="0"/>
              <a:t>요새는 미세먼지 꼭 확인하고 </a:t>
            </a:r>
            <a:r>
              <a:rPr lang="ko-KR" altLang="en-US" sz="2400" dirty="0" err="1"/>
              <a:t>나가잖아요</a:t>
            </a:r>
            <a:r>
              <a:rPr lang="en-US" altLang="ko-KR" sz="2400" dirty="0"/>
              <a:t>. </a:t>
            </a:r>
            <a:r>
              <a:rPr lang="ko-KR" altLang="en-US" sz="2400" dirty="0"/>
              <a:t>근데 기본 날씨 앱은 미세먼지 정보는 안 나와요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그거 확인하려면 따로 다운 받아야 되는데 귀찮죠</a:t>
            </a:r>
            <a:r>
              <a:rPr lang="en-US" altLang="ko-KR" sz="2400" dirty="0"/>
              <a:t>. </a:t>
            </a:r>
            <a:r>
              <a:rPr lang="ko-KR" altLang="en-US" sz="2400" dirty="0"/>
              <a:t>포털사이트 앱에서는 한 번에 확인할 수 있으니까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지역도 훨씬 세분화되어서 정확한 날씨 정보를 알 수 있어요</a:t>
            </a:r>
            <a:r>
              <a:rPr lang="en-US" altLang="ko-KR" sz="2400" dirty="0"/>
              <a:t>.”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24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2101-617C-48C9-B1DD-0E95029C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인터뷰</a:t>
            </a:r>
            <a:r>
              <a:rPr lang="en-US" altLang="ko-KR" dirty="0"/>
              <a:t>(</a:t>
            </a:r>
            <a:r>
              <a:rPr lang="ko-KR" altLang="en-US" dirty="0"/>
              <a:t>박대기</a:t>
            </a:r>
            <a:r>
              <a:rPr lang="en-US" altLang="ko-KR" dirty="0"/>
              <a:t>, 34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283213-1836-4265-82BF-529A9147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32000">
              <a:lnSpc>
                <a:spcPct val="150000"/>
              </a:lnSpc>
              <a:buNone/>
            </a:pPr>
            <a:r>
              <a:rPr lang="en-US" altLang="ko-KR" sz="2400" dirty="0"/>
              <a:t>“</a:t>
            </a:r>
            <a:r>
              <a:rPr lang="ko-KR" altLang="en-US" sz="2400" dirty="0"/>
              <a:t>날씨 앱이요</a:t>
            </a:r>
            <a:r>
              <a:rPr lang="en-US" altLang="ko-KR" sz="2400" dirty="0"/>
              <a:t>? </a:t>
            </a:r>
            <a:r>
              <a:rPr lang="ko-KR" altLang="en-US" sz="2400" dirty="0"/>
              <a:t>날씨 앱은 자주 안 써요</a:t>
            </a:r>
            <a:r>
              <a:rPr lang="en-US" altLang="ko-KR" sz="2400" dirty="0"/>
              <a:t>. </a:t>
            </a:r>
            <a:r>
              <a:rPr lang="ko-KR" altLang="en-US" sz="2400" dirty="0"/>
              <a:t>전 </a:t>
            </a:r>
            <a:r>
              <a:rPr lang="ko-KR" altLang="en-US" sz="2400" dirty="0" err="1"/>
              <a:t>서퍼라서</a:t>
            </a:r>
            <a:r>
              <a:rPr lang="ko-KR" altLang="en-US" sz="2400" dirty="0"/>
              <a:t> 파도 세기 같은 게 중요한데 날씨 앱에는 그런 정보가 전혀 없거든요</a:t>
            </a:r>
            <a:r>
              <a:rPr lang="en-US" altLang="ko-KR" sz="2400" dirty="0"/>
              <a:t>. </a:t>
            </a:r>
            <a:r>
              <a:rPr lang="ko-KR" altLang="en-US" sz="2400" dirty="0"/>
              <a:t>포털 사이트 앱 같은 경우도 그렇게 자세한 정보까지는 알려주지 않아서 </a:t>
            </a:r>
            <a:r>
              <a:rPr lang="ko-KR" altLang="en-US" sz="2400" dirty="0" err="1"/>
              <a:t>서퍼들이</a:t>
            </a:r>
            <a:r>
              <a:rPr lang="ko-KR" altLang="en-US" sz="2400" dirty="0"/>
              <a:t> 자주 이용하는 다른 커뮤니티를 이용해요</a:t>
            </a:r>
            <a:r>
              <a:rPr lang="en-US" altLang="ko-KR" sz="2400" dirty="0"/>
              <a:t>. </a:t>
            </a:r>
            <a:r>
              <a:rPr lang="ko-KR" altLang="en-US" sz="2400" dirty="0"/>
              <a:t>각 지역에 있는 </a:t>
            </a:r>
            <a:r>
              <a:rPr lang="ko-KR" altLang="en-US" sz="2400" dirty="0" err="1"/>
              <a:t>서퍼들이</a:t>
            </a:r>
            <a:r>
              <a:rPr lang="ko-KR" altLang="en-US" sz="2400" dirty="0"/>
              <a:t> 오늘 파도가 </a:t>
            </a:r>
            <a:r>
              <a:rPr lang="ko-KR" altLang="en-US" sz="2400" dirty="0" err="1"/>
              <a:t>어떤지</a:t>
            </a:r>
            <a:r>
              <a:rPr lang="en-US" altLang="ko-KR" sz="2400" dirty="0"/>
              <a:t>, </a:t>
            </a:r>
            <a:r>
              <a:rPr lang="ko-KR" altLang="en-US" sz="2400" dirty="0"/>
              <a:t>바람 세기는 </a:t>
            </a:r>
            <a:r>
              <a:rPr lang="ko-KR" altLang="en-US" sz="2400" dirty="0" err="1"/>
              <a:t>어떤지</a:t>
            </a:r>
            <a:r>
              <a:rPr lang="ko-KR" altLang="en-US" sz="2400" dirty="0"/>
              <a:t> 모두 공유해주거든요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보고 가장 괜찮은 바다로 </a:t>
            </a:r>
            <a:r>
              <a:rPr lang="ko-KR" altLang="en-US" sz="2400" dirty="0" err="1"/>
              <a:t>서핑하러</a:t>
            </a:r>
            <a:r>
              <a:rPr lang="ko-KR" altLang="en-US" sz="2400" dirty="0"/>
              <a:t> 가곤 하죠</a:t>
            </a:r>
            <a:r>
              <a:rPr lang="en-US" altLang="ko-KR" sz="2400" dirty="0"/>
              <a:t>.”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939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2101-617C-48C9-B1DD-0E95029C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인터뷰</a:t>
            </a:r>
            <a:r>
              <a:rPr lang="en-US" altLang="ko-KR" dirty="0"/>
              <a:t>(</a:t>
            </a:r>
            <a:r>
              <a:rPr lang="ko-KR" altLang="en-US" dirty="0" err="1"/>
              <a:t>한대한</a:t>
            </a:r>
            <a:r>
              <a:rPr lang="en-US" altLang="ko-KR" dirty="0"/>
              <a:t>, 40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283213-1836-4265-82BF-529A9147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32000">
              <a:lnSpc>
                <a:spcPct val="150000"/>
              </a:lnSpc>
              <a:buNone/>
            </a:pPr>
            <a:r>
              <a:rPr lang="en-US" altLang="ko-KR" sz="2400" dirty="0"/>
              <a:t>“</a:t>
            </a:r>
            <a:r>
              <a:rPr lang="ko-KR" altLang="en-US" sz="2400" dirty="0"/>
              <a:t>농사 짓는데 날씨는 중요하니까 꼭 확인하고 나가죠</a:t>
            </a:r>
            <a:r>
              <a:rPr lang="en-US" altLang="ko-KR" sz="2400" dirty="0"/>
              <a:t>. </a:t>
            </a:r>
            <a:r>
              <a:rPr lang="ko-KR" altLang="en-US" sz="2400" dirty="0"/>
              <a:t>근데 갑자기 날씨가 바뀔 때가 있잖아요</a:t>
            </a:r>
            <a:r>
              <a:rPr lang="en-US" altLang="ko-KR" sz="2400" dirty="0"/>
              <a:t>. </a:t>
            </a:r>
            <a:r>
              <a:rPr lang="ko-KR" altLang="en-US" sz="2400" dirty="0"/>
              <a:t>그럴 때는 </a:t>
            </a:r>
            <a:r>
              <a:rPr lang="ko-KR" altLang="en-US" sz="2400" dirty="0" err="1"/>
              <a:t>속절</a:t>
            </a:r>
            <a:r>
              <a:rPr lang="ko-KR" altLang="en-US" sz="2400" dirty="0"/>
              <a:t> 없이 당하죠</a:t>
            </a:r>
            <a:r>
              <a:rPr lang="en-US" altLang="ko-KR" sz="2400" dirty="0"/>
              <a:t>, </a:t>
            </a:r>
            <a:r>
              <a:rPr lang="ko-KR" altLang="en-US" sz="2400" dirty="0"/>
              <a:t>뭐</a:t>
            </a:r>
            <a:r>
              <a:rPr lang="en-US" altLang="ko-KR" sz="2400" dirty="0"/>
              <a:t>. </a:t>
            </a:r>
            <a:r>
              <a:rPr lang="ko-KR" altLang="en-US" sz="2400" dirty="0"/>
              <a:t>날씨 앱 확인하면 된다고요</a:t>
            </a:r>
            <a:r>
              <a:rPr lang="en-US" altLang="ko-KR" sz="2400" dirty="0"/>
              <a:t>? </a:t>
            </a:r>
            <a:r>
              <a:rPr lang="ko-KR" altLang="en-US" sz="2400" dirty="0"/>
              <a:t>농사는 다 때가 있어서 놓치면 그 해 농사 다 망하는 건데 그거 확인할 짬이 어디 있겠어요</a:t>
            </a:r>
            <a:r>
              <a:rPr lang="en-US" altLang="ko-KR" sz="2400" dirty="0"/>
              <a:t>? </a:t>
            </a:r>
            <a:r>
              <a:rPr lang="ko-KR" altLang="en-US" sz="2400" dirty="0"/>
              <a:t>바뀔 지 안 바뀔 지 모르는 날씨 확인하느라 하루에도 몇 번씩 핸드폰 붙들고 확인하면서 할 일 </a:t>
            </a:r>
            <a:r>
              <a:rPr lang="ko-KR" altLang="en-US" sz="2400" dirty="0" err="1"/>
              <a:t>못하느니</a:t>
            </a:r>
            <a:r>
              <a:rPr lang="en-US" altLang="ko-KR" sz="2400" dirty="0"/>
              <a:t>,</a:t>
            </a:r>
            <a:r>
              <a:rPr lang="ko-KR" altLang="en-US" sz="2400" dirty="0"/>
              <a:t> 그냥 날씨 </a:t>
            </a:r>
            <a:r>
              <a:rPr lang="ko-KR" altLang="en-US" sz="2400" dirty="0" err="1"/>
              <a:t>험해져도</a:t>
            </a:r>
            <a:r>
              <a:rPr lang="ko-KR" altLang="en-US" sz="2400" dirty="0"/>
              <a:t> 거지 같다고 생각하면서 일하는 게 낫죠</a:t>
            </a:r>
            <a:r>
              <a:rPr lang="en-US" altLang="ko-KR" sz="2400" dirty="0"/>
              <a:t>.”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278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2101-617C-48C9-B1DD-0E95029C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설문조사 결론 도출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283213-1836-4265-82BF-529A9147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아이콘과 현재 기온 등 중요한 정보는 한눈에 알 수 있도록 크게 배치하고</a:t>
            </a:r>
            <a:r>
              <a:rPr lang="en-US" altLang="ko-KR" sz="2400" dirty="0"/>
              <a:t>, </a:t>
            </a:r>
            <a:r>
              <a:rPr lang="ko-KR" altLang="en-US" sz="2400" dirty="0"/>
              <a:t>색을 활용하여 날씨 정보를 알 수 있게 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사용자가 실시간 날씨 정보를 얻을 수 있게 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미세먼지 정보를 얻을 수 있도록 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직업별로 반드시 필요한 정보가 다르므로 앱 설치 시 간단한 질의응답을 통해 필요한 정보들이 메인 화면에 배치되도록 유도한다</a:t>
            </a:r>
            <a:r>
              <a:rPr lang="en-US" altLang="ko-KR" sz="2400" dirty="0"/>
              <a:t>(</a:t>
            </a:r>
            <a:r>
              <a:rPr lang="ko-KR" altLang="en-US" sz="2400" dirty="0"/>
              <a:t>일출 시간</a:t>
            </a:r>
            <a:r>
              <a:rPr lang="en-US" altLang="ko-KR" sz="2400" dirty="0"/>
              <a:t>, </a:t>
            </a:r>
            <a:r>
              <a:rPr lang="ko-KR" altLang="en-US" sz="2400" dirty="0"/>
              <a:t>파도 높이</a:t>
            </a:r>
            <a:r>
              <a:rPr lang="en-US" altLang="ko-KR" sz="2400" dirty="0"/>
              <a:t>, </a:t>
            </a:r>
            <a:r>
              <a:rPr lang="ko-KR" altLang="en-US" sz="2400" dirty="0"/>
              <a:t>바람세기 등</a:t>
            </a:r>
            <a:r>
              <a:rPr lang="en-US" altLang="ko-KR" sz="2400" dirty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급박한 날씨 변동은 앱을 확인하지 않아도 알 수 있도록 알람을 울려준다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224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DF81F-FFDE-431F-801C-DF77BBA6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기존 날씨 앱 </a:t>
            </a:r>
            <a:r>
              <a:rPr lang="en-US" altLang="ko-KR" dirty="0"/>
              <a:t>UX </a:t>
            </a:r>
            <a:r>
              <a:rPr lang="ko-KR" altLang="en-US" dirty="0"/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255993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6EEDF-FB86-4E41-8234-1CC7F4E7E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499" y="64970"/>
            <a:ext cx="3134721" cy="679303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C53C7-341E-4EA6-BE84-E34B3120CA81}"/>
              </a:ext>
            </a:extLst>
          </p:cNvPr>
          <p:cNvSpPr txBox="1"/>
          <p:nvPr/>
        </p:nvSpPr>
        <p:spPr>
          <a:xfrm>
            <a:off x="6056886" y="2296764"/>
            <a:ext cx="486561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아이콘이 알아보기 쉬움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온도를 표시하는 글씨가 커서 쉽게 알아볼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날씨와 관련된 여러 정보들이 한 화면에 자세히 나타나서 많은 정보들을 획득하기 쉬움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1057B-887F-47FF-AEA2-0EF8B561C16E}"/>
              </a:ext>
            </a:extLst>
          </p:cNvPr>
          <p:cNvSpPr/>
          <p:nvPr/>
        </p:nvSpPr>
        <p:spPr>
          <a:xfrm>
            <a:off x="5428615" y="105464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장점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284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6EEDF-FB86-4E41-8234-1CC7F4E7E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499" y="64970"/>
            <a:ext cx="3134721" cy="679303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C53C7-341E-4EA6-BE84-E34B3120CA81}"/>
              </a:ext>
            </a:extLst>
          </p:cNvPr>
          <p:cNvSpPr txBox="1"/>
          <p:nvPr/>
        </p:nvSpPr>
        <p:spPr>
          <a:xfrm>
            <a:off x="6056886" y="2296764"/>
            <a:ext cx="4865615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기온을 나타내는 숫자 이외의 글자 크기가 </a:t>
            </a:r>
            <a:r>
              <a:rPr lang="ko-KR" altLang="en-US"/>
              <a:t>너무 작음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날씨 앱에서 현재의 날짜 정보를 시간까지 자세하게 알 필요가 없음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일주일 날씨를 오전</a:t>
            </a:r>
            <a:r>
              <a:rPr lang="en-US" altLang="ko-KR" dirty="0"/>
              <a:t>/</a:t>
            </a:r>
            <a:r>
              <a:rPr lang="ko-KR" altLang="en-US" dirty="0"/>
              <a:t>오후로 나누어 보여주는 아이콘이 사선으로 나열되어 요일을 단번에 식별하기 어려움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1057B-887F-47FF-AEA2-0EF8B561C16E}"/>
              </a:ext>
            </a:extLst>
          </p:cNvPr>
          <p:cNvSpPr/>
          <p:nvPr/>
        </p:nvSpPr>
        <p:spPr>
          <a:xfrm>
            <a:off x="5428615" y="105464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88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91057B-887F-47FF-AEA2-0EF8B561C16E}"/>
              </a:ext>
            </a:extLst>
          </p:cNvPr>
          <p:cNvSpPr/>
          <p:nvPr/>
        </p:nvSpPr>
        <p:spPr>
          <a:xfrm>
            <a:off x="8607845" y="-7942"/>
            <a:ext cx="3091607" cy="1655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장점</a:t>
            </a:r>
            <a:endParaRPr lang="en-US" altLang="ko-KR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6EEDF-FB86-4E41-8234-1CC7F4E7E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r="343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C53C7-341E-4EA6-BE84-E34B3120CA81}"/>
              </a:ext>
            </a:extLst>
          </p:cNvPr>
          <p:cNvSpPr txBox="1"/>
          <p:nvPr/>
        </p:nvSpPr>
        <p:spPr>
          <a:xfrm>
            <a:off x="8607845" y="2053098"/>
            <a:ext cx="2942813" cy="3950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/>
              <a:t>해의 움직임에 따라 변화하는 배경화면의 아이디어가 신선함</a:t>
            </a:r>
            <a:endParaRPr lang="en-US" altLang="ko-KR" sz="19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en-US" altLang="ko-KR" sz="19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/>
              <a:t>온도를 표시하는 글씨가 커서 쉽게 알아볼 수 있음</a:t>
            </a:r>
            <a:endParaRPr lang="en-US" altLang="ko-KR" sz="19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/>
              <a:t>날씨와 관련된 여러 정보들을 기온</a:t>
            </a:r>
            <a:r>
              <a:rPr lang="en-US" altLang="ko-KR" sz="1900" dirty="0"/>
              <a:t>, </a:t>
            </a:r>
            <a:r>
              <a:rPr lang="ko-KR" altLang="en-US" sz="1900" dirty="0"/>
              <a:t>일조량</a:t>
            </a:r>
            <a:r>
              <a:rPr lang="en-US" altLang="ko-KR" sz="1900" dirty="0"/>
              <a:t>, </a:t>
            </a:r>
            <a:r>
              <a:rPr lang="ko-KR" altLang="en-US" sz="1900" dirty="0"/>
              <a:t>강우확률로 탭을 나누어 깔끔한 화면을 구현함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55382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91057B-887F-47FF-AEA2-0EF8B561C16E}"/>
              </a:ext>
            </a:extLst>
          </p:cNvPr>
          <p:cNvSpPr/>
          <p:nvPr/>
        </p:nvSpPr>
        <p:spPr>
          <a:xfrm>
            <a:off x="8607845" y="-7942"/>
            <a:ext cx="3091607" cy="1655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단</a:t>
            </a:r>
            <a:r>
              <a:rPr lang="ko-KR" alt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점</a:t>
            </a:r>
            <a:endParaRPr lang="en-US" altLang="ko-KR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6EEDF-FB86-4E41-8234-1CC7F4E7E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r="343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C53C7-341E-4EA6-BE84-E34B3120CA81}"/>
              </a:ext>
            </a:extLst>
          </p:cNvPr>
          <p:cNvSpPr txBox="1"/>
          <p:nvPr/>
        </p:nvSpPr>
        <p:spPr>
          <a:xfrm>
            <a:off x="8607845" y="1902096"/>
            <a:ext cx="2942813" cy="4876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/>
              <a:t>글씨가 너무 작음</a:t>
            </a:r>
            <a:endParaRPr lang="en-US" altLang="ko-KR" sz="19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en-US" altLang="ko-KR" sz="19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/>
              <a:t>미세먼지에 대한 정보를 제공하지 않음</a:t>
            </a:r>
            <a:endParaRPr lang="en-US" altLang="ko-KR" sz="19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/>
              <a:t>새벽</a:t>
            </a:r>
            <a:r>
              <a:rPr lang="en-US" altLang="ko-KR" sz="1900" dirty="0"/>
              <a:t>, </a:t>
            </a:r>
            <a:r>
              <a:rPr lang="ko-KR" altLang="en-US" sz="1900" dirty="0"/>
              <a:t>오전</a:t>
            </a:r>
            <a:r>
              <a:rPr lang="en-US" altLang="ko-KR" sz="1900" dirty="0"/>
              <a:t>, </a:t>
            </a:r>
            <a:r>
              <a:rPr lang="ko-KR" altLang="en-US" sz="1900" dirty="0"/>
              <a:t>오후로 디자인을 굳이 구별한 이유를 알 수 없음</a:t>
            </a:r>
            <a:r>
              <a:rPr lang="en-US" altLang="ko-KR" sz="1900" dirty="0"/>
              <a:t>. </a:t>
            </a:r>
            <a:r>
              <a:rPr lang="ko-KR" altLang="en-US" sz="1900" dirty="0"/>
              <a:t>새벽 디자인을 따로 할 거였다면 직업상 일출 시간이 필요한 사람들이 알 수 있게 그 정보를 넣어줬다면 좋았을 것 같음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27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6EEDF-FB86-4E41-8234-1CC7F4E7E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615" y="1002214"/>
            <a:ext cx="5047411" cy="504741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C53C7-341E-4EA6-BE84-E34B3120CA81}"/>
              </a:ext>
            </a:extLst>
          </p:cNvPr>
          <p:cNvSpPr txBox="1"/>
          <p:nvPr/>
        </p:nvSpPr>
        <p:spPr>
          <a:xfrm>
            <a:off x="6466976" y="2204599"/>
            <a:ext cx="5297153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날씨 캐릭터가 친근감을 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온도를 표시하는 글씨가 커서 쉽게 알아볼 수 있고 날씨 아이콘 밑에 한글로 날씨 상태를 기입해 더 쉽게 상태를 파악할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지역구로 세분화된 지역 구분이 되어있어서 좀더 정밀한 위치 정보를 얻을 수 있음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1057B-887F-47FF-AEA2-0EF8B561C16E}"/>
              </a:ext>
            </a:extLst>
          </p:cNvPr>
          <p:cNvSpPr/>
          <p:nvPr/>
        </p:nvSpPr>
        <p:spPr>
          <a:xfrm>
            <a:off x="6096000" y="105464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장점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08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6EEDF-FB86-4E41-8234-1CC7F4E7E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615" y="1002214"/>
            <a:ext cx="5047411" cy="504741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C53C7-341E-4EA6-BE84-E34B3120CA81}"/>
              </a:ext>
            </a:extLst>
          </p:cNvPr>
          <p:cNvSpPr txBox="1"/>
          <p:nvPr/>
        </p:nvSpPr>
        <p:spPr>
          <a:xfrm>
            <a:off x="6466976" y="2422712"/>
            <a:ext cx="5297153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날씨 캐릭터가 너무 커서 오히려 날씨 정보보다 먼저 시선이 감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미세먼지 상태를 알려주지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강수량과 강수 확률을 확인할 수 없음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1057B-887F-47FF-AEA2-0EF8B561C16E}"/>
              </a:ext>
            </a:extLst>
          </p:cNvPr>
          <p:cNvSpPr/>
          <p:nvPr/>
        </p:nvSpPr>
        <p:spPr>
          <a:xfrm>
            <a:off x="6096000" y="105464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DF81F-FFDE-431F-801C-DF77BBA6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연령대별 대표 사용자 설문조사</a:t>
            </a:r>
          </a:p>
        </p:txBody>
      </p:sp>
    </p:spTree>
    <p:extLst>
      <p:ext uri="{BB962C8B-B14F-4D97-AF65-F5344CB8AC3E}">
        <p14:creationId xmlns:p14="http://schemas.microsoft.com/office/powerpoint/2010/main" val="142271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611</Words>
  <Application>Microsoft Office PowerPoint</Application>
  <PresentationFormat>와이드스크린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날씨 앱 사례연구</vt:lpstr>
      <vt:lpstr>기존 날씨 앱 UX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연령대별 대표 사용자 설문조사</vt:lpstr>
      <vt:lpstr>사용자 인터뷰(김영자, 67세)</vt:lpstr>
      <vt:lpstr>사용자 인터뷰(이다감, 23세)</vt:lpstr>
      <vt:lpstr>사용자 인터뷰(박대기, 34세)</vt:lpstr>
      <vt:lpstr>사용자 인터뷰(한대한, 40세)</vt:lpstr>
      <vt:lpstr>사용자 설문조사 결론 도출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날씨 앱 사례연구</dc:title>
  <dc:creator>K.Y.N</dc:creator>
  <cp:lastModifiedBy>K.Y.N</cp:lastModifiedBy>
  <cp:revision>10</cp:revision>
  <dcterms:created xsi:type="dcterms:W3CDTF">2021-05-11T02:38:17Z</dcterms:created>
  <dcterms:modified xsi:type="dcterms:W3CDTF">2021-05-11T03:40:15Z</dcterms:modified>
</cp:coreProperties>
</file>