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6A198F-4EFC-417C-B383-5C8572F3E74A}" type="datetime1">
              <a:rPr lang="es-ES" smtClean="0"/>
              <a:t>07/11/2018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176F5F-C6F2-480C-BB0D-ADB5CCE7FF6F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Cómo beneficiará la presentación a la audiencia: Los estudiantes adultos están más interesados en un asunto si saben cómo o por qué es importante para ellos.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Nivel de experiencia del presentador en el asunto: Indique brevemente sus credenciales en este área o explique por qué deberían escucharle los participantes.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3" name="Rectá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4" name="Rectá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5" name="Rectá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6" name="Rectá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7" name="Rectá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0" name="Rectángulo redonde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1" name="Rectángulo redonde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7" name="Rectá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0" name="Rectá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1" name="Rectá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7" name="Marcador de posición de pie de pá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8" name="Marcador de posición de fech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6417F97-85B5-4DF3-9DA8-D4AB40693E3C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29" name="Marcador de posición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CC2DEA-A5AA-4246-905F-B2A7DB1E9FBA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dirty="0"/>
              <a:t>Editar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5FFD29-8CA0-485C-8117-20771AA5DD5C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5B734-56DF-4BB4-8FD1-E3FCE78458D7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6457-012E-438B-BDFD-AEA65CBF58D0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28" name="Marcador de posición de pie de pá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6" name="Marcador de posición de fech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340CE-1A5B-4A7C-B595-8BD51C844E7A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27" name="Marcador de posición de número de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54D02B1D-030D-4F26-A07C-776639793CF5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85FD4-9F71-4D50-AA16-39496B853D0F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s-ES" noProof="0" dirty="0"/>
              <a:t>Editar el estilo de título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  <a:p>
            <a:pPr lvl="1" rtl="0" eaLnBrk="1" latinLnBrk="0" hangingPunct="1"/>
            <a:r>
              <a:rPr lang="es-ES" noProof="0" smtClean="0"/>
              <a:t>Segundo nivel</a:t>
            </a:r>
          </a:p>
          <a:p>
            <a:pPr lvl="2" rtl="0" eaLnBrk="1" latinLnBrk="0" hangingPunct="1"/>
            <a:r>
              <a:rPr lang="es-ES" noProof="0" smtClean="0"/>
              <a:t>Tercer nivel</a:t>
            </a:r>
          </a:p>
          <a:p>
            <a:pPr lvl="3" rtl="0" eaLnBrk="1" latinLnBrk="0" hangingPunct="1"/>
            <a:r>
              <a:rPr lang="es-ES" noProof="0" smtClean="0"/>
              <a:t>Cuarto nivel</a:t>
            </a:r>
          </a:p>
          <a:p>
            <a:pPr lvl="4" rtl="0" eaLnBrk="1" latinLnBrk="0" hangingPunct="1"/>
            <a:r>
              <a:rPr lang="es-ES" noProof="0" smtClean="0"/>
              <a:t>Quinto nivel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26D57-3CDE-4EF5-9217-57C6AF986DBE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48F5D-D5B5-4EE7-950E-BC225CCE238E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0" name="Rectá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1" name="Rectá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2" name="Rectá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3" name="Rectángulo redonde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4" name="Rectángulo redonde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5" name="Rectá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6" name="Rectá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7" name="Rectá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8" name="Rectá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9" name="Rectá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40" name="Rectá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2" name="Marcador de posición de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4" name="Marcador de posición de fech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C4E713A-AF16-4DFA-9FD5-F45AF21C99D5}" type="datetime1">
              <a:rPr lang="es-ES" noProof="0" smtClean="0"/>
              <a:t>07/11/2018</a:t>
            </a:fld>
            <a:endParaRPr lang="es-ES" noProof="0" dirty="0"/>
          </a:p>
        </p:txBody>
      </p:sp>
      <p:sp>
        <p:nvSpPr>
          <p:cNvPr id="23" name="Marcador de posición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4" r="22093"/>
          <a:stretch/>
        </p:blipFill>
        <p:spPr>
          <a:xfrm>
            <a:off x="341376" y="1011936"/>
            <a:ext cx="2316480" cy="235915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57856" y="1011936"/>
            <a:ext cx="8887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ESCUELA PRIMARIA “NIÑOS HÉROES”</a:t>
            </a:r>
            <a:endParaRPr lang="es-MX" sz="4000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Resultado de imagen para icono de usuari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7" y="2695627"/>
            <a:ext cx="703549" cy="7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327173" y="2916137"/>
            <a:ext cx="25243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USUARIO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327173" y="4029418"/>
            <a:ext cx="25243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CONTRASEÑA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30" name="Picture 6" descr="Resultado de imagen para icono password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49" y="3831952"/>
            <a:ext cx="764263" cy="7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icono de usuario png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t="15713"/>
          <a:stretch/>
        </p:blipFill>
        <p:spPr bwMode="auto">
          <a:xfrm>
            <a:off x="8461248" y="2487125"/>
            <a:ext cx="2328672" cy="21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4327173" y="5491602"/>
            <a:ext cx="25243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REGISTRAR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461248" y="5491602"/>
            <a:ext cx="25243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INICIAR SESION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4" r="22093"/>
          <a:stretch/>
        </p:blipFill>
        <p:spPr>
          <a:xfrm>
            <a:off x="842736" y="469480"/>
            <a:ext cx="2087931" cy="212639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83862" y="3234263"/>
            <a:ext cx="189124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ALUMNO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3868" y="3786761"/>
            <a:ext cx="1891246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REGISTRAR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83868" y="4275858"/>
            <a:ext cx="189124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BOLETAS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83964" y="5495405"/>
            <a:ext cx="189124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MATERIAS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83964" y="6054096"/>
            <a:ext cx="189124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DIRECTORIO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68" b="9560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42" r="15857"/>
          <a:stretch/>
        </p:blipFill>
        <p:spPr bwMode="auto">
          <a:xfrm>
            <a:off x="391791" y="3140946"/>
            <a:ext cx="527574" cy="5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2975206" y="767757"/>
            <a:ext cx="8887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ESCUELA PRIMARIA “NIÑOS HÉROES”</a:t>
            </a:r>
            <a:endParaRPr lang="es-MX" sz="4000" b="1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18"/>
          <a:stretch/>
        </p:blipFill>
        <p:spPr bwMode="auto">
          <a:xfrm flipH="1">
            <a:off x="366500" y="5414841"/>
            <a:ext cx="578356" cy="48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n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20" t="12450" r="14628" b="10637"/>
          <a:stretch/>
        </p:blipFill>
        <p:spPr bwMode="auto">
          <a:xfrm>
            <a:off x="468952" y="6004244"/>
            <a:ext cx="421105" cy="46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icono de REGISTRAR 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73" t="11790" r="12563"/>
          <a:stretch/>
        </p:blipFill>
        <p:spPr bwMode="auto">
          <a:xfrm>
            <a:off x="434666" y="3702131"/>
            <a:ext cx="483912" cy="5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icono de MODIFICAR 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8" y="4301463"/>
            <a:ext cx="343727" cy="34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4435284" y="2336781"/>
            <a:ext cx="5967812" cy="3562038"/>
            <a:chOff x="3267456" y="1778443"/>
            <a:chExt cx="5967812" cy="3562038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456" y="1778443"/>
              <a:ext cx="5967812" cy="3562038"/>
            </a:xfrm>
            <a:prstGeom prst="rect">
              <a:avLst/>
            </a:prstGeom>
          </p:spPr>
        </p:pic>
        <p:sp>
          <p:nvSpPr>
            <p:cNvPr id="27" name="Rectángulo 26"/>
            <p:cNvSpPr/>
            <p:nvPr/>
          </p:nvSpPr>
          <p:spPr>
            <a:xfrm>
              <a:off x="5193792" y="3011424"/>
              <a:ext cx="2279904" cy="1267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80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813390" y="1910061"/>
            <a:ext cx="5967812" cy="3562038"/>
            <a:chOff x="3267456" y="1778443"/>
            <a:chExt cx="5967812" cy="356203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456" y="1778443"/>
              <a:ext cx="5967812" cy="3562038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5193792" y="3011424"/>
              <a:ext cx="2279904" cy="1267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7816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31620" y="2646309"/>
            <a:ext cx="20821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CURP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3078" name="Picture 6" descr="Resultado de imagen para icono de usuari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1" b="89851" l="0" r="10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40" y="1018457"/>
            <a:ext cx="1393944" cy="13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131619" y="3384993"/>
            <a:ext cx="208219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APELLIDO PATERNO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1620" y="4046218"/>
            <a:ext cx="20821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APELLIDO MATERNO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1619" y="4707443"/>
            <a:ext cx="208219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0" y="1184763"/>
            <a:ext cx="1518576" cy="102898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31619" y="738677"/>
            <a:ext cx="2524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DATOS DEL ALUMNO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192295" y="738677"/>
            <a:ext cx="31267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DATOS DEL PADRE / TUTOR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31621" y="5292625"/>
            <a:ext cx="208218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SEXO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31619" y="5953850"/>
            <a:ext cx="252437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FECHA DE NACIMIENTO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747302" y="4046218"/>
            <a:ext cx="181749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ALERGIAS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747301" y="4707444"/>
            <a:ext cx="181749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TIPO DE SANGRE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47303" y="5292626"/>
            <a:ext cx="181749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GRADO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915790" y="2646309"/>
            <a:ext cx="235103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APELLIDO PATERNO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915790" y="3307534"/>
            <a:ext cx="235103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APELLIDO MATERNO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915790" y="3968759"/>
            <a:ext cx="23510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NOMBRE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915792" y="4553941"/>
            <a:ext cx="235103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TELEFONO CELULAR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915790" y="5215166"/>
            <a:ext cx="23510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TELEFONO DE CASA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9778827" y="3461035"/>
            <a:ext cx="181749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CALLE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9778826" y="4122261"/>
            <a:ext cx="181749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COLONIA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9778828" y="4707443"/>
            <a:ext cx="181749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NUM. CASA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9778827" y="5368667"/>
            <a:ext cx="1817493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CODIGO POSTAL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2747301" y="3384295"/>
            <a:ext cx="1817495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EDAD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6936912" y="5876391"/>
            <a:ext cx="23510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E-MAIL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4742171" y="6323182"/>
            <a:ext cx="179510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GUARDAR</a:t>
            </a:r>
            <a:endParaRPr lang="es-MX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aprendizaj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3_TF03460604" id="{601CFF0B-F635-41E8-8BFA-266F9474FBDF}" vid="{76B0C64E-792D-4AEE-875F-2C50F2E09797}"/>
    </a:ext>
  </a:extLst>
</a:theme>
</file>

<file path=ppt/theme/theme2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aprendizaje</Template>
  <TotalTime>231</TotalTime>
  <Words>119</Words>
  <Application>Microsoft Office PowerPoint</Application>
  <PresentationFormat>Panorámica</PresentationFormat>
  <Paragraphs>37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Georgia</vt:lpstr>
      <vt:lpstr>Wingdings 2</vt:lpstr>
      <vt:lpstr>Presentación de aprendizaje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Junior Delgado</dc:creator>
  <cp:lastModifiedBy>Francisco Javier Mayo Jaimes</cp:lastModifiedBy>
  <cp:revision>22</cp:revision>
  <dcterms:created xsi:type="dcterms:W3CDTF">2018-10-26T01:19:40Z</dcterms:created>
  <dcterms:modified xsi:type="dcterms:W3CDTF">2018-11-07T19:13:56Z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