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D2D1-8E47-7D57-7C9E-DD92378A4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2482A-7CCF-0E81-F6D6-1D5D737D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8B99-B003-E002-1BB6-B88A814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5C0D-D22B-645C-CF0F-58A8DA32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B95E-F6E5-E890-C67E-371E4AFD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44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7C8-CA05-58AF-0F56-D1428353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B52FF-9A8F-2535-E419-9CAB0BCFE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1594-824F-B07E-2650-01AF45D4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E44D-9C4B-C504-FB52-8C4896D0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4827-508B-54ED-8073-4F161F5B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88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CFCF2-5172-3D51-6C36-6A747AA05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6D48-8136-C35B-3077-FC8AA781D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00A69-9522-E5AE-697D-BD5EA654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6A0F-5007-5A38-1FEB-941197FA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D8F8-9FDC-AEAB-AD24-476F2B03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05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7B93-D19A-126F-AEBB-C6293151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EE28-1710-7F80-DF66-7D1811A8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AA2C-99AE-9F2D-604D-FCC6D78C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86C6-8D81-9655-D6F2-05BEDDE9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7F97D-146A-9B55-E76D-5ACAE3D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29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6B22-17AA-0DE6-BE50-6B3E25BD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91D7-FE85-2598-B55A-23B2EE86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5B20-7F85-C8D5-6DD4-BEDF49C9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D59C-37D6-FED1-BDE4-8470092F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48D3-0DD6-F313-4AAB-1D4F54AA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72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BC52-37E8-83CA-2834-42FC0845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CF48-2DD3-336B-B6F4-53F5EACDE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C6098-F5E0-D2E9-C85F-3B1A3B7BD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AE90F-CD78-2758-B877-8DCC6D0A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9225-471C-451B-F3DD-53CE78C2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E543-E7C6-C865-DAEE-7C3E47D2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86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8AB0-5F3A-6CF2-9109-3D481FE7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08472-D602-2838-E9A0-77D57248A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01DE-1B69-CAFC-E4EC-29AE1B7A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31CB4-5F56-30B6-EED0-ECEB9E548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ECBC-B6EC-2413-CA60-3D6DF825C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3FC91-8566-C3D3-9104-7DC3FB81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D9974-C613-835A-54E2-DFAAE4A6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D995C-BD64-7A4A-A0E4-8259C43D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99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FCCA-DECB-0433-2ED6-A7D30F96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0FE2D-858F-F9F2-A77C-F85F45B0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ACC0-E4B1-3DAA-BDA1-C9664165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EDAE1-4C47-AC0A-0602-0EE4F21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0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B90A2-7BF5-693E-D33F-79770E19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32D9F-E2FB-1F89-C1B3-2A72C588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53A4-E79B-DD9C-7131-E2B8A5F1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82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504-2363-2157-767F-4EAB1B9A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B6D3-D338-6EB8-EF70-7EDA190A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602F6-FE81-2F3D-ACF0-0982D0610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3B2D-9CBC-321D-D613-B829A1FA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61C69-9A1D-45E3-9647-14F0C19B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9093-A3D3-2367-084F-EE33BE4B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24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CA6D-DF62-30C3-7578-29918D90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B3DD8-86AE-0918-1682-65925EF65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7F5AA-80C8-F501-063C-5410EE5A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EDF66-F862-3EEA-A618-CDF21A07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C48E7-F053-C96F-B85E-4ABA4470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6D51F-66C3-2F14-7786-DCC47AFC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11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83CE6-6414-9997-F670-1BC5A1C9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CCC0-BCCA-BA5C-F566-023010CF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E2B5-5EC3-3B84-9040-5C1CBFE3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6AB02-69F6-4786-AF76-94614595ECAA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670F-AF1C-4DC3-ECF6-2C0D963F1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62BC-A842-2084-278D-F5B858B8C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B990B-5FC5-4183-8065-88CEAE9136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88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red roof with a pointed roof&#10;&#10;AI-generated content may be incorrect.">
            <a:extLst>
              <a:ext uri="{FF2B5EF4-FFF2-40B4-BE49-F238E27FC236}">
                <a16:creationId xmlns:a16="http://schemas.microsoft.com/office/drawing/2014/main" id="{DFDCA079-2B19-89DF-00F2-3194E890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17228E-D25D-B3A0-223A-00379A5E5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9" y="4305225"/>
            <a:ext cx="1631465" cy="25616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7FBCC2-8898-0EB3-D1B2-F6DD92510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795" y="4297681"/>
            <a:ext cx="1631465" cy="25590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EEEAE1-A025-3418-14CF-8BEAE2677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3071" y="4316615"/>
            <a:ext cx="1631465" cy="2559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58BD58-2600-9852-5762-CB44DC9D1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849728" y="1552548"/>
            <a:ext cx="1200150" cy="4495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7E7DF8-3A8F-E9E5-BFCA-05B51CFCC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9781" y="4270315"/>
            <a:ext cx="1631465" cy="25590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D3E964-7CB4-14E0-F297-49EAA48F1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738" y="4255029"/>
            <a:ext cx="1631465" cy="25590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41C7B2-B98F-6019-BC42-6A69FB7EA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5415" y="4270315"/>
            <a:ext cx="1631465" cy="2561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E03D5F-B57F-C00D-A378-9742785CF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9142122" y="1552548"/>
            <a:ext cx="1200150" cy="44958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91CF91-EEF4-744B-D7FB-F25B248A6C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519876" y="2324913"/>
            <a:ext cx="1235456" cy="298642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F69E0E2-D30E-8683-5D9B-9BD315AD902E}"/>
              </a:ext>
            </a:extLst>
          </p:cNvPr>
          <p:cNvSpPr/>
          <p:nvPr/>
        </p:nvSpPr>
        <p:spPr>
          <a:xfrm>
            <a:off x="5581510" y="5596134"/>
            <a:ext cx="1028700" cy="93039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57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Hazar Zoabi</dc:creator>
  <cp:lastModifiedBy>Hazar Zoabi</cp:lastModifiedBy>
  <cp:revision>1</cp:revision>
  <dcterms:created xsi:type="dcterms:W3CDTF">2025-04-27T15:42:18Z</dcterms:created>
  <dcterms:modified xsi:type="dcterms:W3CDTF">2025-04-27T15:54:13Z</dcterms:modified>
</cp:coreProperties>
</file>