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4"/>
  </p:notesMasterIdLst>
  <p:sldIdLst>
    <p:sldId id="256" r:id="rId2"/>
    <p:sldId id="261" r:id="rId3"/>
    <p:sldId id="296" r:id="rId4"/>
    <p:sldId id="257" r:id="rId5"/>
    <p:sldId id="297" r:id="rId6"/>
    <p:sldId id="258" r:id="rId7"/>
    <p:sldId id="259"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9144000" cy="5143500" type="screen16x9"/>
  <p:notesSz cx="6858000" cy="9144000"/>
  <p:embeddedFontLst>
    <p:embeddedFont>
      <p:font typeface="Calibri" panose="020F0502020204030204" pitchFamily="34" charset="0"/>
      <p:regular r:id="rId45"/>
      <p:bold r:id="rId46"/>
      <p:italic r:id="rId47"/>
      <p:boldItalic r:id="rId48"/>
    </p:embeddedFont>
    <p:embeddedFont>
      <p:font typeface="Lexend Deca" panose="020B0604020202020204" charset="-78"/>
      <p:regular r:id="rId49"/>
    </p:embeddedFont>
    <p:embeddedFont>
      <p:font typeface="Montserrat" panose="000005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c98855ff3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c98855f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c98855f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c98855f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7455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bc98855ff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bc98855ff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c98855ff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c98855ff3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c98855ff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c98855ff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bc98855ff3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bc98855ff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c98855ff3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c98855ff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bc98855ff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c98855ff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bc98855ff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bc98855ff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bc98855ff3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bc98855ff3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77a513c981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77a513c981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1"/>
        <p:cNvGrpSpPr/>
        <p:nvPr/>
      </p:nvGrpSpPr>
      <p:grpSpPr>
        <a:xfrm>
          <a:off x="0" y="0"/>
          <a:ext cx="0" cy="0"/>
          <a:chOff x="0" y="0"/>
          <a:chExt cx="0" cy="0"/>
        </a:xfrm>
      </p:grpSpPr>
      <p:sp>
        <p:nvSpPr>
          <p:cNvPr id="1442" name="Google Shape;1442;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3" name="Google Shape;1443;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615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unsplash.com/&amp;utm_source=slidescarniva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lexend.com/"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s://www.fontsquirrel.com/fonts/muli"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34.jpg"/><Relationship Id="rId5" Type="http://schemas.openxmlformats.org/officeDocument/2006/relationships/image" Target="../media/image33.jpg"/><Relationship Id="rId4" Type="http://schemas.openxmlformats.org/officeDocument/2006/relationships/image" Target="../media/image32.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6.png"/><Relationship Id="rId18" Type="http://schemas.openxmlformats.org/officeDocument/2006/relationships/image" Target="../media/image20.png"/><Relationship Id="rId3" Type="http://schemas.openxmlformats.org/officeDocument/2006/relationships/image" Target="../media/image30.png"/><Relationship Id="rId7" Type="http://schemas.openxmlformats.org/officeDocument/2006/relationships/image" Target="../media/image14.png"/><Relationship Id="rId12" Type="http://schemas.openxmlformats.org/officeDocument/2006/relationships/image" Target="../media/image23.png"/><Relationship Id="rId17" Type="http://schemas.openxmlformats.org/officeDocument/2006/relationships/image" Target="../media/image21.png"/><Relationship Id="rId2" Type="http://schemas.openxmlformats.org/officeDocument/2006/relationships/notesSlide" Target="../notesSlides/notesSlide38.xml"/><Relationship Id="rId16"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35.png"/><Relationship Id="rId15" Type="http://schemas.openxmlformats.org/officeDocument/2006/relationships/image" Target="../media/image8.pn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9.png"/><Relationship Id="rId1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42.xml"/><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20.png"/><Relationship Id="rId11" Type="http://schemas.openxmlformats.org/officeDocument/2006/relationships/image" Target="../media/image9.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Mode: Mode 7</a:t>
            </a:r>
            <a:br>
              <a:rPr lang="en" dirty="0"/>
            </a:br>
            <a:r>
              <a:rPr lang="en" sz="2000" dirty="0"/>
              <a:t>Refine Transformations</a:t>
            </a:r>
            <a:endParaRPr dirty="0"/>
          </a:p>
        </p:txBody>
      </p:sp>
      <p:pic>
        <p:nvPicPr>
          <p:cNvPr id="61" name="Google Shape;61;p13"/>
          <p:cNvPicPr preferRelativeResize="0"/>
          <p:nvPr/>
        </p:nvPicPr>
        <p:blipFill>
          <a:blip r:embed="rId3">
            <a:alphaModFix/>
          </a:blip>
          <a:stretch>
            <a:fillRect/>
          </a:stretch>
        </p:blipFill>
        <p:spPr>
          <a:xfrm>
            <a:off x="5894475" y="1050382"/>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White</a:t>
            </a:r>
            <a:endParaRPr b="1" dirty="0"/>
          </a:p>
          <a:p>
            <a:pPr marL="0" lvl="0" indent="0" algn="l" rtl="0">
              <a:spcBef>
                <a:spcPts val="600"/>
              </a:spcBef>
              <a:spcAft>
                <a:spcPts val="0"/>
              </a:spcAft>
              <a:buNone/>
            </a:pPr>
            <a:r>
              <a:rPr lang="en" dirty="0"/>
              <a:t>Is the color of milk and fresh snow, the color produced by the combination of all the colors of the visible spectrum.</a:t>
            </a:r>
            <a:endParaRPr dirty="0"/>
          </a:p>
        </p:txBody>
      </p:sp>
      <p:sp>
        <p:nvSpPr>
          <p:cNvPr id="134" name="Google Shape;134;p20"/>
          <p:cNvSpPr txBox="1">
            <a:spLocks noGrp="1"/>
          </p:cNvSpPr>
          <p:nvPr>
            <p:ph type="title"/>
          </p:nvPr>
        </p:nvSpPr>
        <p:spPr>
          <a:xfrm>
            <a:off x="580550" y="205975"/>
            <a:ext cx="6098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You can also split your content</a:t>
            </a:r>
            <a:endParaRPr/>
          </a:p>
        </p:txBody>
      </p:sp>
      <p:sp>
        <p:nvSpPr>
          <p:cNvPr id="135" name="Google Shape;135;p20"/>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Black</a:t>
            </a:r>
            <a:endParaRPr b="1" dirty="0"/>
          </a:p>
          <a:p>
            <a:pPr marL="0" lvl="0" indent="0" algn="l" rtl="0">
              <a:spcBef>
                <a:spcPts val="600"/>
              </a:spcBef>
              <a:spcAft>
                <a:spcPts val="0"/>
              </a:spcAft>
              <a:buNone/>
            </a:pPr>
            <a:r>
              <a:rPr lang="en" dirty="0"/>
              <a:t>Is the color of ebony and of outer space. It has been the symbolic color of elegance, solemnity and authority.</a:t>
            </a:r>
            <a:endParaRPr dirty="0"/>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 two or three columns</a:t>
            </a:r>
            <a:endParaRPr/>
          </a:p>
        </p:txBody>
      </p:sp>
      <p:sp>
        <p:nvSpPr>
          <p:cNvPr id="142" name="Google Shape;142;p21"/>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43" name="Google Shape;143;p21"/>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44" name="Google Shape;144;p21"/>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45" name="Google Shape;145;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580550" y="975713"/>
            <a:ext cx="4021800"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 picture is worth a thousand words</a:t>
            </a:r>
            <a:endParaRPr/>
          </a:p>
        </p:txBody>
      </p:sp>
      <p:sp>
        <p:nvSpPr>
          <p:cNvPr id="151" name="Google Shape;151;p22"/>
          <p:cNvSpPr txBox="1">
            <a:spLocks noGrp="1"/>
          </p:cNvSpPr>
          <p:nvPr>
            <p:ph type="body" idx="1"/>
          </p:nvPr>
        </p:nvSpPr>
        <p:spPr>
          <a:xfrm>
            <a:off x="580550" y="2018286"/>
            <a:ext cx="4021800" cy="2149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53" name="Google Shape;153;p22"/>
          <p:cNvPicPr preferRelativeResize="0"/>
          <p:nvPr/>
        </p:nvPicPr>
        <p:blipFill rotWithShape="1">
          <a:blip r:embed="rId3">
            <a:alphaModFix/>
          </a:blip>
          <a:srcRect r="9958"/>
          <a:stretch/>
        </p:blipFill>
        <p:spPr>
          <a:xfrm>
            <a:off x="4803775" y="1040850"/>
            <a:ext cx="3676800" cy="3061800"/>
          </a:xfrm>
          <a:prstGeom prst="hexagon">
            <a:avLst>
              <a:gd name="adj" fmla="val 25000"/>
              <a:gd name="vf" fmla="val 115470"/>
            </a:avLst>
          </a:prstGeom>
          <a:noFill/>
          <a:ln>
            <a:noFill/>
          </a:ln>
          <a:effectLst>
            <a:outerShdw blurRad="257175" dist="57150" dir="5400000" algn="bl" rotWithShape="0">
              <a:schemeClr val="dk1">
                <a:alpha val="50000"/>
              </a:scheme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533400" y="533400"/>
            <a:ext cx="3020100" cy="138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b="0" dirty="0"/>
              <a:t>Want big impact?</a:t>
            </a:r>
            <a:endParaRPr sz="2400" b="0" dirty="0"/>
          </a:p>
          <a:p>
            <a:pPr marL="0" lvl="0" indent="0" algn="l" rtl="0">
              <a:spcBef>
                <a:spcPts val="0"/>
              </a:spcBef>
              <a:spcAft>
                <a:spcPts val="0"/>
              </a:spcAft>
              <a:buNone/>
            </a:pPr>
            <a:r>
              <a:rPr lang="en" sz="2400" dirty="0"/>
              <a:t>Use big image.</a:t>
            </a:r>
            <a:endParaRPr sz="2400" dirty="0"/>
          </a:p>
        </p:txBody>
      </p:sp>
      <p:sp>
        <p:nvSpPr>
          <p:cNvPr id="159" name="Google Shape;15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580550" y="195342"/>
            <a:ext cx="79890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Use diagrams to explain your ideas</a:t>
            </a:r>
            <a:endParaRPr/>
          </a:p>
        </p:txBody>
      </p:sp>
      <p:sp>
        <p:nvSpPr>
          <p:cNvPr id="165" name="Google Shape;165;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66" name="Google Shape;166;p24"/>
          <p:cNvSpPr/>
          <p:nvPr/>
        </p:nvSpPr>
        <p:spPr>
          <a:xfrm>
            <a:off x="5070938" y="389232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7" name="Google Shape;167;p24"/>
          <p:cNvSpPr/>
          <p:nvPr/>
        </p:nvSpPr>
        <p:spPr>
          <a:xfrm>
            <a:off x="6819981" y="389232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8" name="Google Shape;168;p24"/>
          <p:cNvSpPr/>
          <p:nvPr/>
        </p:nvSpPr>
        <p:spPr>
          <a:xfrm>
            <a:off x="1570768" y="204258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9" name="Google Shape;169;p24"/>
          <p:cNvSpPr/>
          <p:nvPr/>
        </p:nvSpPr>
        <p:spPr>
          <a:xfrm>
            <a:off x="1569579" y="2504943"/>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0" name="Google Shape;170;p24"/>
          <p:cNvSpPr/>
          <p:nvPr/>
        </p:nvSpPr>
        <p:spPr>
          <a:xfrm>
            <a:off x="1569579" y="2967467"/>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Muli"/>
                <a:ea typeface="Muli"/>
                <a:cs typeface="Muli"/>
                <a:sym typeface="Muli"/>
              </a:rPr>
              <a:t>   </a:t>
            </a:r>
            <a:endParaRPr>
              <a:solidFill>
                <a:schemeClr val="lt1"/>
              </a:solidFill>
              <a:latin typeface="Muli"/>
              <a:ea typeface="Muli"/>
              <a:cs typeface="Muli"/>
              <a:sym typeface="Muli"/>
            </a:endParaRPr>
          </a:p>
        </p:txBody>
      </p:sp>
      <p:sp>
        <p:nvSpPr>
          <p:cNvPr id="171" name="Google Shape;171;p24"/>
          <p:cNvSpPr/>
          <p:nvPr/>
        </p:nvSpPr>
        <p:spPr>
          <a:xfrm>
            <a:off x="1569579" y="3429821"/>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2" name="Google Shape;172;p24"/>
          <p:cNvSpPr/>
          <p:nvPr/>
        </p:nvSpPr>
        <p:spPr>
          <a:xfrm>
            <a:off x="1569579" y="389232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3" name="Google Shape;173;p24"/>
          <p:cNvSpPr/>
          <p:nvPr/>
        </p:nvSpPr>
        <p:spPr>
          <a:xfrm>
            <a:off x="3320625" y="204258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4" name="Google Shape;174;p24"/>
          <p:cNvSpPr/>
          <p:nvPr/>
        </p:nvSpPr>
        <p:spPr>
          <a:xfrm>
            <a:off x="3319436" y="2504943"/>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5" name="Google Shape;175;p24"/>
          <p:cNvSpPr/>
          <p:nvPr/>
        </p:nvSpPr>
        <p:spPr>
          <a:xfrm>
            <a:off x="3319436" y="2967467"/>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6" name="Google Shape;176;p24"/>
          <p:cNvSpPr/>
          <p:nvPr/>
        </p:nvSpPr>
        <p:spPr>
          <a:xfrm>
            <a:off x="3319436" y="3429821"/>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7" name="Google Shape;177;p24"/>
          <p:cNvSpPr/>
          <p:nvPr/>
        </p:nvSpPr>
        <p:spPr>
          <a:xfrm>
            <a:off x="3320753" y="389232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8" name="Google Shape;178;p24"/>
          <p:cNvSpPr/>
          <p:nvPr/>
        </p:nvSpPr>
        <p:spPr>
          <a:xfrm>
            <a:off x="1571766" y="1427625"/>
            <a:ext cx="1748700" cy="307500"/>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Q1</a:t>
            </a:r>
            <a:endParaRPr sz="800">
              <a:solidFill>
                <a:schemeClr val="lt1"/>
              </a:solidFill>
              <a:latin typeface="Muli"/>
              <a:ea typeface="Muli"/>
              <a:cs typeface="Muli"/>
              <a:sym typeface="Muli"/>
            </a:endParaRPr>
          </a:p>
        </p:txBody>
      </p:sp>
      <p:sp>
        <p:nvSpPr>
          <p:cNvPr id="179" name="Google Shape;179;p24"/>
          <p:cNvSpPr/>
          <p:nvPr/>
        </p:nvSpPr>
        <p:spPr>
          <a:xfrm>
            <a:off x="1571766" y="1735103"/>
            <a:ext cx="582300" cy="307500"/>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LOR</a:t>
            </a:r>
            <a:endParaRPr sz="600">
              <a:solidFill>
                <a:schemeClr val="lt1"/>
              </a:solidFill>
              <a:latin typeface="Muli"/>
              <a:ea typeface="Muli"/>
              <a:cs typeface="Muli"/>
              <a:sym typeface="Muli"/>
            </a:endParaRPr>
          </a:p>
        </p:txBody>
      </p:sp>
      <p:sp>
        <p:nvSpPr>
          <p:cNvPr id="180" name="Google Shape;180;p24"/>
          <p:cNvSpPr/>
          <p:nvPr/>
        </p:nvSpPr>
        <p:spPr>
          <a:xfrm>
            <a:off x="2154670" y="1735103"/>
            <a:ext cx="582300" cy="307500"/>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IPS</a:t>
            </a:r>
            <a:endParaRPr sz="600">
              <a:solidFill>
                <a:schemeClr val="lt1"/>
              </a:solidFill>
              <a:latin typeface="Muli"/>
              <a:ea typeface="Muli"/>
              <a:cs typeface="Muli"/>
              <a:sym typeface="Muli"/>
            </a:endParaRPr>
          </a:p>
        </p:txBody>
      </p:sp>
      <p:sp>
        <p:nvSpPr>
          <p:cNvPr id="181" name="Google Shape;181;p24"/>
          <p:cNvSpPr/>
          <p:nvPr/>
        </p:nvSpPr>
        <p:spPr>
          <a:xfrm>
            <a:off x="2737574" y="1735103"/>
            <a:ext cx="582300" cy="307500"/>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DOL</a:t>
            </a:r>
            <a:endParaRPr sz="600">
              <a:solidFill>
                <a:schemeClr val="lt1"/>
              </a:solidFill>
              <a:latin typeface="Muli"/>
              <a:ea typeface="Muli"/>
              <a:cs typeface="Muli"/>
              <a:sym typeface="Muli"/>
            </a:endParaRPr>
          </a:p>
        </p:txBody>
      </p:sp>
      <p:sp>
        <p:nvSpPr>
          <p:cNvPr id="182" name="Google Shape;182;p24"/>
          <p:cNvSpPr/>
          <p:nvPr/>
        </p:nvSpPr>
        <p:spPr>
          <a:xfrm>
            <a:off x="3321627" y="1427625"/>
            <a:ext cx="1748700" cy="307500"/>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Q2</a:t>
            </a:r>
            <a:endParaRPr sz="800">
              <a:solidFill>
                <a:schemeClr val="lt1"/>
              </a:solidFill>
              <a:latin typeface="Muli"/>
              <a:ea typeface="Muli"/>
              <a:cs typeface="Muli"/>
              <a:sym typeface="Muli"/>
            </a:endParaRPr>
          </a:p>
        </p:txBody>
      </p:sp>
      <p:sp>
        <p:nvSpPr>
          <p:cNvPr id="183" name="Google Shape;183;p24"/>
          <p:cNvSpPr/>
          <p:nvPr/>
        </p:nvSpPr>
        <p:spPr>
          <a:xfrm>
            <a:off x="3321627" y="1735103"/>
            <a:ext cx="582300" cy="307500"/>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LOR</a:t>
            </a:r>
            <a:endParaRPr sz="600">
              <a:solidFill>
                <a:schemeClr val="lt1"/>
              </a:solidFill>
              <a:latin typeface="Muli"/>
              <a:ea typeface="Muli"/>
              <a:cs typeface="Muli"/>
              <a:sym typeface="Muli"/>
            </a:endParaRPr>
          </a:p>
        </p:txBody>
      </p:sp>
      <p:sp>
        <p:nvSpPr>
          <p:cNvPr id="184" name="Google Shape;184;p24"/>
          <p:cNvSpPr/>
          <p:nvPr/>
        </p:nvSpPr>
        <p:spPr>
          <a:xfrm>
            <a:off x="3904531" y="1735103"/>
            <a:ext cx="582300" cy="307500"/>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IPS</a:t>
            </a:r>
            <a:endParaRPr sz="600">
              <a:solidFill>
                <a:schemeClr val="lt1"/>
              </a:solidFill>
              <a:latin typeface="Muli"/>
              <a:ea typeface="Muli"/>
              <a:cs typeface="Muli"/>
              <a:sym typeface="Muli"/>
            </a:endParaRPr>
          </a:p>
        </p:txBody>
      </p:sp>
      <p:sp>
        <p:nvSpPr>
          <p:cNvPr id="185" name="Google Shape;185;p24"/>
          <p:cNvSpPr/>
          <p:nvPr/>
        </p:nvSpPr>
        <p:spPr>
          <a:xfrm>
            <a:off x="4487435" y="1735103"/>
            <a:ext cx="582300" cy="307500"/>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DOL</a:t>
            </a:r>
            <a:endParaRPr sz="600">
              <a:solidFill>
                <a:schemeClr val="lt1"/>
              </a:solidFill>
              <a:latin typeface="Muli"/>
              <a:ea typeface="Muli"/>
              <a:cs typeface="Muli"/>
              <a:sym typeface="Muli"/>
            </a:endParaRPr>
          </a:p>
        </p:txBody>
      </p:sp>
      <p:sp>
        <p:nvSpPr>
          <p:cNvPr id="186" name="Google Shape;186;p24"/>
          <p:cNvSpPr/>
          <p:nvPr/>
        </p:nvSpPr>
        <p:spPr>
          <a:xfrm>
            <a:off x="5070810" y="204258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7" name="Google Shape;187;p24"/>
          <p:cNvSpPr/>
          <p:nvPr/>
        </p:nvSpPr>
        <p:spPr>
          <a:xfrm>
            <a:off x="5070938" y="2504943"/>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8" name="Google Shape;188;p24"/>
          <p:cNvSpPr/>
          <p:nvPr/>
        </p:nvSpPr>
        <p:spPr>
          <a:xfrm>
            <a:off x="5070938" y="2967467"/>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9" name="Google Shape;189;p24"/>
          <p:cNvSpPr/>
          <p:nvPr/>
        </p:nvSpPr>
        <p:spPr>
          <a:xfrm>
            <a:off x="5070938" y="3429821"/>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0" name="Google Shape;190;p24"/>
          <p:cNvSpPr/>
          <p:nvPr/>
        </p:nvSpPr>
        <p:spPr>
          <a:xfrm>
            <a:off x="5071812" y="1427625"/>
            <a:ext cx="1748700" cy="307500"/>
          </a:xfrm>
          <a:prstGeom prst="rect">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Q3</a:t>
            </a:r>
            <a:endParaRPr sz="800">
              <a:solidFill>
                <a:schemeClr val="lt1"/>
              </a:solidFill>
              <a:latin typeface="Muli"/>
              <a:ea typeface="Muli"/>
              <a:cs typeface="Muli"/>
              <a:sym typeface="Muli"/>
            </a:endParaRPr>
          </a:p>
        </p:txBody>
      </p:sp>
      <p:sp>
        <p:nvSpPr>
          <p:cNvPr id="191" name="Google Shape;191;p24"/>
          <p:cNvSpPr/>
          <p:nvPr/>
        </p:nvSpPr>
        <p:spPr>
          <a:xfrm>
            <a:off x="5071812" y="1735103"/>
            <a:ext cx="582300" cy="307500"/>
          </a:xfrm>
          <a:prstGeom prst="rect">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LOR</a:t>
            </a:r>
            <a:endParaRPr sz="600">
              <a:solidFill>
                <a:schemeClr val="lt1"/>
              </a:solidFill>
              <a:latin typeface="Muli"/>
              <a:ea typeface="Muli"/>
              <a:cs typeface="Muli"/>
              <a:sym typeface="Muli"/>
            </a:endParaRPr>
          </a:p>
        </p:txBody>
      </p:sp>
      <p:sp>
        <p:nvSpPr>
          <p:cNvPr id="192" name="Google Shape;192;p24"/>
          <p:cNvSpPr/>
          <p:nvPr/>
        </p:nvSpPr>
        <p:spPr>
          <a:xfrm>
            <a:off x="5654716" y="1735103"/>
            <a:ext cx="582300" cy="307500"/>
          </a:xfrm>
          <a:prstGeom prst="rect">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IPS</a:t>
            </a:r>
            <a:endParaRPr sz="600">
              <a:solidFill>
                <a:schemeClr val="lt1"/>
              </a:solidFill>
              <a:latin typeface="Muli"/>
              <a:ea typeface="Muli"/>
              <a:cs typeface="Muli"/>
              <a:sym typeface="Muli"/>
            </a:endParaRPr>
          </a:p>
        </p:txBody>
      </p:sp>
      <p:sp>
        <p:nvSpPr>
          <p:cNvPr id="193" name="Google Shape;193;p24"/>
          <p:cNvSpPr/>
          <p:nvPr/>
        </p:nvSpPr>
        <p:spPr>
          <a:xfrm>
            <a:off x="6237620" y="1735103"/>
            <a:ext cx="582300" cy="307500"/>
          </a:xfrm>
          <a:prstGeom prst="rect">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DOL</a:t>
            </a:r>
            <a:endParaRPr sz="600">
              <a:solidFill>
                <a:schemeClr val="lt1"/>
              </a:solidFill>
              <a:latin typeface="Muli"/>
              <a:ea typeface="Muli"/>
              <a:cs typeface="Muli"/>
              <a:sym typeface="Muli"/>
            </a:endParaRPr>
          </a:p>
        </p:txBody>
      </p:sp>
      <p:sp>
        <p:nvSpPr>
          <p:cNvPr id="194" name="Google Shape;194;p24"/>
          <p:cNvSpPr/>
          <p:nvPr/>
        </p:nvSpPr>
        <p:spPr>
          <a:xfrm>
            <a:off x="6819981" y="204258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5" name="Google Shape;195;p24"/>
          <p:cNvSpPr/>
          <p:nvPr/>
        </p:nvSpPr>
        <p:spPr>
          <a:xfrm>
            <a:off x="6820110" y="2504943"/>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6" name="Google Shape;196;p24"/>
          <p:cNvSpPr/>
          <p:nvPr/>
        </p:nvSpPr>
        <p:spPr>
          <a:xfrm>
            <a:off x="6819981" y="2967467"/>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7" name="Google Shape;197;p24"/>
          <p:cNvSpPr/>
          <p:nvPr/>
        </p:nvSpPr>
        <p:spPr>
          <a:xfrm>
            <a:off x="6819981" y="3429821"/>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8" name="Google Shape;198;p24"/>
          <p:cNvSpPr/>
          <p:nvPr/>
        </p:nvSpPr>
        <p:spPr>
          <a:xfrm>
            <a:off x="6820983" y="1427625"/>
            <a:ext cx="1748700" cy="3075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Q4</a:t>
            </a:r>
            <a:endParaRPr sz="800">
              <a:solidFill>
                <a:schemeClr val="lt1"/>
              </a:solidFill>
              <a:latin typeface="Muli"/>
              <a:ea typeface="Muli"/>
              <a:cs typeface="Muli"/>
              <a:sym typeface="Muli"/>
            </a:endParaRPr>
          </a:p>
        </p:txBody>
      </p:sp>
      <p:sp>
        <p:nvSpPr>
          <p:cNvPr id="199" name="Google Shape;199;p24"/>
          <p:cNvSpPr/>
          <p:nvPr/>
        </p:nvSpPr>
        <p:spPr>
          <a:xfrm>
            <a:off x="6820983" y="1735103"/>
            <a:ext cx="582300" cy="3075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LOR</a:t>
            </a:r>
            <a:endParaRPr sz="600">
              <a:solidFill>
                <a:schemeClr val="lt1"/>
              </a:solidFill>
              <a:latin typeface="Muli"/>
              <a:ea typeface="Muli"/>
              <a:cs typeface="Muli"/>
              <a:sym typeface="Muli"/>
            </a:endParaRPr>
          </a:p>
        </p:txBody>
      </p:sp>
      <p:sp>
        <p:nvSpPr>
          <p:cNvPr id="200" name="Google Shape;200;p24"/>
          <p:cNvSpPr/>
          <p:nvPr/>
        </p:nvSpPr>
        <p:spPr>
          <a:xfrm>
            <a:off x="7403887" y="1735103"/>
            <a:ext cx="582300" cy="3075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IPS</a:t>
            </a:r>
            <a:endParaRPr sz="600">
              <a:solidFill>
                <a:schemeClr val="lt1"/>
              </a:solidFill>
              <a:latin typeface="Muli"/>
              <a:ea typeface="Muli"/>
              <a:cs typeface="Muli"/>
              <a:sym typeface="Muli"/>
            </a:endParaRPr>
          </a:p>
        </p:txBody>
      </p:sp>
      <p:sp>
        <p:nvSpPr>
          <p:cNvPr id="201" name="Google Shape;201;p24"/>
          <p:cNvSpPr/>
          <p:nvPr/>
        </p:nvSpPr>
        <p:spPr>
          <a:xfrm>
            <a:off x="7986791" y="1735103"/>
            <a:ext cx="582300" cy="3075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DOL</a:t>
            </a:r>
            <a:endParaRPr sz="600">
              <a:solidFill>
                <a:schemeClr val="lt1"/>
              </a:solidFill>
              <a:latin typeface="Muli"/>
              <a:ea typeface="Muli"/>
              <a:cs typeface="Muli"/>
              <a:sym typeface="Muli"/>
            </a:endParaRPr>
          </a:p>
        </p:txBody>
      </p:sp>
      <p:sp>
        <p:nvSpPr>
          <p:cNvPr id="202" name="Google Shape;202;p24"/>
          <p:cNvSpPr/>
          <p:nvPr/>
        </p:nvSpPr>
        <p:spPr>
          <a:xfrm rot="5400000" flipH="1">
            <a:off x="4119824" y="2334727"/>
            <a:ext cx="145800" cy="1732200"/>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03" name="Google Shape;203;p24"/>
          <p:cNvSpPr/>
          <p:nvPr/>
        </p:nvSpPr>
        <p:spPr>
          <a:xfrm rot="5400000" flipH="1">
            <a:off x="3326930" y="3131136"/>
            <a:ext cx="141300" cy="1377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04" name="Google Shape;204;p24"/>
          <p:cNvSpPr/>
          <p:nvPr/>
        </p:nvSpPr>
        <p:spPr>
          <a:xfrm rot="5400000" flipH="1">
            <a:off x="3552038" y="1299302"/>
            <a:ext cx="140700" cy="2873700"/>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05" name="Google Shape;205;p24"/>
          <p:cNvSpPr/>
          <p:nvPr/>
        </p:nvSpPr>
        <p:spPr>
          <a:xfrm rot="5400000" flipH="1">
            <a:off x="2440478" y="2410392"/>
            <a:ext cx="141900" cy="6522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06" name="Google Shape;206;p24"/>
          <p:cNvSpPr/>
          <p:nvPr/>
        </p:nvSpPr>
        <p:spPr>
          <a:xfrm>
            <a:off x="580550" y="2504950"/>
            <a:ext cx="989700" cy="4629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Lorem ipsum</a:t>
            </a:r>
            <a:endParaRPr sz="800">
              <a:solidFill>
                <a:schemeClr val="lt1"/>
              </a:solidFill>
              <a:latin typeface="Muli"/>
              <a:ea typeface="Muli"/>
              <a:cs typeface="Muli"/>
              <a:sym typeface="Muli"/>
            </a:endParaRPr>
          </a:p>
        </p:txBody>
      </p:sp>
      <p:sp>
        <p:nvSpPr>
          <p:cNvPr id="207" name="Google Shape;207;p24"/>
          <p:cNvSpPr/>
          <p:nvPr/>
        </p:nvSpPr>
        <p:spPr>
          <a:xfrm>
            <a:off x="580550" y="2967472"/>
            <a:ext cx="989700" cy="4629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Lorem ipsum   </a:t>
            </a:r>
            <a:endParaRPr sz="800">
              <a:solidFill>
                <a:schemeClr val="lt1"/>
              </a:solidFill>
              <a:latin typeface="Muli"/>
              <a:ea typeface="Muli"/>
              <a:cs typeface="Muli"/>
              <a:sym typeface="Muli"/>
            </a:endParaRPr>
          </a:p>
        </p:txBody>
      </p:sp>
      <p:sp>
        <p:nvSpPr>
          <p:cNvPr id="208" name="Google Shape;208;p24"/>
          <p:cNvSpPr/>
          <p:nvPr/>
        </p:nvSpPr>
        <p:spPr>
          <a:xfrm>
            <a:off x="580550" y="3429824"/>
            <a:ext cx="989700" cy="4629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Lorem ipsum</a:t>
            </a:r>
            <a:endParaRPr sz="800">
              <a:solidFill>
                <a:schemeClr val="lt1"/>
              </a:solidFill>
              <a:latin typeface="Muli"/>
              <a:ea typeface="Muli"/>
              <a:cs typeface="Muli"/>
              <a:sym typeface="Muli"/>
            </a:endParaRPr>
          </a:p>
        </p:txBody>
      </p:sp>
      <p:sp>
        <p:nvSpPr>
          <p:cNvPr id="209" name="Google Shape;209;p24"/>
          <p:cNvSpPr/>
          <p:nvPr/>
        </p:nvSpPr>
        <p:spPr>
          <a:xfrm>
            <a:off x="580550" y="3892328"/>
            <a:ext cx="989700" cy="4629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Lorem ipsum</a:t>
            </a:r>
            <a:endParaRPr sz="800">
              <a:solidFill>
                <a:schemeClr val="lt1"/>
              </a:solidFill>
              <a:latin typeface="Muli"/>
              <a:ea typeface="Muli"/>
              <a:cs typeface="Muli"/>
              <a:sym typeface="Muli"/>
            </a:endParaRPr>
          </a:p>
        </p:txBody>
      </p:sp>
      <p:sp>
        <p:nvSpPr>
          <p:cNvPr id="210" name="Google Shape;210;p24"/>
          <p:cNvSpPr/>
          <p:nvPr/>
        </p:nvSpPr>
        <p:spPr>
          <a:xfrm>
            <a:off x="580550" y="1427625"/>
            <a:ext cx="989700" cy="10779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chemeClr val="lt1"/>
                </a:solidFill>
                <a:latin typeface="Muli"/>
                <a:ea typeface="Muli"/>
                <a:cs typeface="Muli"/>
                <a:sym typeface="Muli"/>
              </a:rPr>
              <a:t>Lorem ipsum</a:t>
            </a:r>
            <a:endParaRPr sz="800">
              <a:solidFill>
                <a:schemeClr val="lt1"/>
              </a:solidFill>
              <a:latin typeface="Muli"/>
              <a:ea typeface="Muli"/>
              <a:cs typeface="Muli"/>
              <a:sym typeface="Muli"/>
            </a:endParaRPr>
          </a:p>
          <a:p>
            <a:pPr marL="0" lvl="0" indent="0" algn="l" rtl="0">
              <a:spcBef>
                <a:spcPts val="0"/>
              </a:spcBef>
              <a:spcAft>
                <a:spcPts val="0"/>
              </a:spcAft>
              <a:buNone/>
            </a:pPr>
            <a:endParaRPr sz="800">
              <a:solidFill>
                <a:schemeClr val="lt1"/>
              </a:solidFill>
              <a:latin typeface="Muli"/>
              <a:ea typeface="Muli"/>
              <a:cs typeface="Muli"/>
              <a:sym typeface="Muli"/>
            </a:endParaRPr>
          </a:p>
        </p:txBody>
      </p:sp>
      <p:sp>
        <p:nvSpPr>
          <p:cNvPr id="211" name="Google Shape;211;p24"/>
          <p:cNvSpPr/>
          <p:nvPr/>
        </p:nvSpPr>
        <p:spPr>
          <a:xfrm rot="5400000" flipH="1">
            <a:off x="2945818" y="1116676"/>
            <a:ext cx="141600" cy="2314200"/>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12" name="Google Shape;212;p24"/>
          <p:cNvSpPr/>
          <p:nvPr/>
        </p:nvSpPr>
        <p:spPr>
          <a:xfrm rot="5400000" flipH="1">
            <a:off x="1975138" y="1947376"/>
            <a:ext cx="141900" cy="6528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13" name="Google Shape;213;p24"/>
          <p:cNvSpPr/>
          <p:nvPr/>
        </p:nvSpPr>
        <p:spPr>
          <a:xfrm>
            <a:off x="2141006" y="2251126"/>
            <a:ext cx="43500" cy="453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14" name="Google Shape;214;p24"/>
          <p:cNvSpPr/>
          <p:nvPr/>
        </p:nvSpPr>
        <p:spPr>
          <a:xfrm>
            <a:off x="2994826" y="2251125"/>
            <a:ext cx="43500" cy="453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15" name="Google Shape;215;p24"/>
          <p:cNvSpPr/>
          <p:nvPr/>
        </p:nvSpPr>
        <p:spPr>
          <a:xfrm rot="5400000" flipH="1">
            <a:off x="6459216" y="2792753"/>
            <a:ext cx="137400" cy="1738500"/>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16" name="Google Shape;216;p24"/>
          <p:cNvSpPr/>
          <p:nvPr/>
        </p:nvSpPr>
        <p:spPr>
          <a:xfrm rot="5400000" flipH="1">
            <a:off x="5656954" y="3592503"/>
            <a:ext cx="141300" cy="1377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17" name="Google Shape;217;p24"/>
          <p:cNvSpPr txBox="1"/>
          <p:nvPr/>
        </p:nvSpPr>
        <p:spPr>
          <a:xfrm>
            <a:off x="8049019" y="4387225"/>
            <a:ext cx="513900" cy="9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a:ea typeface="Muli"/>
                <a:cs typeface="Muli"/>
                <a:sym typeface="Muli"/>
              </a:rPr>
              <a:t>LOREM</a:t>
            </a:r>
            <a:endParaRPr>
              <a:solidFill>
                <a:schemeClr val="lt1"/>
              </a:solidFill>
              <a:latin typeface="Muli"/>
              <a:ea typeface="Muli"/>
              <a:cs typeface="Muli"/>
              <a:sym typeface="Muli"/>
            </a:endParaRPr>
          </a:p>
        </p:txBody>
      </p:sp>
      <p:sp>
        <p:nvSpPr>
          <p:cNvPr id="218" name="Google Shape;218;p24"/>
          <p:cNvSpPr/>
          <p:nvPr/>
        </p:nvSpPr>
        <p:spPr>
          <a:xfrm>
            <a:off x="8046546" y="4403327"/>
            <a:ext cx="64500" cy="57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19" name="Google Shape;219;p24"/>
          <p:cNvSpPr/>
          <p:nvPr/>
        </p:nvSpPr>
        <p:spPr>
          <a:xfrm rot="5400000" flipH="1">
            <a:off x="7332110" y="2964653"/>
            <a:ext cx="141600" cy="2319000"/>
          </a:xfrm>
          <a:prstGeom prst="round2SameRect">
            <a:avLst>
              <a:gd name="adj1" fmla="val 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220" name="Google Shape;220;p24"/>
          <p:cNvSpPr/>
          <p:nvPr/>
        </p:nvSpPr>
        <p:spPr>
          <a:xfrm rot="5400000" flipH="1">
            <a:off x="6241601" y="4055278"/>
            <a:ext cx="141300" cy="1377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pic>
        <p:nvPicPr>
          <p:cNvPr id="59" name="Picture 2" descr="HD Mode 7 for Snes, Can something of the same be done for GBA?. : emulation">
            <a:extLst>
              <a:ext uri="{FF2B5EF4-FFF2-40B4-BE49-F238E27FC236}">
                <a16:creationId xmlns:a16="http://schemas.microsoft.com/office/drawing/2014/main" id="{AAA423CB-A687-4270-B5DB-D8D04524A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And tables to compare data</a:t>
            </a:r>
            <a:endParaRPr/>
          </a:p>
        </p:txBody>
      </p:sp>
      <p:graphicFrame>
        <p:nvGraphicFramePr>
          <p:cNvPr id="226" name="Google Shape;226;p25"/>
          <p:cNvGraphicFramePr/>
          <p:nvPr/>
        </p:nvGraphicFramePr>
        <p:xfrm>
          <a:off x="580500" y="1564481"/>
          <a:ext cx="3000000" cy="3000000"/>
        </p:xfrm>
        <a:graphic>
          <a:graphicData uri="http://schemas.openxmlformats.org/drawingml/2006/table">
            <a:tbl>
              <a:tblPr>
                <a:noFill/>
                <a:tableStyleId>{1A138BE6-E374-4A1A-BE6D-9E52B14417BE}</a:tableStyleId>
              </a:tblPr>
              <a:tblGrid>
                <a:gridCol w="1503600">
                  <a:extLst>
                    <a:ext uri="{9D8B030D-6E8A-4147-A177-3AD203B41FA5}">
                      <a16:colId xmlns:a16="http://schemas.microsoft.com/office/drawing/2014/main" val="20000"/>
                    </a:ext>
                  </a:extLst>
                </a:gridCol>
                <a:gridCol w="1503600">
                  <a:extLst>
                    <a:ext uri="{9D8B030D-6E8A-4147-A177-3AD203B41FA5}">
                      <a16:colId xmlns:a16="http://schemas.microsoft.com/office/drawing/2014/main" val="20001"/>
                    </a:ext>
                  </a:extLst>
                </a:gridCol>
                <a:gridCol w="1503600">
                  <a:extLst>
                    <a:ext uri="{9D8B030D-6E8A-4147-A177-3AD203B41FA5}">
                      <a16:colId xmlns:a16="http://schemas.microsoft.com/office/drawing/2014/main" val="20002"/>
                    </a:ext>
                  </a:extLst>
                </a:gridCol>
                <a:gridCol w="1503600">
                  <a:extLst>
                    <a:ext uri="{9D8B030D-6E8A-4147-A177-3AD203B41FA5}">
                      <a16:colId xmlns:a16="http://schemas.microsoft.com/office/drawing/2014/main" val="20003"/>
                    </a:ext>
                  </a:extLst>
                </a:gridCol>
              </a:tblGrid>
              <a:tr h="744600">
                <a:tc>
                  <a:txBody>
                    <a:bodyPr/>
                    <a:lstStyle/>
                    <a:p>
                      <a:pPr marL="0" lvl="0" indent="0" algn="l" rtl="0">
                        <a:spcBef>
                          <a:spcPts val="0"/>
                        </a:spcBef>
                        <a:spcAft>
                          <a:spcPts val="0"/>
                        </a:spcAft>
                        <a:buNone/>
                      </a:pPr>
                      <a:endParaRPr>
                        <a:solidFill>
                          <a:schemeClr val="accent3"/>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3"/>
                          </a:solidFill>
                          <a:latin typeface="Muli"/>
                          <a:ea typeface="Muli"/>
                          <a:cs typeface="Muli"/>
                          <a:sym typeface="Muli"/>
                        </a:rPr>
                        <a:t>A</a:t>
                      </a:r>
                      <a:endParaRPr sz="1100">
                        <a:solidFill>
                          <a:schemeClr val="accent3"/>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3"/>
                          </a:solidFill>
                          <a:latin typeface="Muli"/>
                          <a:ea typeface="Muli"/>
                          <a:cs typeface="Muli"/>
                          <a:sym typeface="Muli"/>
                        </a:rPr>
                        <a:t>B</a:t>
                      </a:r>
                      <a:endParaRPr sz="1100">
                        <a:solidFill>
                          <a:schemeClr val="accent3"/>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3"/>
                          </a:solidFill>
                          <a:latin typeface="Muli"/>
                          <a:ea typeface="Muli"/>
                          <a:cs typeface="Muli"/>
                          <a:sym typeface="Muli"/>
                        </a:rPr>
                        <a:t>C</a:t>
                      </a:r>
                      <a:endParaRPr sz="1100">
                        <a:solidFill>
                          <a:schemeClr val="accent3"/>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44600">
                <a:tc>
                  <a:txBody>
                    <a:bodyPr/>
                    <a:lstStyle/>
                    <a:p>
                      <a:pPr marL="0" lvl="0" indent="0" algn="r" rtl="0">
                        <a:spcBef>
                          <a:spcPts val="0"/>
                        </a:spcBef>
                        <a:spcAft>
                          <a:spcPts val="0"/>
                        </a:spcAft>
                        <a:buNone/>
                      </a:pPr>
                      <a:r>
                        <a:rPr lang="en" sz="1100">
                          <a:solidFill>
                            <a:schemeClr val="accent3"/>
                          </a:solidFill>
                          <a:latin typeface="Muli"/>
                          <a:ea typeface="Muli"/>
                          <a:cs typeface="Muli"/>
                          <a:sym typeface="Muli"/>
                        </a:rPr>
                        <a:t>Yellow</a:t>
                      </a:r>
                      <a:endParaRPr sz="1100">
                        <a:solidFill>
                          <a:schemeClr val="accent3"/>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10</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20</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7</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44600">
                <a:tc>
                  <a:txBody>
                    <a:bodyPr/>
                    <a:lstStyle/>
                    <a:p>
                      <a:pPr marL="0" lvl="0" indent="0" algn="r" rtl="0">
                        <a:spcBef>
                          <a:spcPts val="0"/>
                        </a:spcBef>
                        <a:spcAft>
                          <a:spcPts val="0"/>
                        </a:spcAft>
                        <a:buNone/>
                      </a:pPr>
                      <a:r>
                        <a:rPr lang="en" sz="1100">
                          <a:solidFill>
                            <a:schemeClr val="accent3"/>
                          </a:solidFill>
                          <a:latin typeface="Muli"/>
                          <a:ea typeface="Muli"/>
                          <a:cs typeface="Muli"/>
                          <a:sym typeface="Muli"/>
                        </a:rPr>
                        <a:t>Blue</a:t>
                      </a:r>
                      <a:endParaRPr sz="1100">
                        <a:solidFill>
                          <a:schemeClr val="accent3"/>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30</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15</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10</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44600">
                <a:tc>
                  <a:txBody>
                    <a:bodyPr/>
                    <a:lstStyle/>
                    <a:p>
                      <a:pPr marL="0" lvl="0" indent="0" algn="r" rtl="0">
                        <a:spcBef>
                          <a:spcPts val="0"/>
                        </a:spcBef>
                        <a:spcAft>
                          <a:spcPts val="0"/>
                        </a:spcAft>
                        <a:buNone/>
                      </a:pPr>
                      <a:r>
                        <a:rPr lang="en" sz="1100">
                          <a:solidFill>
                            <a:schemeClr val="accent3"/>
                          </a:solidFill>
                          <a:latin typeface="Muli"/>
                          <a:ea typeface="Muli"/>
                          <a:cs typeface="Muli"/>
                          <a:sym typeface="Muli"/>
                        </a:rPr>
                        <a:t>Orange</a:t>
                      </a:r>
                      <a:endParaRPr sz="1100">
                        <a:solidFill>
                          <a:schemeClr val="accent3"/>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5</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24</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16</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27" name="Google Shape;227;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p:nvPr/>
        </p:nvSpPr>
        <p:spPr>
          <a:xfrm>
            <a:off x="590925" y="1018776"/>
            <a:ext cx="7361634" cy="350692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5"/>
              </a:gs>
              <a:gs pos="100000">
                <a:schemeClr val="accent2"/>
              </a:gs>
            </a:gsLst>
            <a:lin ang="10800025" scaled="0"/>
          </a:gradFill>
          <a:ln>
            <a:noFill/>
          </a:ln>
          <a:effectLst>
            <a:outerShdw blurRad="200025"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Maps</a:t>
            </a:r>
            <a:endParaRPr/>
          </a:p>
        </p:txBody>
      </p:sp>
      <p:sp>
        <p:nvSpPr>
          <p:cNvPr id="234" name="Google Shape;234;p26"/>
          <p:cNvSpPr/>
          <p:nvPr/>
        </p:nvSpPr>
        <p:spPr>
          <a:xfrm>
            <a:off x="1890325" y="1850200"/>
            <a:ext cx="630900" cy="202500"/>
          </a:xfrm>
          <a:prstGeom prst="wedgeRectCallout">
            <a:avLst>
              <a:gd name="adj1" fmla="val -21428"/>
              <a:gd name="adj2" fmla="val 8428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dk1"/>
                </a:solidFill>
                <a:latin typeface="Muli"/>
                <a:ea typeface="Muli"/>
                <a:cs typeface="Muli"/>
                <a:sym typeface="Muli"/>
              </a:rPr>
              <a:t>our office</a:t>
            </a:r>
            <a:endParaRPr sz="800">
              <a:solidFill>
                <a:schemeClr val="dk1"/>
              </a:solidFill>
              <a:latin typeface="Muli"/>
              <a:ea typeface="Muli"/>
              <a:cs typeface="Muli"/>
              <a:sym typeface="Muli"/>
            </a:endParaRPr>
          </a:p>
        </p:txBody>
      </p:sp>
      <p:sp>
        <p:nvSpPr>
          <p:cNvPr id="235" name="Google Shape;235;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36" name="Google Shape;236;p26"/>
          <p:cNvSpPr txBox="1">
            <a:spLocks noGrp="1"/>
          </p:cNvSpPr>
          <p:nvPr>
            <p:ph type="body" idx="4294967295"/>
          </p:nvPr>
        </p:nvSpPr>
        <p:spPr>
          <a:xfrm>
            <a:off x="580550" y="4604575"/>
            <a:ext cx="8019300" cy="306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Find more maps at </a:t>
            </a:r>
            <a:r>
              <a:rPr lang="en" sz="900" u="sng">
                <a:solidFill>
                  <a:schemeClr val="hlink"/>
                </a:solidFill>
                <a:hlinkClick r:id="rId3"/>
              </a:rPr>
              <a:t>slidescarnival.com/extra-free-resources-icons-and-maps</a:t>
            </a:r>
            <a:endParaRPr sz="900"/>
          </a:p>
          <a:p>
            <a:pPr marL="0" lvl="0" indent="0" algn="l" rtl="0">
              <a:spcBef>
                <a:spcPts val="600"/>
              </a:spcBef>
              <a:spcAft>
                <a:spcPts val="0"/>
              </a:spcAft>
              <a:buNone/>
            </a:pPr>
            <a:endParaRPr sz="900" b="1"/>
          </a:p>
        </p:txBody>
      </p:sp>
      <p:pic>
        <p:nvPicPr>
          <p:cNvPr id="237" name="Google Shape;237;p26"/>
          <p:cNvPicPr preferRelativeResize="0"/>
          <p:nvPr/>
        </p:nvPicPr>
        <p:blipFill>
          <a:blip r:embed="rId4">
            <a:alphaModFix/>
          </a:blip>
          <a:stretch>
            <a:fillRect/>
          </a:stretch>
        </p:blipFill>
        <p:spPr>
          <a:xfrm>
            <a:off x="1148591" y="2123546"/>
            <a:ext cx="185882" cy="202500"/>
          </a:xfrm>
          <a:prstGeom prst="rect">
            <a:avLst/>
          </a:prstGeom>
          <a:noFill/>
          <a:ln>
            <a:noFill/>
          </a:ln>
        </p:spPr>
      </p:pic>
      <p:pic>
        <p:nvPicPr>
          <p:cNvPr id="238" name="Google Shape;238;p26"/>
          <p:cNvPicPr preferRelativeResize="0"/>
          <p:nvPr/>
        </p:nvPicPr>
        <p:blipFill>
          <a:blip r:embed="rId4">
            <a:alphaModFix/>
          </a:blip>
          <a:stretch>
            <a:fillRect/>
          </a:stretch>
        </p:blipFill>
        <p:spPr>
          <a:xfrm>
            <a:off x="2634266" y="3546021"/>
            <a:ext cx="185882" cy="202500"/>
          </a:xfrm>
          <a:prstGeom prst="rect">
            <a:avLst/>
          </a:prstGeom>
          <a:noFill/>
          <a:ln>
            <a:noFill/>
          </a:ln>
        </p:spPr>
      </p:pic>
      <p:pic>
        <p:nvPicPr>
          <p:cNvPr id="239" name="Google Shape;239;p26"/>
          <p:cNvPicPr preferRelativeResize="0"/>
          <p:nvPr/>
        </p:nvPicPr>
        <p:blipFill>
          <a:blip r:embed="rId4">
            <a:alphaModFix/>
          </a:blip>
          <a:stretch>
            <a:fillRect/>
          </a:stretch>
        </p:blipFill>
        <p:spPr>
          <a:xfrm>
            <a:off x="3582816" y="1921046"/>
            <a:ext cx="185882" cy="202500"/>
          </a:xfrm>
          <a:prstGeom prst="rect">
            <a:avLst/>
          </a:prstGeom>
          <a:noFill/>
          <a:ln>
            <a:noFill/>
          </a:ln>
        </p:spPr>
      </p:pic>
      <p:pic>
        <p:nvPicPr>
          <p:cNvPr id="240" name="Google Shape;240;p26"/>
          <p:cNvPicPr preferRelativeResize="0"/>
          <p:nvPr/>
        </p:nvPicPr>
        <p:blipFill>
          <a:blip r:embed="rId4">
            <a:alphaModFix/>
          </a:blip>
          <a:stretch>
            <a:fillRect/>
          </a:stretch>
        </p:blipFill>
        <p:spPr>
          <a:xfrm>
            <a:off x="4291291" y="3831871"/>
            <a:ext cx="185882" cy="202500"/>
          </a:xfrm>
          <a:prstGeom prst="rect">
            <a:avLst/>
          </a:prstGeom>
          <a:noFill/>
          <a:ln>
            <a:noFill/>
          </a:ln>
        </p:spPr>
      </p:pic>
      <p:pic>
        <p:nvPicPr>
          <p:cNvPr id="241" name="Google Shape;241;p26"/>
          <p:cNvPicPr preferRelativeResize="0"/>
          <p:nvPr/>
        </p:nvPicPr>
        <p:blipFill>
          <a:blip r:embed="rId4">
            <a:alphaModFix/>
          </a:blip>
          <a:stretch>
            <a:fillRect/>
          </a:stretch>
        </p:blipFill>
        <p:spPr>
          <a:xfrm>
            <a:off x="6187641" y="2326046"/>
            <a:ext cx="185882" cy="202500"/>
          </a:xfrm>
          <a:prstGeom prst="rect">
            <a:avLst/>
          </a:prstGeom>
          <a:noFill/>
          <a:ln>
            <a:noFill/>
          </a:ln>
        </p:spPr>
      </p:pic>
      <p:pic>
        <p:nvPicPr>
          <p:cNvPr id="242" name="Google Shape;242;p26"/>
          <p:cNvPicPr preferRelativeResize="0"/>
          <p:nvPr/>
        </p:nvPicPr>
        <p:blipFill>
          <a:blip r:embed="rId4">
            <a:alphaModFix/>
          </a:blip>
          <a:stretch>
            <a:fillRect/>
          </a:stretch>
        </p:blipFill>
        <p:spPr>
          <a:xfrm>
            <a:off x="6744441" y="3896571"/>
            <a:ext cx="185882" cy="20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ctrTitle" idx="4294967295"/>
          </p:nvPr>
        </p:nvSpPr>
        <p:spPr>
          <a:xfrm>
            <a:off x="685800" y="1583342"/>
            <a:ext cx="7772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a:t>89,526,124</a:t>
            </a:r>
            <a:endParaRPr sz="9600"/>
          </a:p>
        </p:txBody>
      </p:sp>
      <p:sp>
        <p:nvSpPr>
          <p:cNvPr id="248" name="Google Shape;248;p27"/>
          <p:cNvSpPr txBox="1">
            <a:spLocks noGrp="1"/>
          </p:cNvSpPr>
          <p:nvPr>
            <p:ph type="subTitle" idx="4294967295"/>
          </p:nvPr>
        </p:nvSpPr>
        <p:spPr>
          <a:xfrm>
            <a:off x="685800" y="2840053"/>
            <a:ext cx="77724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Whoa! That’s a big number, aren’t you proud?</a:t>
            </a:r>
            <a:endParaRPr/>
          </a:p>
        </p:txBody>
      </p:sp>
      <p:sp>
        <p:nvSpPr>
          <p:cNvPr id="249" name="Google Shape;249;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ctrTitle" idx="4294967295"/>
          </p:nvPr>
        </p:nvSpPr>
        <p:spPr>
          <a:xfrm>
            <a:off x="685800" y="419400"/>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t>89,526,124$</a:t>
            </a:r>
            <a:endParaRPr sz="4800"/>
          </a:p>
        </p:txBody>
      </p:sp>
      <p:sp>
        <p:nvSpPr>
          <p:cNvPr id="255" name="Google Shape;255;p28"/>
          <p:cNvSpPr txBox="1">
            <a:spLocks noGrp="1"/>
          </p:cNvSpPr>
          <p:nvPr>
            <p:ph type="subTitle" idx="4294967295"/>
          </p:nvPr>
        </p:nvSpPr>
        <p:spPr>
          <a:xfrm>
            <a:off x="685800" y="1258909"/>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That’s a lot of money</a:t>
            </a:r>
            <a:endParaRPr sz="2400"/>
          </a:p>
        </p:txBody>
      </p:sp>
      <p:sp>
        <p:nvSpPr>
          <p:cNvPr id="256" name="Google Shape;256;p28"/>
          <p:cNvSpPr txBox="1">
            <a:spLocks noGrp="1"/>
          </p:cNvSpPr>
          <p:nvPr>
            <p:ph type="ctrTitle" idx="4294967295"/>
          </p:nvPr>
        </p:nvSpPr>
        <p:spPr>
          <a:xfrm>
            <a:off x="685800" y="3353100"/>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t>100%</a:t>
            </a:r>
            <a:endParaRPr sz="4800"/>
          </a:p>
        </p:txBody>
      </p:sp>
      <p:sp>
        <p:nvSpPr>
          <p:cNvPr id="257" name="Google Shape;257;p28"/>
          <p:cNvSpPr txBox="1">
            <a:spLocks noGrp="1"/>
          </p:cNvSpPr>
          <p:nvPr>
            <p:ph type="subTitle" idx="4294967295"/>
          </p:nvPr>
        </p:nvSpPr>
        <p:spPr>
          <a:xfrm>
            <a:off x="685800" y="4192609"/>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Total success!</a:t>
            </a:r>
            <a:endParaRPr sz="2400"/>
          </a:p>
        </p:txBody>
      </p:sp>
      <p:sp>
        <p:nvSpPr>
          <p:cNvPr id="258" name="Google Shape;258;p28"/>
          <p:cNvSpPr txBox="1">
            <a:spLocks noGrp="1"/>
          </p:cNvSpPr>
          <p:nvPr>
            <p:ph type="ctrTitle" idx="4294967295"/>
          </p:nvPr>
        </p:nvSpPr>
        <p:spPr>
          <a:xfrm>
            <a:off x="685800" y="1886250"/>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t>185,244 users</a:t>
            </a:r>
            <a:endParaRPr sz="4800"/>
          </a:p>
        </p:txBody>
      </p:sp>
      <p:sp>
        <p:nvSpPr>
          <p:cNvPr id="259" name="Google Shape;259;p28"/>
          <p:cNvSpPr txBox="1">
            <a:spLocks noGrp="1"/>
          </p:cNvSpPr>
          <p:nvPr>
            <p:ph type="subTitle" idx="4294967295"/>
          </p:nvPr>
        </p:nvSpPr>
        <p:spPr>
          <a:xfrm>
            <a:off x="685800" y="2725759"/>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And a lot of users</a:t>
            </a:r>
            <a:endParaRPr sz="2400"/>
          </a:p>
        </p:txBody>
      </p:sp>
      <p:sp>
        <p:nvSpPr>
          <p:cNvPr id="260" name="Google Shape;260;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Our process is easy</a:t>
            </a:r>
            <a:endParaRPr/>
          </a:p>
        </p:txBody>
      </p:sp>
      <p:sp>
        <p:nvSpPr>
          <p:cNvPr id="266" name="Google Shape;266;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267" name="Google Shape;267;p29"/>
          <p:cNvGrpSpPr/>
          <p:nvPr/>
        </p:nvGrpSpPr>
        <p:grpSpPr>
          <a:xfrm>
            <a:off x="5733225" y="2944610"/>
            <a:ext cx="2469661" cy="1384500"/>
            <a:chOff x="6038025" y="2598925"/>
            <a:chExt cx="2469661" cy="1384500"/>
          </a:xfrm>
        </p:grpSpPr>
        <p:cxnSp>
          <p:nvCxnSpPr>
            <p:cNvPr id="268" name="Google Shape;268;p29"/>
            <p:cNvCxnSpPr/>
            <p:nvPr/>
          </p:nvCxnSpPr>
          <p:spPr>
            <a:xfrm>
              <a:off x="6038025" y="3312550"/>
              <a:ext cx="582000" cy="0"/>
            </a:xfrm>
            <a:prstGeom prst="straightConnector1">
              <a:avLst/>
            </a:prstGeom>
            <a:noFill/>
            <a:ln w="9525" cap="flat" cmpd="sng">
              <a:solidFill>
                <a:schemeClr val="lt1"/>
              </a:solidFill>
              <a:prstDash val="solid"/>
              <a:round/>
              <a:headEnd type="none" w="sm" len="sm"/>
              <a:tailEnd type="none" w="sm" len="sm"/>
            </a:ln>
          </p:spPr>
        </p:cxnSp>
        <p:sp>
          <p:nvSpPr>
            <p:cNvPr id="269" name="Google Shape;269;p29"/>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Muli"/>
                  <a:ea typeface="Muli"/>
                  <a:cs typeface="Muli"/>
                  <a:sym typeface="Muli"/>
                </a:rPr>
                <a:t>Vestibulum congue tempus</a:t>
              </a:r>
              <a:endParaRPr sz="1200">
                <a:solidFill>
                  <a:schemeClr val="lt1"/>
                </a:solidFill>
                <a:latin typeface="Muli"/>
                <a:ea typeface="Muli"/>
                <a:cs typeface="Muli"/>
                <a:sym typeface="Muli"/>
              </a:endParaRPr>
            </a:p>
            <a:p>
              <a:pPr marL="0" lvl="0" indent="0" algn="l" rtl="0">
                <a:spcBef>
                  <a:spcPts val="0"/>
                </a:spcBef>
                <a:spcAft>
                  <a:spcPts val="0"/>
                </a:spcAft>
                <a:buNone/>
              </a:pPr>
              <a:endParaRPr sz="1200">
                <a:solidFill>
                  <a:schemeClr val="lt1"/>
                </a:solidFill>
                <a:latin typeface="Muli"/>
                <a:ea typeface="Muli"/>
                <a:cs typeface="Muli"/>
                <a:sym typeface="Muli"/>
              </a:endParaRPr>
            </a:p>
            <a:p>
              <a:pPr marL="0" lvl="0" indent="0" algn="l" rtl="0">
                <a:spcBef>
                  <a:spcPts val="0"/>
                </a:spcBef>
                <a:spcAft>
                  <a:spcPts val="1600"/>
                </a:spcAft>
                <a:buNone/>
              </a:pPr>
              <a:r>
                <a:rPr lang="en" sz="800">
                  <a:solidFill>
                    <a:schemeClr val="lt1"/>
                  </a:solidFill>
                  <a:latin typeface="Muli"/>
                  <a:ea typeface="Muli"/>
                  <a:cs typeface="Muli"/>
                  <a:sym typeface="Muli"/>
                </a:rPr>
                <a:t>Lorem ipsum dolor sit amet, consectetur adipiscing elit, sed do eiusmod tempor. Donec facilisis lacus eget mauris.</a:t>
              </a:r>
              <a:endParaRPr sz="800">
                <a:solidFill>
                  <a:schemeClr val="lt1"/>
                </a:solidFill>
                <a:latin typeface="Muli"/>
                <a:ea typeface="Muli"/>
                <a:cs typeface="Muli"/>
                <a:sym typeface="Muli"/>
              </a:endParaRPr>
            </a:p>
          </p:txBody>
        </p:sp>
        <p:sp>
          <p:nvSpPr>
            <p:cNvPr id="270" name="Google Shape;270;p29"/>
            <p:cNvSpPr/>
            <p:nvPr/>
          </p:nvSpPr>
          <p:spPr>
            <a:xfrm>
              <a:off x="6424027" y="3212150"/>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3</a:t>
              </a:r>
              <a:endParaRPr sz="800">
                <a:solidFill>
                  <a:schemeClr val="dk1"/>
                </a:solidFill>
                <a:latin typeface="Lexend Deca"/>
                <a:ea typeface="Lexend Deca"/>
                <a:cs typeface="Lexend Deca"/>
                <a:sym typeface="Lexend Deca"/>
              </a:endParaRPr>
            </a:p>
          </p:txBody>
        </p:sp>
      </p:grpSp>
      <p:grpSp>
        <p:nvGrpSpPr>
          <p:cNvPr id="272" name="Google Shape;272;p29"/>
          <p:cNvGrpSpPr/>
          <p:nvPr/>
        </p:nvGrpSpPr>
        <p:grpSpPr>
          <a:xfrm>
            <a:off x="331521" y="2172128"/>
            <a:ext cx="2994729" cy="1384500"/>
            <a:chOff x="636321" y="1844098"/>
            <a:chExt cx="2994729" cy="1384500"/>
          </a:xfrm>
        </p:grpSpPr>
        <p:sp>
          <p:nvSpPr>
            <p:cNvPr id="273" name="Google Shape;273;p29"/>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Muli"/>
                  <a:ea typeface="Muli"/>
                  <a:cs typeface="Muli"/>
                  <a:sym typeface="Muli"/>
                </a:rPr>
                <a:t>Vestibulum congue tempus</a:t>
              </a:r>
              <a:endParaRPr sz="1200">
                <a:solidFill>
                  <a:schemeClr val="lt1"/>
                </a:solidFill>
                <a:latin typeface="Muli"/>
                <a:ea typeface="Muli"/>
                <a:cs typeface="Muli"/>
                <a:sym typeface="Muli"/>
              </a:endParaRPr>
            </a:p>
            <a:p>
              <a:pPr marL="0" lvl="0" indent="0" algn="r" rtl="0">
                <a:spcBef>
                  <a:spcPts val="0"/>
                </a:spcBef>
                <a:spcAft>
                  <a:spcPts val="0"/>
                </a:spcAft>
                <a:buNone/>
              </a:pPr>
              <a:endParaRPr sz="1200">
                <a:solidFill>
                  <a:schemeClr val="lt1"/>
                </a:solidFill>
                <a:latin typeface="Muli"/>
                <a:ea typeface="Muli"/>
                <a:cs typeface="Muli"/>
                <a:sym typeface="Muli"/>
              </a:endParaRPr>
            </a:p>
            <a:p>
              <a:pPr marL="0" lvl="0" indent="0" algn="r" rtl="0">
                <a:spcBef>
                  <a:spcPts val="0"/>
                </a:spcBef>
                <a:spcAft>
                  <a:spcPts val="1600"/>
                </a:spcAft>
                <a:buNone/>
              </a:pPr>
              <a:r>
                <a:rPr lang="en" sz="800">
                  <a:solidFill>
                    <a:schemeClr val="lt1"/>
                  </a:solidFill>
                  <a:latin typeface="Muli"/>
                  <a:ea typeface="Muli"/>
                  <a:cs typeface="Muli"/>
                  <a:sym typeface="Muli"/>
                </a:rPr>
                <a:t>Lorem ipsum dolor sit amet, consectetur adipiscing elit, sed do eiusmod tempor. Donec facilisis lacus eget mauris.</a:t>
              </a:r>
              <a:endParaRPr sz="800">
                <a:solidFill>
                  <a:schemeClr val="lt1"/>
                </a:solidFill>
                <a:latin typeface="Muli"/>
                <a:ea typeface="Muli"/>
                <a:cs typeface="Muli"/>
                <a:sym typeface="Muli"/>
              </a:endParaRPr>
            </a:p>
          </p:txBody>
        </p:sp>
        <p:cxnSp>
          <p:nvCxnSpPr>
            <p:cNvPr id="274" name="Google Shape;274;p29"/>
            <p:cNvCxnSpPr/>
            <p:nvPr/>
          </p:nvCxnSpPr>
          <p:spPr>
            <a:xfrm rot="10800000">
              <a:off x="2587350" y="2536350"/>
              <a:ext cx="1043700" cy="0"/>
            </a:xfrm>
            <a:prstGeom prst="straightConnector1">
              <a:avLst/>
            </a:prstGeom>
            <a:noFill/>
            <a:ln w="9525" cap="flat" cmpd="sng">
              <a:solidFill>
                <a:schemeClr val="lt1"/>
              </a:solidFill>
              <a:prstDash val="solid"/>
              <a:round/>
              <a:headEnd type="none" w="sm" len="sm"/>
              <a:tailEnd type="none" w="sm" len="sm"/>
            </a:ln>
          </p:spPr>
        </p:cxnSp>
        <p:sp>
          <p:nvSpPr>
            <p:cNvPr id="275" name="Google Shape;275;p29"/>
            <p:cNvSpPr/>
            <p:nvPr/>
          </p:nvSpPr>
          <p:spPr>
            <a:xfrm>
              <a:off x="2523501" y="243105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2</a:t>
              </a:r>
              <a:endParaRPr sz="800">
                <a:solidFill>
                  <a:schemeClr val="dk1"/>
                </a:solidFill>
                <a:latin typeface="Lexend Deca"/>
                <a:ea typeface="Lexend Deca"/>
                <a:cs typeface="Lexend Deca"/>
                <a:sym typeface="Lexend Deca"/>
              </a:endParaRPr>
            </a:p>
          </p:txBody>
        </p:sp>
      </p:grpSp>
      <p:grpSp>
        <p:nvGrpSpPr>
          <p:cNvPr id="277" name="Google Shape;277;p29"/>
          <p:cNvGrpSpPr/>
          <p:nvPr/>
        </p:nvGrpSpPr>
        <p:grpSpPr>
          <a:xfrm>
            <a:off x="4603300" y="1270945"/>
            <a:ext cx="3599586" cy="1384500"/>
            <a:chOff x="4908100" y="889950"/>
            <a:chExt cx="3599586" cy="1384500"/>
          </a:xfrm>
        </p:grpSpPr>
        <p:cxnSp>
          <p:nvCxnSpPr>
            <p:cNvPr id="278" name="Google Shape;278;p29"/>
            <p:cNvCxnSpPr/>
            <p:nvPr/>
          </p:nvCxnSpPr>
          <p:spPr>
            <a:xfrm>
              <a:off x="4908100" y="1593250"/>
              <a:ext cx="1715100" cy="0"/>
            </a:xfrm>
            <a:prstGeom prst="straightConnector1">
              <a:avLst/>
            </a:prstGeom>
            <a:noFill/>
            <a:ln w="9525" cap="flat" cmpd="sng">
              <a:solidFill>
                <a:schemeClr val="lt1"/>
              </a:solidFill>
              <a:prstDash val="solid"/>
              <a:round/>
              <a:headEnd type="none" w="sm" len="sm"/>
              <a:tailEnd type="none" w="sm" len="sm"/>
            </a:ln>
          </p:spPr>
        </p:cxnSp>
        <p:sp>
          <p:nvSpPr>
            <p:cNvPr id="279" name="Google Shape;279;p29"/>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Muli"/>
                  <a:ea typeface="Muli"/>
                  <a:cs typeface="Muli"/>
                  <a:sym typeface="Muli"/>
                </a:rPr>
                <a:t>Vestibulum congue tempus</a:t>
              </a:r>
              <a:endParaRPr sz="1200">
                <a:solidFill>
                  <a:schemeClr val="lt1"/>
                </a:solidFill>
                <a:latin typeface="Muli"/>
                <a:ea typeface="Muli"/>
                <a:cs typeface="Muli"/>
                <a:sym typeface="Muli"/>
              </a:endParaRPr>
            </a:p>
            <a:p>
              <a:pPr marL="0" lvl="0" indent="0" algn="l" rtl="0">
                <a:spcBef>
                  <a:spcPts val="0"/>
                </a:spcBef>
                <a:spcAft>
                  <a:spcPts val="0"/>
                </a:spcAft>
                <a:buNone/>
              </a:pPr>
              <a:endParaRPr sz="1200">
                <a:solidFill>
                  <a:schemeClr val="lt1"/>
                </a:solidFill>
                <a:latin typeface="Muli"/>
                <a:ea typeface="Muli"/>
                <a:cs typeface="Muli"/>
                <a:sym typeface="Muli"/>
              </a:endParaRPr>
            </a:p>
            <a:p>
              <a:pPr marL="0" lvl="0" indent="0" algn="l" rtl="0">
                <a:spcBef>
                  <a:spcPts val="0"/>
                </a:spcBef>
                <a:spcAft>
                  <a:spcPts val="1600"/>
                </a:spcAft>
                <a:buNone/>
              </a:pPr>
              <a:r>
                <a:rPr lang="en" sz="800">
                  <a:solidFill>
                    <a:schemeClr val="lt1"/>
                  </a:solidFill>
                  <a:latin typeface="Muli"/>
                  <a:ea typeface="Muli"/>
                  <a:cs typeface="Muli"/>
                  <a:sym typeface="Muli"/>
                </a:rPr>
                <a:t>Lorem ipsum dolor sit amet, consectetur adipiscing elit, sed do eiusmod tempor. Donec facilisis lacus eget mauris.</a:t>
              </a:r>
              <a:endParaRPr sz="800">
                <a:solidFill>
                  <a:schemeClr val="lt1"/>
                </a:solidFill>
                <a:latin typeface="Muli"/>
                <a:ea typeface="Muli"/>
                <a:cs typeface="Muli"/>
                <a:sym typeface="Muli"/>
              </a:endParaRPr>
            </a:p>
          </p:txBody>
        </p:sp>
        <p:sp>
          <p:nvSpPr>
            <p:cNvPr id="280" name="Google Shape;280;p29"/>
            <p:cNvSpPr/>
            <p:nvPr/>
          </p:nvSpPr>
          <p:spPr>
            <a:xfrm>
              <a:off x="6427830" y="1493307"/>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1</a:t>
              </a:r>
              <a:endParaRPr sz="800">
                <a:solidFill>
                  <a:schemeClr val="dk1"/>
                </a:solidFill>
                <a:latin typeface="Lexend Deca"/>
                <a:ea typeface="Lexend Deca"/>
                <a:cs typeface="Lexend Deca"/>
                <a:sym typeface="Lexend Deca"/>
              </a:endParaRPr>
            </a:p>
          </p:txBody>
        </p:sp>
      </p:grpSp>
      <p:grpSp>
        <p:nvGrpSpPr>
          <p:cNvPr id="282" name="Google Shape;282;p29"/>
          <p:cNvGrpSpPr/>
          <p:nvPr/>
        </p:nvGrpSpPr>
        <p:grpSpPr>
          <a:xfrm>
            <a:off x="2509794" y="1479150"/>
            <a:ext cx="3514811" cy="3252003"/>
            <a:chOff x="2991269" y="1153325"/>
            <a:chExt cx="3514811" cy="3252003"/>
          </a:xfrm>
        </p:grpSpPr>
        <p:sp>
          <p:nvSpPr>
            <p:cNvPr id="283" name="Google Shape;283;p29"/>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dk1"/>
            </a:solidFill>
            <a:ln>
              <a:noFill/>
            </a:ln>
          </p:spPr>
        </p:sp>
        <p:sp>
          <p:nvSpPr>
            <p:cNvPr id="284" name="Google Shape;284;p29"/>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3"/>
            </a:solidFill>
            <a:ln>
              <a:noFill/>
            </a:ln>
          </p:spPr>
        </p:sp>
        <p:sp>
          <p:nvSpPr>
            <p:cNvPr id="285" name="Google Shape;285;p29"/>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4"/>
            </a:solidFill>
            <a:ln>
              <a:noFill/>
            </a:ln>
          </p:spPr>
        </p:sp>
        <p:sp>
          <p:nvSpPr>
            <p:cNvPr id="286" name="Google Shape;286;p29"/>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dk1"/>
            </a:solidFill>
            <a:ln>
              <a:noFill/>
            </a:ln>
          </p:spPr>
        </p:sp>
        <p:sp>
          <p:nvSpPr>
            <p:cNvPr id="287" name="Google Shape;287;p29"/>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3"/>
            </a:solidFill>
            <a:ln>
              <a:noFill/>
            </a:ln>
          </p:spPr>
        </p:sp>
        <p:sp>
          <p:nvSpPr>
            <p:cNvPr id="288" name="Google Shape;288;p29"/>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4"/>
            </a:solidFill>
            <a:ln>
              <a:noFill/>
            </a:ln>
          </p:spPr>
        </p:sp>
        <p:sp>
          <p:nvSpPr>
            <p:cNvPr id="289" name="Google Shape;289;p29"/>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3"/>
            </a:solidFill>
            <a:ln>
              <a:noFill/>
            </a:ln>
          </p:spPr>
        </p:sp>
        <p:sp>
          <p:nvSpPr>
            <p:cNvPr id="290" name="Google Shape;290;p29"/>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4"/>
            </a:solidFill>
            <a:ln>
              <a:noFill/>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INTRODUCTION</a:t>
            </a:r>
            <a:endParaRPr dirty="0"/>
          </a:p>
        </p:txBody>
      </p:sp>
      <p:sp>
        <p:nvSpPr>
          <p:cNvPr id="104" name="Google Shape;104;p18"/>
          <p:cNvSpPr txBox="1">
            <a:spLocks noGrp="1"/>
          </p:cNvSpPr>
          <p:nvPr>
            <p:ph type="body" idx="1"/>
          </p:nvPr>
        </p:nvSpPr>
        <p:spPr>
          <a:xfrm>
            <a:off x="191484" y="1385601"/>
            <a:ext cx="8563450" cy="3161700"/>
          </a:xfrm>
          <a:prstGeom prst="rect">
            <a:avLst/>
          </a:prstGeom>
        </p:spPr>
        <p:txBody>
          <a:bodyPr spcFirstLastPara="1" wrap="square" lIns="0" tIns="0" rIns="0" bIns="0" anchor="t" anchorCtr="0">
            <a:noAutofit/>
          </a:bodyPr>
          <a:lstStyle/>
          <a:p>
            <a:pPr marL="76200" lvl="0" indent="0" algn="l" rtl="0">
              <a:spcBef>
                <a:spcPts val="600"/>
              </a:spcBef>
              <a:spcAft>
                <a:spcPts val="0"/>
              </a:spcAft>
              <a:buSzPts val="2400"/>
              <a:buNone/>
            </a:pPr>
            <a:r>
              <a:rPr lang="es-ES" b="0" i="0" dirty="0">
                <a:solidFill>
                  <a:srgbClr val="D1D5DB"/>
                </a:solidFill>
                <a:effectLst/>
                <a:latin typeface="Lexend Deca" panose="020B0604020202020204" charset="-78"/>
                <a:cs typeface="Lexend Deca" panose="020B0604020202020204" charset="-78"/>
              </a:rPr>
              <a:t>El modo de gráficos "Transformaciones Afinas" o "Modo 7" es una característica distintiva de la SNES que permite realizar transformaciones y rotaciones de fondos en 2D. Con este modo, los desarrolladores podían crear efectos visuales impresionantes, como desplazamiento de fondos, giros, zoom y perspectivas simuladas.</a:t>
            </a:r>
            <a:endParaRPr dirty="0">
              <a:latin typeface="Lexend Deca" panose="020B0604020202020204" charset="-78"/>
              <a:cs typeface="Lexend Deca" panose="020B0604020202020204" charset="-78"/>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Let’s review some concepts</a:t>
            </a:r>
            <a:endParaRPr/>
          </a:p>
        </p:txBody>
      </p:sp>
      <p:sp>
        <p:nvSpPr>
          <p:cNvPr id="296" name="Google Shape;296;p30"/>
          <p:cNvSpPr txBox="1">
            <a:spLocks noGrp="1"/>
          </p:cNvSpPr>
          <p:nvPr>
            <p:ph type="body" idx="1"/>
          </p:nvPr>
        </p:nvSpPr>
        <p:spPr>
          <a:xfrm>
            <a:off x="580550" y="13525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Yellow</a:t>
            </a:r>
            <a:endParaRPr sz="1200" b="1">
              <a:latin typeface="Muli"/>
              <a:ea typeface="Muli"/>
              <a:cs typeface="Muli"/>
              <a:sym typeface="Muli"/>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97" name="Google Shape;297;p30"/>
          <p:cNvSpPr txBox="1">
            <a:spLocks noGrp="1"/>
          </p:cNvSpPr>
          <p:nvPr>
            <p:ph type="body" idx="2"/>
          </p:nvPr>
        </p:nvSpPr>
        <p:spPr>
          <a:xfrm>
            <a:off x="2780449" y="13525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Blue</a:t>
            </a:r>
            <a:endParaRPr sz="1200" b="1">
              <a:latin typeface="Muli"/>
              <a:ea typeface="Muli"/>
              <a:cs typeface="Muli"/>
              <a:sym typeface="Muli"/>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98" name="Google Shape;298;p30"/>
          <p:cNvSpPr txBox="1">
            <a:spLocks noGrp="1"/>
          </p:cNvSpPr>
          <p:nvPr>
            <p:ph type="body" idx="3"/>
          </p:nvPr>
        </p:nvSpPr>
        <p:spPr>
          <a:xfrm>
            <a:off x="4980348" y="13525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Red</a:t>
            </a:r>
            <a:endParaRPr sz="1200" b="1">
              <a:latin typeface="Muli"/>
              <a:ea typeface="Muli"/>
              <a:cs typeface="Muli"/>
              <a:sym typeface="Muli"/>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99" name="Google Shape;29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00" name="Google Shape;300;p30"/>
          <p:cNvSpPr txBox="1">
            <a:spLocks noGrp="1"/>
          </p:cNvSpPr>
          <p:nvPr>
            <p:ph type="body" idx="1"/>
          </p:nvPr>
        </p:nvSpPr>
        <p:spPr>
          <a:xfrm>
            <a:off x="580550" y="30289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Yellow</a:t>
            </a:r>
            <a:endParaRPr sz="1200" b="1">
              <a:latin typeface="Muli"/>
              <a:ea typeface="Muli"/>
              <a:cs typeface="Muli"/>
              <a:sym typeface="Muli"/>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01" name="Google Shape;301;p30"/>
          <p:cNvSpPr txBox="1">
            <a:spLocks noGrp="1"/>
          </p:cNvSpPr>
          <p:nvPr>
            <p:ph type="body" idx="2"/>
          </p:nvPr>
        </p:nvSpPr>
        <p:spPr>
          <a:xfrm>
            <a:off x="2780449" y="30289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Blue</a:t>
            </a:r>
            <a:endParaRPr sz="1200" b="1">
              <a:latin typeface="Muli"/>
              <a:ea typeface="Muli"/>
              <a:cs typeface="Muli"/>
              <a:sym typeface="Muli"/>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02" name="Google Shape;302;p30"/>
          <p:cNvSpPr txBox="1">
            <a:spLocks noGrp="1"/>
          </p:cNvSpPr>
          <p:nvPr>
            <p:ph type="body" idx="3"/>
          </p:nvPr>
        </p:nvSpPr>
        <p:spPr>
          <a:xfrm>
            <a:off x="4980348" y="30289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Red</a:t>
            </a:r>
            <a:endParaRPr sz="1200" b="1">
              <a:latin typeface="Muli"/>
              <a:ea typeface="Muli"/>
              <a:cs typeface="Muli"/>
              <a:sym typeface="Muli"/>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1"/>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r>
              <a:rPr lang="en"/>
              <a:t>You can insert graphs from Excel or Google Sheets</a:t>
            </a:r>
            <a:endParaRPr/>
          </a:p>
        </p:txBody>
      </p:sp>
      <p:sp>
        <p:nvSpPr>
          <p:cNvPr id="308" name="Google Shape;308;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cxnSp>
        <p:nvCxnSpPr>
          <p:cNvPr id="309" name="Google Shape;309;p31"/>
          <p:cNvCxnSpPr/>
          <p:nvPr/>
        </p:nvCxnSpPr>
        <p:spPr>
          <a:xfrm>
            <a:off x="580550" y="1074701"/>
            <a:ext cx="7239000" cy="0"/>
          </a:xfrm>
          <a:prstGeom prst="straightConnector1">
            <a:avLst/>
          </a:prstGeom>
          <a:noFill/>
          <a:ln w="9525" cap="flat" cmpd="sng">
            <a:solidFill>
              <a:schemeClr val="accent3"/>
            </a:solidFill>
            <a:prstDash val="solid"/>
            <a:round/>
            <a:headEnd type="none" w="med" len="med"/>
            <a:tailEnd type="none" w="med" len="med"/>
          </a:ln>
        </p:spPr>
      </p:cxnSp>
      <p:cxnSp>
        <p:nvCxnSpPr>
          <p:cNvPr id="310" name="Google Shape;310;p31"/>
          <p:cNvCxnSpPr/>
          <p:nvPr/>
        </p:nvCxnSpPr>
        <p:spPr>
          <a:xfrm>
            <a:off x="580550" y="1784183"/>
            <a:ext cx="7239000" cy="0"/>
          </a:xfrm>
          <a:prstGeom prst="straightConnector1">
            <a:avLst/>
          </a:prstGeom>
          <a:noFill/>
          <a:ln w="9525" cap="flat" cmpd="sng">
            <a:solidFill>
              <a:schemeClr val="accent3"/>
            </a:solidFill>
            <a:prstDash val="solid"/>
            <a:round/>
            <a:headEnd type="none" w="med" len="med"/>
            <a:tailEnd type="none" w="med" len="med"/>
          </a:ln>
        </p:spPr>
      </p:cxnSp>
      <p:cxnSp>
        <p:nvCxnSpPr>
          <p:cNvPr id="311" name="Google Shape;311;p31"/>
          <p:cNvCxnSpPr/>
          <p:nvPr/>
        </p:nvCxnSpPr>
        <p:spPr>
          <a:xfrm>
            <a:off x="580550" y="2493664"/>
            <a:ext cx="7239000" cy="0"/>
          </a:xfrm>
          <a:prstGeom prst="straightConnector1">
            <a:avLst/>
          </a:prstGeom>
          <a:noFill/>
          <a:ln w="9525" cap="flat" cmpd="sng">
            <a:solidFill>
              <a:schemeClr val="accent3"/>
            </a:solidFill>
            <a:prstDash val="solid"/>
            <a:round/>
            <a:headEnd type="none" w="med" len="med"/>
            <a:tailEnd type="none" w="med" len="med"/>
          </a:ln>
        </p:spPr>
      </p:cxnSp>
      <p:cxnSp>
        <p:nvCxnSpPr>
          <p:cNvPr id="312" name="Google Shape;312;p31"/>
          <p:cNvCxnSpPr/>
          <p:nvPr/>
        </p:nvCxnSpPr>
        <p:spPr>
          <a:xfrm>
            <a:off x="580550" y="3203146"/>
            <a:ext cx="7239000" cy="0"/>
          </a:xfrm>
          <a:prstGeom prst="straightConnector1">
            <a:avLst/>
          </a:prstGeom>
          <a:noFill/>
          <a:ln w="9525" cap="flat" cmpd="sng">
            <a:solidFill>
              <a:schemeClr val="accent3"/>
            </a:solidFill>
            <a:prstDash val="solid"/>
            <a:round/>
            <a:headEnd type="none" w="med" len="med"/>
            <a:tailEnd type="none" w="med" len="med"/>
          </a:ln>
        </p:spPr>
      </p:cxnSp>
      <p:cxnSp>
        <p:nvCxnSpPr>
          <p:cNvPr id="313" name="Google Shape;313;p31"/>
          <p:cNvCxnSpPr/>
          <p:nvPr/>
        </p:nvCxnSpPr>
        <p:spPr>
          <a:xfrm>
            <a:off x="580550" y="3934526"/>
            <a:ext cx="7239000" cy="0"/>
          </a:xfrm>
          <a:prstGeom prst="straightConnector1">
            <a:avLst/>
          </a:prstGeom>
          <a:noFill/>
          <a:ln w="9525" cap="flat" cmpd="sng">
            <a:solidFill>
              <a:schemeClr val="accent3"/>
            </a:solidFill>
            <a:prstDash val="solid"/>
            <a:round/>
            <a:headEnd type="none" w="med" len="med"/>
            <a:tailEnd type="none" w="med" len="med"/>
          </a:ln>
        </p:spPr>
      </p:cxnSp>
      <p:sp>
        <p:nvSpPr>
          <p:cNvPr id="314" name="Google Shape;314;p31"/>
          <p:cNvSpPr txBox="1"/>
          <p:nvPr/>
        </p:nvSpPr>
        <p:spPr>
          <a:xfrm>
            <a:off x="58055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lt1"/>
                </a:solidFill>
                <a:latin typeface="Muli"/>
                <a:ea typeface="Muli"/>
                <a:cs typeface="Muli"/>
                <a:sym typeface="Muli"/>
              </a:rPr>
              <a:t>4000</a:t>
            </a:r>
            <a:endParaRPr sz="1000">
              <a:solidFill>
                <a:schemeClr val="lt1"/>
              </a:solidFill>
              <a:latin typeface="Muli"/>
              <a:ea typeface="Muli"/>
              <a:cs typeface="Muli"/>
              <a:sym typeface="Muli"/>
            </a:endParaRPr>
          </a:p>
          <a:p>
            <a:pPr marL="0" marR="0" lvl="0" indent="0" algn="r" rtl="0">
              <a:lnSpc>
                <a:spcPct val="100000"/>
              </a:lnSpc>
              <a:spcBef>
                <a:spcPts val="4400"/>
              </a:spcBef>
              <a:spcAft>
                <a:spcPts val="0"/>
              </a:spcAft>
              <a:buNone/>
            </a:pPr>
            <a:r>
              <a:rPr lang="en" sz="1000">
                <a:solidFill>
                  <a:schemeClr val="lt1"/>
                </a:solidFill>
                <a:latin typeface="Muli"/>
                <a:ea typeface="Muli"/>
                <a:cs typeface="Muli"/>
                <a:sym typeface="Muli"/>
              </a:rPr>
              <a:t>3000</a:t>
            </a:r>
            <a:endParaRPr sz="1000">
              <a:solidFill>
                <a:schemeClr val="lt1"/>
              </a:solidFill>
              <a:latin typeface="Muli"/>
              <a:ea typeface="Muli"/>
              <a:cs typeface="Muli"/>
              <a:sym typeface="Muli"/>
            </a:endParaRPr>
          </a:p>
          <a:p>
            <a:pPr marL="0" marR="0" lvl="0" indent="0" algn="r" rtl="0">
              <a:lnSpc>
                <a:spcPct val="100000"/>
              </a:lnSpc>
              <a:spcBef>
                <a:spcPts val="4400"/>
              </a:spcBef>
              <a:spcAft>
                <a:spcPts val="0"/>
              </a:spcAft>
              <a:buNone/>
            </a:pPr>
            <a:r>
              <a:rPr lang="en" sz="1000">
                <a:solidFill>
                  <a:schemeClr val="lt1"/>
                </a:solidFill>
                <a:latin typeface="Muli"/>
                <a:ea typeface="Muli"/>
                <a:cs typeface="Muli"/>
                <a:sym typeface="Muli"/>
              </a:rPr>
              <a:t>2000</a:t>
            </a:r>
            <a:endParaRPr sz="1000">
              <a:solidFill>
                <a:schemeClr val="lt1"/>
              </a:solidFill>
              <a:latin typeface="Muli"/>
              <a:ea typeface="Muli"/>
              <a:cs typeface="Muli"/>
              <a:sym typeface="Muli"/>
            </a:endParaRPr>
          </a:p>
          <a:p>
            <a:pPr marL="0" marR="0" lvl="0" indent="0" algn="r" rtl="0">
              <a:lnSpc>
                <a:spcPct val="100000"/>
              </a:lnSpc>
              <a:spcBef>
                <a:spcPts val="4400"/>
              </a:spcBef>
              <a:spcAft>
                <a:spcPts val="0"/>
              </a:spcAft>
              <a:buNone/>
            </a:pPr>
            <a:r>
              <a:rPr lang="en" sz="1000">
                <a:solidFill>
                  <a:schemeClr val="lt1"/>
                </a:solidFill>
                <a:latin typeface="Muli"/>
                <a:ea typeface="Muli"/>
                <a:cs typeface="Muli"/>
                <a:sym typeface="Muli"/>
              </a:rPr>
              <a:t>1000</a:t>
            </a:r>
            <a:endParaRPr sz="1000">
              <a:solidFill>
                <a:schemeClr val="lt1"/>
              </a:solidFill>
              <a:latin typeface="Muli"/>
              <a:ea typeface="Muli"/>
              <a:cs typeface="Muli"/>
              <a:sym typeface="Muli"/>
            </a:endParaRPr>
          </a:p>
          <a:p>
            <a:pPr marL="0" marR="0" lvl="0" indent="0" algn="r" rtl="0">
              <a:lnSpc>
                <a:spcPct val="100000"/>
              </a:lnSpc>
              <a:spcBef>
                <a:spcPts val="4400"/>
              </a:spcBef>
              <a:spcAft>
                <a:spcPts val="4400"/>
              </a:spcAft>
              <a:buNone/>
            </a:pPr>
            <a:r>
              <a:rPr lang="en" sz="1000">
                <a:solidFill>
                  <a:schemeClr val="lt1"/>
                </a:solidFill>
                <a:latin typeface="Muli"/>
                <a:ea typeface="Muli"/>
                <a:cs typeface="Muli"/>
                <a:sym typeface="Muli"/>
              </a:rPr>
              <a:t>0</a:t>
            </a:r>
            <a:endParaRPr sz="1000">
              <a:solidFill>
                <a:schemeClr val="lt1"/>
              </a:solidFill>
              <a:latin typeface="Muli"/>
              <a:ea typeface="Muli"/>
              <a:cs typeface="Muli"/>
              <a:sym typeface="Muli"/>
            </a:endParaRPr>
          </a:p>
        </p:txBody>
      </p:sp>
      <p:sp>
        <p:nvSpPr>
          <p:cNvPr id="315" name="Google Shape;315;p31"/>
          <p:cNvSpPr/>
          <p:nvPr/>
        </p:nvSpPr>
        <p:spPr>
          <a:xfrm>
            <a:off x="120083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515076" y="1986874"/>
            <a:ext cx="233700" cy="194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182932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295383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3268081" y="2096344"/>
            <a:ext cx="233700" cy="1838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358232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470684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5021085" y="1074577"/>
            <a:ext cx="233700" cy="2860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533533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645984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6774090" y="1293620"/>
            <a:ext cx="233700" cy="264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708833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a:latin typeface="Lexend Deca"/>
                <a:ea typeface="Lexend Deca"/>
                <a:cs typeface="Lexend Deca"/>
                <a:sym typeface="Lexend Deca"/>
              </a:rPr>
              <a:t>Mobile project</a:t>
            </a:r>
            <a:endParaRPr sz="3000">
              <a:latin typeface="Lexend Deca"/>
              <a:ea typeface="Lexend Deca"/>
              <a:cs typeface="Lexend Deca"/>
              <a:sym typeface="Lexend Deca"/>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332" name="Google Shape;332;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333" name="Google Shape;333;p32"/>
          <p:cNvGrpSpPr/>
          <p:nvPr/>
        </p:nvGrpSpPr>
        <p:grpSpPr>
          <a:xfrm>
            <a:off x="5251925" y="373572"/>
            <a:ext cx="2119546" cy="4396359"/>
            <a:chOff x="2547150" y="238125"/>
            <a:chExt cx="2525675" cy="5238750"/>
          </a:xfrm>
        </p:grpSpPr>
        <p:sp>
          <p:nvSpPr>
            <p:cNvPr id="334" name="Google Shape;334;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8" name="Google Shape;338;p32"/>
          <p:cNvPicPr preferRelativeResize="0"/>
          <p:nvPr/>
        </p:nvPicPr>
        <p:blipFill rotWithShape="1">
          <a:blip r:embed="rId3">
            <a:alphaModFix/>
          </a:blip>
          <a:srcRect b="23786"/>
          <a:stretch/>
        </p:blipFill>
        <p:spPr>
          <a:xfrm>
            <a:off x="5298938" y="756087"/>
            <a:ext cx="2025525" cy="3631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344" name="Google Shape;344;p33"/>
          <p:cNvGrpSpPr/>
          <p:nvPr/>
        </p:nvGrpSpPr>
        <p:grpSpPr>
          <a:xfrm>
            <a:off x="4943502" y="465959"/>
            <a:ext cx="2736410" cy="4222433"/>
            <a:chOff x="2112475" y="238125"/>
            <a:chExt cx="3395050" cy="5238750"/>
          </a:xfrm>
        </p:grpSpPr>
        <p:sp>
          <p:nvSpPr>
            <p:cNvPr id="345" name="Google Shape;345;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3"/>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a:latin typeface="Lexend Deca"/>
                <a:ea typeface="Lexend Deca"/>
                <a:cs typeface="Lexend Deca"/>
                <a:sym typeface="Lexend Deca"/>
              </a:rPr>
              <a:t>Tablet</a:t>
            </a:r>
            <a:br>
              <a:rPr lang="en" sz="3000">
                <a:latin typeface="Lexend Deca"/>
                <a:ea typeface="Lexend Deca"/>
                <a:cs typeface="Lexend Deca"/>
                <a:sym typeface="Lexend Deca"/>
              </a:rPr>
            </a:br>
            <a:r>
              <a:rPr lang="en" sz="3000">
                <a:latin typeface="Lexend Deca"/>
                <a:ea typeface="Lexend Deca"/>
                <a:cs typeface="Lexend Deca"/>
                <a:sym typeface="Lexend Deca"/>
              </a:rPr>
              <a:t>project</a:t>
            </a:r>
            <a:endParaRPr sz="3000">
              <a:latin typeface="Lexend Deca"/>
              <a:ea typeface="Lexend Deca"/>
              <a:cs typeface="Lexend Deca"/>
              <a:sym typeface="Lexend Deca"/>
            </a:endParaRPr>
          </a:p>
          <a:p>
            <a:pPr marL="0" lvl="0" indent="0" algn="l" rtl="0">
              <a:spcBef>
                <a:spcPts val="600"/>
              </a:spcBef>
              <a:spcAft>
                <a:spcPts val="0"/>
              </a:spcAft>
              <a:buNone/>
            </a:pPr>
            <a:r>
              <a:rPr lang="en" sz="1800"/>
              <a:t>Show and explain your web, app or software projects using these gadget templates.</a:t>
            </a:r>
            <a:endParaRPr sz="1800"/>
          </a:p>
        </p:txBody>
      </p:sp>
      <p:pic>
        <p:nvPicPr>
          <p:cNvPr id="350" name="Google Shape;350;p33"/>
          <p:cNvPicPr preferRelativeResize="0"/>
          <p:nvPr/>
        </p:nvPicPr>
        <p:blipFill>
          <a:blip r:embed="rId3">
            <a:alphaModFix/>
          </a:blip>
          <a:stretch>
            <a:fillRect/>
          </a:stretch>
        </p:blipFill>
        <p:spPr>
          <a:xfrm>
            <a:off x="5012788" y="839688"/>
            <a:ext cx="2597800" cy="34637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356" name="Google Shape;356;p34"/>
          <p:cNvGrpSpPr/>
          <p:nvPr/>
        </p:nvGrpSpPr>
        <p:grpSpPr>
          <a:xfrm>
            <a:off x="3737922" y="1063916"/>
            <a:ext cx="5147174" cy="3015668"/>
            <a:chOff x="1177450" y="241631"/>
            <a:chExt cx="6173152" cy="3616776"/>
          </a:xfrm>
        </p:grpSpPr>
        <p:sp>
          <p:nvSpPr>
            <p:cNvPr id="357" name="Google Shape;357;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1" name="Google Shape;361;p34"/>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a:latin typeface="Lexend Deca"/>
                <a:ea typeface="Lexend Deca"/>
                <a:cs typeface="Lexend Deca"/>
                <a:sym typeface="Lexend Deca"/>
              </a:rPr>
              <a:t>Desktop project</a:t>
            </a:r>
            <a:endParaRPr sz="3000">
              <a:latin typeface="Lexend Deca"/>
              <a:ea typeface="Lexend Deca"/>
              <a:cs typeface="Lexend Deca"/>
              <a:sym typeface="Lexend Deca"/>
            </a:endParaRPr>
          </a:p>
          <a:p>
            <a:pPr marL="0" lvl="0" indent="0" algn="l" rtl="0">
              <a:spcBef>
                <a:spcPts val="600"/>
              </a:spcBef>
              <a:spcAft>
                <a:spcPts val="0"/>
              </a:spcAft>
              <a:buNone/>
            </a:pPr>
            <a:r>
              <a:rPr lang="en" sz="1800"/>
              <a:t>Show and explain your web, app or software projects using these gadget templates.</a:t>
            </a:r>
            <a:endParaRPr sz="1800"/>
          </a:p>
        </p:txBody>
      </p:sp>
      <p:pic>
        <p:nvPicPr>
          <p:cNvPr id="362" name="Google Shape;362;p34"/>
          <p:cNvPicPr preferRelativeResize="0"/>
          <p:nvPr/>
        </p:nvPicPr>
        <p:blipFill rotWithShape="1">
          <a:blip r:embed="rId3">
            <a:alphaModFix/>
          </a:blip>
          <a:srcRect b="6620"/>
          <a:stretch/>
        </p:blipFill>
        <p:spPr>
          <a:xfrm>
            <a:off x="4308138" y="1216625"/>
            <a:ext cx="4006751" cy="2545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68" name="Google Shape;368;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sp>
        <p:nvSpPr>
          <p:cNvPr id="369" name="Google Shape;369;p3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a:latin typeface="Muli"/>
                <a:ea typeface="Muli"/>
                <a:cs typeface="Muli"/>
                <a:sym typeface="Muli"/>
              </a:rPr>
              <a:t>Any questions?</a:t>
            </a:r>
            <a:endParaRPr sz="1800" b="1">
              <a:latin typeface="Muli"/>
              <a:ea typeface="Muli"/>
              <a:cs typeface="Muli"/>
              <a:sym typeface="Muli"/>
            </a:endParaRPr>
          </a:p>
          <a:p>
            <a:pPr marL="0" lvl="0" indent="0" algn="l" rtl="0">
              <a:spcBef>
                <a:spcPts val="600"/>
              </a:spcBef>
              <a:spcAft>
                <a:spcPts val="0"/>
              </a:spcAft>
              <a:buNone/>
            </a:pPr>
            <a:r>
              <a:rPr lang="en" sz="1800"/>
              <a:t>You can find me at:</a:t>
            </a:r>
            <a:endParaRPr sz="1800"/>
          </a:p>
          <a:p>
            <a:pPr marL="0" lvl="0" indent="0" algn="l" rtl="0">
              <a:spcBef>
                <a:spcPts val="600"/>
              </a:spcBef>
              <a:spcAft>
                <a:spcPts val="0"/>
              </a:spcAft>
              <a:buNone/>
            </a:pPr>
            <a:r>
              <a:rPr lang="en" sz="1800"/>
              <a:t>@username</a:t>
            </a:r>
            <a:endParaRPr sz="1800"/>
          </a:p>
          <a:p>
            <a:pPr marL="0" lvl="0" indent="0" algn="l" rtl="0">
              <a:spcBef>
                <a:spcPts val="600"/>
              </a:spcBef>
              <a:spcAft>
                <a:spcPts val="0"/>
              </a:spcAft>
              <a:buNone/>
            </a:pPr>
            <a:r>
              <a:rPr lang="en" sz="1800"/>
              <a:t>user@mail.me</a:t>
            </a:r>
            <a:endParaRPr sz="1800"/>
          </a:p>
        </p:txBody>
      </p:sp>
      <p:pic>
        <p:nvPicPr>
          <p:cNvPr id="370" name="Google Shape;370;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Credits</a:t>
            </a:r>
            <a:endParaRPr/>
          </a:p>
        </p:txBody>
      </p:sp>
      <p:sp>
        <p:nvSpPr>
          <p:cNvPr id="378" name="Google Shape;378;p36"/>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7"/>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Presentation design</a:t>
            </a:r>
            <a:endParaRPr/>
          </a:p>
        </p:txBody>
      </p:sp>
      <p:sp>
        <p:nvSpPr>
          <p:cNvPr id="385" name="Google Shape;385;p37"/>
          <p:cNvSpPr txBox="1">
            <a:spLocks noGrp="1"/>
          </p:cNvSpPr>
          <p:nvPr>
            <p:ph type="body" idx="1"/>
          </p:nvPr>
        </p:nvSpPr>
        <p:spPr>
          <a:xfrm>
            <a:off x="580550" y="1200150"/>
            <a:ext cx="6014400" cy="2664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This presentation uses the following typographies:</a:t>
            </a:r>
            <a:endParaRPr sz="1800"/>
          </a:p>
          <a:p>
            <a:pPr marL="457200" lvl="0" indent="-342900" algn="l" rtl="0">
              <a:lnSpc>
                <a:spcPct val="115000"/>
              </a:lnSpc>
              <a:spcBef>
                <a:spcPts val="600"/>
              </a:spcBef>
              <a:spcAft>
                <a:spcPts val="0"/>
              </a:spcAft>
              <a:buSzPts val="1800"/>
              <a:buChar char="⬡"/>
            </a:pPr>
            <a:r>
              <a:rPr lang="en" sz="1800"/>
              <a:t>Titles: Lexend Deca</a:t>
            </a:r>
            <a:endParaRPr sz="1800"/>
          </a:p>
          <a:p>
            <a:pPr marL="457200" lvl="0" indent="-342900" algn="l" rtl="0">
              <a:lnSpc>
                <a:spcPct val="115000"/>
              </a:lnSpc>
              <a:spcBef>
                <a:spcPts val="0"/>
              </a:spcBef>
              <a:spcAft>
                <a:spcPts val="0"/>
              </a:spcAft>
              <a:buSzPts val="1800"/>
              <a:buChar char="⬡"/>
            </a:pPr>
            <a:r>
              <a:rPr lang="en" sz="1800"/>
              <a:t>Body copy: Muli light</a:t>
            </a:r>
            <a:endParaRPr sz="1800"/>
          </a:p>
          <a:p>
            <a:pPr marL="0" lvl="0" indent="0" algn="l" rtl="0">
              <a:lnSpc>
                <a:spcPct val="115000"/>
              </a:lnSpc>
              <a:spcBef>
                <a:spcPts val="600"/>
              </a:spcBef>
              <a:spcAft>
                <a:spcPts val="0"/>
              </a:spcAft>
              <a:buNone/>
            </a:pPr>
            <a:r>
              <a:rPr lang="en" sz="1800"/>
              <a:t>Download for free at:</a:t>
            </a:r>
            <a:endParaRPr sz="1800"/>
          </a:p>
          <a:p>
            <a:pPr marL="0" lvl="0" indent="0" algn="l" rtl="0">
              <a:lnSpc>
                <a:spcPct val="115000"/>
              </a:lnSpc>
              <a:spcBef>
                <a:spcPts val="600"/>
              </a:spcBef>
              <a:spcAft>
                <a:spcPts val="0"/>
              </a:spcAft>
              <a:buNone/>
            </a:pPr>
            <a:r>
              <a:rPr lang="en" sz="1800" u="sng">
                <a:solidFill>
                  <a:schemeClr val="hlink"/>
                </a:solidFill>
                <a:hlinkClick r:id="rId3"/>
              </a:rPr>
              <a:t>https://www.lexend.com/</a:t>
            </a:r>
            <a:endParaRPr sz="1800"/>
          </a:p>
          <a:p>
            <a:pPr marL="0" lvl="0" indent="0" algn="l" rtl="0">
              <a:lnSpc>
                <a:spcPct val="115000"/>
              </a:lnSpc>
              <a:spcBef>
                <a:spcPts val="600"/>
              </a:spcBef>
              <a:spcAft>
                <a:spcPts val="0"/>
              </a:spcAft>
              <a:buNone/>
            </a:pPr>
            <a:r>
              <a:rPr lang="en" sz="1800" u="sng">
                <a:solidFill>
                  <a:schemeClr val="hlink"/>
                </a:solidFill>
                <a:hlinkClick r:id="rId4"/>
              </a:rPr>
              <a:t>https://www.fontsquirrel.com/fonts/muli</a:t>
            </a:r>
            <a:endParaRPr sz="1800"/>
          </a:p>
          <a:p>
            <a:pPr marL="0" lvl="0" indent="0" algn="l" rtl="0">
              <a:lnSpc>
                <a:spcPct val="115000"/>
              </a:lnSpc>
              <a:spcBef>
                <a:spcPts val="600"/>
              </a:spcBef>
              <a:spcAft>
                <a:spcPts val="0"/>
              </a:spcAft>
              <a:buNone/>
            </a:pPr>
            <a:endParaRPr sz="1800"/>
          </a:p>
        </p:txBody>
      </p:sp>
      <p:sp>
        <p:nvSpPr>
          <p:cNvPr id="386" name="Google Shape;386;p37"/>
          <p:cNvSpPr txBox="1"/>
          <p:nvPr/>
        </p:nvSpPr>
        <p:spPr>
          <a:xfrm>
            <a:off x="580550" y="4171650"/>
            <a:ext cx="6014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4"/>
                </a:solidFill>
                <a:latin typeface="Muli"/>
                <a:ea typeface="Muli"/>
                <a:cs typeface="Muli"/>
                <a:sym typeface="Muli"/>
              </a:rPr>
              <a:t>You don’t need to keep this slide in your presentation. It’s only here to serve you as a design guide if you need to create new slides or download the fonts to edit the presentation in PowerPoint®</a:t>
            </a:r>
            <a:endParaRPr sz="1200">
              <a:solidFill>
                <a:schemeClr val="accent4"/>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1200">
              <a:solidFill>
                <a:schemeClr val="accent4"/>
              </a:solidFill>
              <a:latin typeface="Muli"/>
              <a:ea typeface="Muli"/>
              <a:cs typeface="Muli"/>
              <a:sym typeface="Muli"/>
            </a:endParaRPr>
          </a:p>
          <a:p>
            <a:pPr marL="0" lvl="0" indent="0" algn="l" rtl="0">
              <a:spcBef>
                <a:spcPts val="0"/>
              </a:spcBef>
              <a:spcAft>
                <a:spcPts val="0"/>
              </a:spcAft>
              <a:buNone/>
            </a:pPr>
            <a:endParaRPr sz="1200">
              <a:solidFill>
                <a:schemeClr val="accent4"/>
              </a:solidFill>
              <a:latin typeface="Muli"/>
              <a:ea typeface="Muli"/>
              <a:cs typeface="Muli"/>
              <a:sym typeface="Muli"/>
            </a:endParaRPr>
          </a:p>
        </p:txBody>
      </p:sp>
      <p:sp>
        <p:nvSpPr>
          <p:cNvPr id="387" name="Google Shape;387;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8"/>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93" name="Google Shape;393;p38"/>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For Business Plans, Marketing Plans, Project Proposals, Lessons, etc</a:t>
            </a:r>
            <a:endParaRPr/>
          </a:p>
        </p:txBody>
      </p:sp>
      <p:pic>
        <p:nvPicPr>
          <p:cNvPr id="394" name="Google Shape;394;p38"/>
          <p:cNvPicPr preferRelativeResize="0"/>
          <p:nvPr/>
        </p:nvPicPr>
        <p:blipFill>
          <a:blip r:embed="rId3">
            <a:alphaModFix/>
          </a:blip>
          <a:stretch>
            <a:fillRect/>
          </a:stretch>
        </p:blipFill>
        <p:spPr>
          <a:xfrm>
            <a:off x="5983976" y="1373675"/>
            <a:ext cx="1519400" cy="1731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9"/>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Timeline</a:t>
            </a:r>
            <a:endParaRPr/>
          </a:p>
        </p:txBody>
      </p:sp>
      <p:sp>
        <p:nvSpPr>
          <p:cNvPr id="400" name="Google Shape;400;p3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401" name="Google Shape;401;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accent1"/>
                </a:solidFill>
                <a:latin typeface="Muli"/>
                <a:ea typeface="Muli"/>
                <a:cs typeface="Muli"/>
                <a:sym typeface="Muli"/>
              </a:rPr>
              <a:t>DEC</a:t>
            </a:r>
            <a:endParaRPr sz="1000">
              <a:solidFill>
                <a:schemeClr val="accent1"/>
              </a:solidFill>
              <a:latin typeface="Muli"/>
              <a:ea typeface="Muli"/>
              <a:cs typeface="Muli"/>
              <a:sym typeface="Muli"/>
            </a:endParaRPr>
          </a:p>
        </p:txBody>
      </p:sp>
      <p:sp>
        <p:nvSpPr>
          <p:cNvPr id="402" name="Google Shape;402;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accent1"/>
                </a:solidFill>
                <a:latin typeface="Muli"/>
                <a:ea typeface="Muli"/>
                <a:cs typeface="Muli"/>
                <a:sym typeface="Muli"/>
              </a:rPr>
              <a:t>NOV</a:t>
            </a:r>
            <a:endParaRPr sz="1000">
              <a:solidFill>
                <a:schemeClr val="accent1"/>
              </a:solidFill>
              <a:latin typeface="Muli"/>
              <a:ea typeface="Muli"/>
              <a:cs typeface="Muli"/>
              <a:sym typeface="Muli"/>
            </a:endParaRPr>
          </a:p>
        </p:txBody>
      </p:sp>
      <p:sp>
        <p:nvSpPr>
          <p:cNvPr id="403" name="Google Shape;403;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accent1"/>
                </a:solidFill>
                <a:latin typeface="Muli"/>
                <a:ea typeface="Muli"/>
                <a:cs typeface="Muli"/>
                <a:sym typeface="Muli"/>
              </a:rPr>
              <a:t>OCT</a:t>
            </a:r>
            <a:endParaRPr sz="1000">
              <a:solidFill>
                <a:schemeClr val="accent1"/>
              </a:solidFill>
              <a:latin typeface="Muli"/>
              <a:ea typeface="Muli"/>
              <a:cs typeface="Muli"/>
              <a:sym typeface="Muli"/>
            </a:endParaRPr>
          </a:p>
        </p:txBody>
      </p:sp>
      <p:sp>
        <p:nvSpPr>
          <p:cNvPr id="404" name="Google Shape;404;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accent1"/>
                </a:solidFill>
                <a:latin typeface="Muli"/>
                <a:ea typeface="Muli"/>
                <a:cs typeface="Muli"/>
                <a:sym typeface="Muli"/>
              </a:rPr>
              <a:t>SEP</a:t>
            </a:r>
            <a:endParaRPr sz="1000">
              <a:solidFill>
                <a:schemeClr val="accent1"/>
              </a:solidFill>
              <a:latin typeface="Muli"/>
              <a:ea typeface="Muli"/>
              <a:cs typeface="Muli"/>
              <a:sym typeface="Muli"/>
            </a:endParaRPr>
          </a:p>
        </p:txBody>
      </p:sp>
      <p:sp>
        <p:nvSpPr>
          <p:cNvPr id="405" name="Google Shape;405;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accent1"/>
                </a:solidFill>
                <a:latin typeface="Muli"/>
                <a:ea typeface="Muli"/>
                <a:cs typeface="Muli"/>
                <a:sym typeface="Muli"/>
              </a:rPr>
              <a:t>AUG</a:t>
            </a:r>
            <a:endParaRPr sz="1000">
              <a:solidFill>
                <a:schemeClr val="accent1"/>
              </a:solidFill>
              <a:latin typeface="Muli"/>
              <a:ea typeface="Muli"/>
              <a:cs typeface="Muli"/>
              <a:sym typeface="Muli"/>
            </a:endParaRPr>
          </a:p>
        </p:txBody>
      </p:sp>
      <p:sp>
        <p:nvSpPr>
          <p:cNvPr id="406" name="Google Shape;406;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accent1"/>
                </a:solidFill>
                <a:latin typeface="Muli"/>
                <a:ea typeface="Muli"/>
                <a:cs typeface="Muli"/>
                <a:sym typeface="Muli"/>
              </a:rPr>
              <a:t>JUL</a:t>
            </a:r>
            <a:endParaRPr sz="1000">
              <a:solidFill>
                <a:schemeClr val="accent1"/>
              </a:solidFill>
              <a:latin typeface="Muli"/>
              <a:ea typeface="Muli"/>
              <a:cs typeface="Muli"/>
              <a:sym typeface="Muli"/>
            </a:endParaRPr>
          </a:p>
        </p:txBody>
      </p:sp>
      <p:sp>
        <p:nvSpPr>
          <p:cNvPr id="407" name="Google Shape;407;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JUN</a:t>
            </a:r>
            <a:endParaRPr sz="1000">
              <a:solidFill>
                <a:schemeClr val="lt1"/>
              </a:solidFill>
              <a:latin typeface="Muli"/>
              <a:ea typeface="Muli"/>
              <a:cs typeface="Muli"/>
              <a:sym typeface="Muli"/>
            </a:endParaRPr>
          </a:p>
        </p:txBody>
      </p:sp>
      <p:sp>
        <p:nvSpPr>
          <p:cNvPr id="408" name="Google Shape;408;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MAY</a:t>
            </a:r>
            <a:endParaRPr sz="1000">
              <a:solidFill>
                <a:schemeClr val="lt1"/>
              </a:solidFill>
              <a:latin typeface="Muli"/>
              <a:ea typeface="Muli"/>
              <a:cs typeface="Muli"/>
              <a:sym typeface="Muli"/>
            </a:endParaRPr>
          </a:p>
        </p:txBody>
      </p:sp>
      <p:sp>
        <p:nvSpPr>
          <p:cNvPr id="409" name="Google Shape;409;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APR</a:t>
            </a:r>
            <a:endParaRPr sz="1000">
              <a:solidFill>
                <a:schemeClr val="lt1"/>
              </a:solidFill>
              <a:latin typeface="Muli"/>
              <a:ea typeface="Muli"/>
              <a:cs typeface="Muli"/>
              <a:sym typeface="Muli"/>
            </a:endParaRPr>
          </a:p>
        </p:txBody>
      </p:sp>
      <p:sp>
        <p:nvSpPr>
          <p:cNvPr id="410" name="Google Shape;410;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MAR</a:t>
            </a:r>
            <a:endParaRPr sz="1000">
              <a:solidFill>
                <a:schemeClr val="lt1"/>
              </a:solidFill>
              <a:latin typeface="Muli"/>
              <a:ea typeface="Muli"/>
              <a:cs typeface="Muli"/>
              <a:sym typeface="Muli"/>
            </a:endParaRPr>
          </a:p>
        </p:txBody>
      </p:sp>
      <p:sp>
        <p:nvSpPr>
          <p:cNvPr id="411" name="Google Shape;411;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FEB</a:t>
            </a:r>
            <a:endParaRPr sz="1000">
              <a:solidFill>
                <a:schemeClr val="lt1"/>
              </a:solidFill>
              <a:latin typeface="Muli"/>
              <a:ea typeface="Muli"/>
              <a:cs typeface="Muli"/>
              <a:sym typeface="Muli"/>
            </a:endParaRPr>
          </a:p>
        </p:txBody>
      </p:sp>
      <p:sp>
        <p:nvSpPr>
          <p:cNvPr id="412" name="Google Shape;412;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JAN</a:t>
            </a:r>
            <a:endParaRPr sz="1000">
              <a:solidFill>
                <a:schemeClr val="lt1"/>
              </a:solidFill>
              <a:latin typeface="Muli"/>
              <a:ea typeface="Muli"/>
              <a:cs typeface="Muli"/>
              <a:sym typeface="Muli"/>
            </a:endParaRPr>
          </a:p>
        </p:txBody>
      </p:sp>
      <p:sp>
        <p:nvSpPr>
          <p:cNvPr id="413" name="Google Shape;413;p39"/>
          <p:cNvSpPr/>
          <p:nvPr/>
        </p:nvSpPr>
        <p:spPr>
          <a:xfrm>
            <a:off x="0" y="2603550"/>
            <a:ext cx="637200" cy="393600"/>
          </a:xfrm>
          <a:prstGeom prst="homePlate">
            <a:avLst>
              <a:gd name="adj" fmla="val 32030"/>
            </a:avLst>
          </a:prstGeom>
          <a:solidFill>
            <a:schemeClr val="accent5"/>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414" name="Google Shape;414;p39"/>
          <p:cNvCxnSpPr/>
          <p:nvPr/>
        </p:nvCxnSpPr>
        <p:spPr>
          <a:xfrm rot="10800000">
            <a:off x="768923" y="2129531"/>
            <a:ext cx="0" cy="498600"/>
          </a:xfrm>
          <a:prstGeom prst="straightConnector1">
            <a:avLst/>
          </a:prstGeom>
          <a:noFill/>
          <a:ln w="9525" cap="flat" cmpd="sng">
            <a:solidFill>
              <a:schemeClr val="lt2"/>
            </a:solidFill>
            <a:prstDash val="solid"/>
            <a:round/>
            <a:headEnd type="oval" w="med" len="med"/>
            <a:tailEnd type="oval" w="med" len="med"/>
          </a:ln>
        </p:spPr>
      </p:cxnSp>
      <p:sp>
        <p:nvSpPr>
          <p:cNvPr id="415" name="Google Shape;415;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Blue is the colour of the clear sky and the deep sea</a:t>
            </a:r>
            <a:endParaRPr sz="900">
              <a:solidFill>
                <a:schemeClr val="lt1"/>
              </a:solidFill>
              <a:latin typeface="Muli"/>
              <a:ea typeface="Muli"/>
              <a:cs typeface="Muli"/>
              <a:sym typeface="Muli"/>
            </a:endParaRPr>
          </a:p>
        </p:txBody>
      </p:sp>
      <p:cxnSp>
        <p:nvCxnSpPr>
          <p:cNvPr id="416" name="Google Shape;416;p39"/>
          <p:cNvCxnSpPr/>
          <p:nvPr/>
        </p:nvCxnSpPr>
        <p:spPr>
          <a:xfrm rot="10800000">
            <a:off x="2090158" y="2129531"/>
            <a:ext cx="0" cy="498600"/>
          </a:xfrm>
          <a:prstGeom prst="straightConnector1">
            <a:avLst/>
          </a:prstGeom>
          <a:noFill/>
          <a:ln w="9525" cap="flat" cmpd="sng">
            <a:solidFill>
              <a:schemeClr val="lt2"/>
            </a:solidFill>
            <a:prstDash val="solid"/>
            <a:round/>
            <a:headEnd type="oval" w="med" len="med"/>
            <a:tailEnd type="oval" w="med" len="med"/>
          </a:ln>
        </p:spPr>
      </p:cxnSp>
      <p:sp>
        <p:nvSpPr>
          <p:cNvPr id="417" name="Google Shape;417;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Red is the colour of danger and courage</a:t>
            </a:r>
            <a:endParaRPr sz="900">
              <a:solidFill>
                <a:schemeClr val="lt1"/>
              </a:solidFill>
              <a:latin typeface="Muli"/>
              <a:ea typeface="Muli"/>
              <a:cs typeface="Muli"/>
              <a:sym typeface="Muli"/>
            </a:endParaRPr>
          </a:p>
        </p:txBody>
      </p:sp>
      <p:cxnSp>
        <p:nvCxnSpPr>
          <p:cNvPr id="418" name="Google Shape;418;p39"/>
          <p:cNvCxnSpPr/>
          <p:nvPr/>
        </p:nvCxnSpPr>
        <p:spPr>
          <a:xfrm rot="10800000">
            <a:off x="3411393" y="2129531"/>
            <a:ext cx="0" cy="498600"/>
          </a:xfrm>
          <a:prstGeom prst="straightConnector1">
            <a:avLst/>
          </a:prstGeom>
          <a:noFill/>
          <a:ln w="9525" cap="flat" cmpd="sng">
            <a:solidFill>
              <a:schemeClr val="lt2"/>
            </a:solidFill>
            <a:prstDash val="solid"/>
            <a:round/>
            <a:headEnd type="oval" w="med" len="med"/>
            <a:tailEnd type="oval" w="med" len="med"/>
          </a:ln>
        </p:spPr>
      </p:cxnSp>
      <p:sp>
        <p:nvSpPr>
          <p:cNvPr id="419" name="Google Shape;419;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Black is the color of ebony and of outer space</a:t>
            </a:r>
            <a:endParaRPr sz="900">
              <a:solidFill>
                <a:schemeClr val="lt1"/>
              </a:solidFill>
              <a:latin typeface="Muli"/>
              <a:ea typeface="Muli"/>
              <a:cs typeface="Muli"/>
              <a:sym typeface="Muli"/>
            </a:endParaRPr>
          </a:p>
        </p:txBody>
      </p:sp>
      <p:cxnSp>
        <p:nvCxnSpPr>
          <p:cNvPr id="420" name="Google Shape;420;p39"/>
          <p:cNvCxnSpPr/>
          <p:nvPr/>
        </p:nvCxnSpPr>
        <p:spPr>
          <a:xfrm rot="10800000">
            <a:off x="4732628" y="2129531"/>
            <a:ext cx="0" cy="498600"/>
          </a:xfrm>
          <a:prstGeom prst="straightConnector1">
            <a:avLst/>
          </a:prstGeom>
          <a:noFill/>
          <a:ln w="9525" cap="flat" cmpd="sng">
            <a:solidFill>
              <a:schemeClr val="lt2"/>
            </a:solidFill>
            <a:prstDash val="solid"/>
            <a:round/>
            <a:headEnd type="oval" w="med" len="med"/>
            <a:tailEnd type="oval" w="med" len="med"/>
          </a:ln>
        </p:spPr>
      </p:cxnSp>
      <p:sp>
        <p:nvSpPr>
          <p:cNvPr id="421" name="Google Shape;421;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Yellow is the color of gold, butter and ripe lemons</a:t>
            </a:r>
            <a:endParaRPr sz="900">
              <a:solidFill>
                <a:schemeClr val="lt1"/>
              </a:solidFill>
              <a:latin typeface="Muli"/>
              <a:ea typeface="Muli"/>
              <a:cs typeface="Muli"/>
              <a:sym typeface="Muli"/>
            </a:endParaRPr>
          </a:p>
        </p:txBody>
      </p:sp>
      <p:cxnSp>
        <p:nvCxnSpPr>
          <p:cNvPr id="422" name="Google Shape;422;p39"/>
          <p:cNvCxnSpPr/>
          <p:nvPr/>
        </p:nvCxnSpPr>
        <p:spPr>
          <a:xfrm rot="10800000">
            <a:off x="6053863" y="2129531"/>
            <a:ext cx="0" cy="498600"/>
          </a:xfrm>
          <a:prstGeom prst="straightConnector1">
            <a:avLst/>
          </a:prstGeom>
          <a:noFill/>
          <a:ln w="9525" cap="flat" cmpd="sng">
            <a:solidFill>
              <a:schemeClr val="lt2"/>
            </a:solidFill>
            <a:prstDash val="solid"/>
            <a:round/>
            <a:headEnd type="oval" w="med" len="med"/>
            <a:tailEnd type="oval" w="med" len="med"/>
          </a:ln>
        </p:spPr>
      </p:cxnSp>
      <p:sp>
        <p:nvSpPr>
          <p:cNvPr id="423" name="Google Shape;423;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White is the color of milk and fresh snow</a:t>
            </a:r>
            <a:endParaRPr sz="900">
              <a:solidFill>
                <a:schemeClr val="lt1"/>
              </a:solidFill>
              <a:latin typeface="Muli"/>
              <a:ea typeface="Muli"/>
              <a:cs typeface="Muli"/>
              <a:sym typeface="Muli"/>
            </a:endParaRPr>
          </a:p>
        </p:txBody>
      </p:sp>
      <p:cxnSp>
        <p:nvCxnSpPr>
          <p:cNvPr id="424" name="Google Shape;424;p39"/>
          <p:cNvCxnSpPr/>
          <p:nvPr/>
        </p:nvCxnSpPr>
        <p:spPr>
          <a:xfrm rot="10800000">
            <a:off x="7375098" y="2129531"/>
            <a:ext cx="0" cy="498600"/>
          </a:xfrm>
          <a:prstGeom prst="straightConnector1">
            <a:avLst/>
          </a:prstGeom>
          <a:noFill/>
          <a:ln w="9525" cap="flat" cmpd="sng">
            <a:solidFill>
              <a:schemeClr val="lt2"/>
            </a:solidFill>
            <a:prstDash val="solid"/>
            <a:round/>
            <a:headEnd type="oval" w="med" len="med"/>
            <a:tailEnd type="oval" w="med" len="med"/>
          </a:ln>
        </p:spPr>
      </p:cxnSp>
      <p:sp>
        <p:nvSpPr>
          <p:cNvPr id="425" name="Google Shape;425;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Blue is the colour of the clear sky and the deep sea</a:t>
            </a:r>
            <a:endParaRPr sz="900">
              <a:solidFill>
                <a:schemeClr val="lt1"/>
              </a:solidFill>
              <a:latin typeface="Muli"/>
              <a:ea typeface="Muli"/>
              <a:cs typeface="Muli"/>
              <a:sym typeface="Muli"/>
            </a:endParaRPr>
          </a:p>
        </p:txBody>
      </p:sp>
      <p:cxnSp>
        <p:nvCxnSpPr>
          <p:cNvPr id="426" name="Google Shape;426;p39"/>
          <p:cNvCxnSpPr/>
          <p:nvPr/>
        </p:nvCxnSpPr>
        <p:spPr>
          <a:xfrm rot="10800000">
            <a:off x="1439687" y="2972569"/>
            <a:ext cx="0" cy="498600"/>
          </a:xfrm>
          <a:prstGeom prst="straightConnector1">
            <a:avLst/>
          </a:prstGeom>
          <a:noFill/>
          <a:ln w="9525" cap="flat" cmpd="sng">
            <a:solidFill>
              <a:schemeClr val="lt2"/>
            </a:solidFill>
            <a:prstDash val="solid"/>
            <a:round/>
            <a:headEnd type="oval" w="med" len="med"/>
            <a:tailEnd type="oval" w="med" len="med"/>
          </a:ln>
        </p:spPr>
      </p:cxnSp>
      <p:sp>
        <p:nvSpPr>
          <p:cNvPr id="427" name="Google Shape;427;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Yellow is the color of gold, butter and ripe lemons</a:t>
            </a:r>
            <a:endParaRPr sz="900">
              <a:solidFill>
                <a:schemeClr val="lt1"/>
              </a:solidFill>
              <a:latin typeface="Muli"/>
              <a:ea typeface="Muli"/>
              <a:cs typeface="Muli"/>
              <a:sym typeface="Muli"/>
            </a:endParaRPr>
          </a:p>
        </p:txBody>
      </p:sp>
      <p:cxnSp>
        <p:nvCxnSpPr>
          <p:cNvPr id="428" name="Google Shape;428;p39"/>
          <p:cNvCxnSpPr/>
          <p:nvPr/>
        </p:nvCxnSpPr>
        <p:spPr>
          <a:xfrm rot="10800000">
            <a:off x="2760922" y="2972569"/>
            <a:ext cx="0" cy="498600"/>
          </a:xfrm>
          <a:prstGeom prst="straightConnector1">
            <a:avLst/>
          </a:prstGeom>
          <a:noFill/>
          <a:ln w="9525" cap="flat" cmpd="sng">
            <a:solidFill>
              <a:schemeClr val="lt2"/>
            </a:solidFill>
            <a:prstDash val="solid"/>
            <a:round/>
            <a:headEnd type="oval" w="med" len="med"/>
            <a:tailEnd type="oval" w="med" len="med"/>
          </a:ln>
        </p:spPr>
      </p:cxnSp>
      <p:sp>
        <p:nvSpPr>
          <p:cNvPr id="429" name="Google Shape;429;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White is the color of milk and fresh snow</a:t>
            </a:r>
            <a:endParaRPr sz="900">
              <a:solidFill>
                <a:schemeClr val="lt1"/>
              </a:solidFill>
              <a:latin typeface="Muli"/>
              <a:ea typeface="Muli"/>
              <a:cs typeface="Muli"/>
              <a:sym typeface="Muli"/>
            </a:endParaRPr>
          </a:p>
        </p:txBody>
      </p:sp>
      <p:cxnSp>
        <p:nvCxnSpPr>
          <p:cNvPr id="430" name="Google Shape;430;p39"/>
          <p:cNvCxnSpPr/>
          <p:nvPr/>
        </p:nvCxnSpPr>
        <p:spPr>
          <a:xfrm rot="10800000">
            <a:off x="4082157" y="2972569"/>
            <a:ext cx="0" cy="498600"/>
          </a:xfrm>
          <a:prstGeom prst="straightConnector1">
            <a:avLst/>
          </a:prstGeom>
          <a:noFill/>
          <a:ln w="9525" cap="flat" cmpd="sng">
            <a:solidFill>
              <a:schemeClr val="lt2"/>
            </a:solidFill>
            <a:prstDash val="solid"/>
            <a:round/>
            <a:headEnd type="oval" w="med" len="med"/>
            <a:tailEnd type="oval" w="med" len="med"/>
          </a:ln>
        </p:spPr>
      </p:cxnSp>
      <p:sp>
        <p:nvSpPr>
          <p:cNvPr id="431" name="Google Shape;431;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Blue is the colour of the clear sky and the deep sea</a:t>
            </a:r>
            <a:endParaRPr sz="900">
              <a:solidFill>
                <a:schemeClr val="lt1"/>
              </a:solidFill>
              <a:latin typeface="Muli"/>
              <a:ea typeface="Muli"/>
              <a:cs typeface="Muli"/>
              <a:sym typeface="Muli"/>
            </a:endParaRPr>
          </a:p>
        </p:txBody>
      </p:sp>
      <p:cxnSp>
        <p:nvCxnSpPr>
          <p:cNvPr id="432" name="Google Shape;432;p39"/>
          <p:cNvCxnSpPr/>
          <p:nvPr/>
        </p:nvCxnSpPr>
        <p:spPr>
          <a:xfrm rot="10800000">
            <a:off x="5403392" y="2972569"/>
            <a:ext cx="0" cy="498600"/>
          </a:xfrm>
          <a:prstGeom prst="straightConnector1">
            <a:avLst/>
          </a:prstGeom>
          <a:noFill/>
          <a:ln w="9525" cap="flat" cmpd="sng">
            <a:solidFill>
              <a:schemeClr val="lt2"/>
            </a:solidFill>
            <a:prstDash val="solid"/>
            <a:round/>
            <a:headEnd type="oval" w="med" len="med"/>
            <a:tailEnd type="oval" w="med" len="med"/>
          </a:ln>
        </p:spPr>
      </p:cxnSp>
      <p:sp>
        <p:nvSpPr>
          <p:cNvPr id="433" name="Google Shape;433;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Red is the colour of danger and courage</a:t>
            </a:r>
            <a:endParaRPr sz="900">
              <a:solidFill>
                <a:schemeClr val="lt1"/>
              </a:solidFill>
              <a:latin typeface="Muli"/>
              <a:ea typeface="Muli"/>
              <a:cs typeface="Muli"/>
              <a:sym typeface="Muli"/>
            </a:endParaRPr>
          </a:p>
        </p:txBody>
      </p:sp>
      <p:cxnSp>
        <p:nvCxnSpPr>
          <p:cNvPr id="434" name="Google Shape;434;p39"/>
          <p:cNvCxnSpPr/>
          <p:nvPr/>
        </p:nvCxnSpPr>
        <p:spPr>
          <a:xfrm rot="10800000">
            <a:off x="6724627" y="2972569"/>
            <a:ext cx="0" cy="498600"/>
          </a:xfrm>
          <a:prstGeom prst="straightConnector1">
            <a:avLst/>
          </a:prstGeom>
          <a:noFill/>
          <a:ln w="9525" cap="flat" cmpd="sng">
            <a:solidFill>
              <a:schemeClr val="lt2"/>
            </a:solidFill>
            <a:prstDash val="solid"/>
            <a:round/>
            <a:headEnd type="oval" w="med" len="med"/>
            <a:tailEnd type="oval" w="med" len="med"/>
          </a:ln>
        </p:spPr>
      </p:cxnSp>
      <p:sp>
        <p:nvSpPr>
          <p:cNvPr id="435" name="Google Shape;435;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Black is the color of ebony and of outer space</a:t>
            </a:r>
            <a:endParaRPr sz="900">
              <a:solidFill>
                <a:schemeClr val="lt1"/>
              </a:solidFill>
              <a:latin typeface="Muli"/>
              <a:ea typeface="Muli"/>
              <a:cs typeface="Muli"/>
              <a:sym typeface="Muli"/>
            </a:endParaRPr>
          </a:p>
        </p:txBody>
      </p:sp>
      <p:cxnSp>
        <p:nvCxnSpPr>
          <p:cNvPr id="436" name="Google Shape;436;p39"/>
          <p:cNvCxnSpPr/>
          <p:nvPr/>
        </p:nvCxnSpPr>
        <p:spPr>
          <a:xfrm rot="10800000">
            <a:off x="8045862" y="2972569"/>
            <a:ext cx="0" cy="498600"/>
          </a:xfrm>
          <a:prstGeom prst="straightConnector1">
            <a:avLst/>
          </a:prstGeom>
          <a:noFill/>
          <a:ln w="9525" cap="flat" cmpd="sng">
            <a:solidFill>
              <a:schemeClr val="lt2"/>
            </a:solidFill>
            <a:prstDash val="solid"/>
            <a:round/>
            <a:headEnd type="oval" w="med" len="med"/>
            <a:tailEnd type="oval" w="med" len="med"/>
          </a:ln>
        </p:spPr>
      </p:cxnSp>
      <p:sp>
        <p:nvSpPr>
          <p:cNvPr id="437" name="Google Shape;437;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Muli"/>
                <a:ea typeface="Muli"/>
                <a:cs typeface="Muli"/>
                <a:sym typeface="Muli"/>
              </a:rPr>
              <a:t>Yellow is the color of gold, butter and ripe lemons</a:t>
            </a:r>
            <a:endParaRPr sz="900">
              <a:solidFill>
                <a:schemeClr val="lt1"/>
              </a:solidFill>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This is a slide title</a:t>
            </a:r>
            <a:endParaRPr dirty="0"/>
          </a:p>
        </p:txBody>
      </p:sp>
      <p:sp>
        <p:nvSpPr>
          <p:cNvPr id="104" name="Google Shape;104;p18"/>
          <p:cNvSpPr txBox="1">
            <a:spLocks noGrp="1"/>
          </p:cNvSpPr>
          <p:nvPr>
            <p:ph type="body" idx="1"/>
          </p:nvPr>
        </p:nvSpPr>
        <p:spPr>
          <a:xfrm>
            <a:off x="1396799" y="3283545"/>
            <a:ext cx="6626848" cy="1513535"/>
          </a:xfrm>
          <a:prstGeom prst="rect">
            <a:avLst/>
          </a:prstGeom>
        </p:spPr>
        <p:txBody>
          <a:bodyPr spcFirstLastPara="1" wrap="square" lIns="0" tIns="0" rIns="0" bIns="0" anchor="t" anchorCtr="0">
            <a:noAutofit/>
          </a:bodyPr>
          <a:lstStyle/>
          <a:p>
            <a:pPr marL="76200" lvl="0" indent="0" algn="l" rtl="0">
              <a:spcBef>
                <a:spcPts val="600"/>
              </a:spcBef>
              <a:spcAft>
                <a:spcPts val="0"/>
              </a:spcAft>
              <a:buSzPts val="2400"/>
              <a:buNone/>
            </a:pPr>
            <a:r>
              <a:rPr lang="es-ES" sz="1400" dirty="0">
                <a:latin typeface="Lexend Deca" panose="020B0604020202020204" charset="-78"/>
                <a:cs typeface="Lexend Deca" panose="020B0604020202020204" charset="-78"/>
              </a:rPr>
              <a:t>Aunque la GBA no es compatible con el modo 7, sigue siendo capaz de producir gráficos detallados y atractivos en 2D gracias a sus propias características gráficas. Los desarrolladores han aprovechado los modos de mosaico, los </a:t>
            </a:r>
            <a:r>
              <a:rPr lang="es-ES" sz="1400" dirty="0" err="1">
                <a:latin typeface="Lexend Deca" panose="020B0604020202020204" charset="-78"/>
                <a:cs typeface="Lexend Deca" panose="020B0604020202020204" charset="-78"/>
              </a:rPr>
              <a:t>mapbits</a:t>
            </a:r>
            <a:r>
              <a:rPr lang="es-ES" sz="1400" dirty="0">
                <a:latin typeface="Lexend Deca" panose="020B0604020202020204" charset="-78"/>
                <a:cs typeface="Lexend Deca" panose="020B0604020202020204" charset="-78"/>
              </a:rPr>
              <a:t> y otros efectos para crear juegos visualmente atractivos en la GBA, dentro de las capacidades de la consola</a:t>
            </a:r>
            <a:r>
              <a:rPr lang="es-ES" sz="1400" dirty="0"/>
              <a:t>.</a:t>
            </a:r>
            <a:endParaRPr sz="14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5" name="Picture 2" descr="HD Mode 7 for Snes, Can something of the same be done for GBA?. : emulation">
            <a:extLst>
              <a:ext uri="{FF2B5EF4-FFF2-40B4-BE49-F238E27FC236}">
                <a16:creationId xmlns:a16="http://schemas.microsoft.com/office/drawing/2014/main" id="{84B0661B-DEAD-4123-81AA-9F9606533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236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0"/>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Roadmap</a:t>
            </a:r>
            <a:endParaRPr/>
          </a:p>
        </p:txBody>
      </p:sp>
      <p:sp>
        <p:nvSpPr>
          <p:cNvPr id="443" name="Google Shape;443;p4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444" name="Google Shape;44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46" name="Google Shape;446;p40"/>
          <p:cNvGrpSpPr/>
          <p:nvPr/>
        </p:nvGrpSpPr>
        <p:grpSpPr>
          <a:xfrm>
            <a:off x="1786339" y="1703401"/>
            <a:ext cx="473400" cy="473400"/>
            <a:chOff x="1786339" y="1703401"/>
            <a:chExt cx="473400" cy="473400"/>
          </a:xfrm>
        </p:grpSpPr>
        <p:sp>
          <p:nvSpPr>
            <p:cNvPr id="447" name="Google Shape;447;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1</a:t>
              </a:r>
              <a:endParaRPr sz="600">
                <a:solidFill>
                  <a:schemeClr val="dk2"/>
                </a:solidFill>
                <a:latin typeface="Muli"/>
                <a:ea typeface="Muli"/>
                <a:cs typeface="Muli"/>
                <a:sym typeface="Muli"/>
              </a:endParaRPr>
            </a:p>
          </p:txBody>
        </p:sp>
      </p:grpSp>
      <p:grpSp>
        <p:nvGrpSpPr>
          <p:cNvPr id="449" name="Google Shape;449;p40"/>
          <p:cNvGrpSpPr/>
          <p:nvPr/>
        </p:nvGrpSpPr>
        <p:grpSpPr>
          <a:xfrm>
            <a:off x="3814414" y="1703401"/>
            <a:ext cx="473400" cy="473400"/>
            <a:chOff x="3814414" y="1703401"/>
            <a:chExt cx="473400" cy="473400"/>
          </a:xfrm>
        </p:grpSpPr>
        <p:sp>
          <p:nvSpPr>
            <p:cNvPr id="450" name="Google Shape;450;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3</a:t>
              </a:r>
              <a:endParaRPr sz="600">
                <a:solidFill>
                  <a:schemeClr val="dk2"/>
                </a:solidFill>
                <a:latin typeface="Muli"/>
                <a:ea typeface="Muli"/>
                <a:cs typeface="Muli"/>
                <a:sym typeface="Muli"/>
              </a:endParaRPr>
            </a:p>
          </p:txBody>
        </p:sp>
      </p:grpSp>
      <p:grpSp>
        <p:nvGrpSpPr>
          <p:cNvPr id="452" name="Google Shape;452;p40"/>
          <p:cNvGrpSpPr/>
          <p:nvPr/>
        </p:nvGrpSpPr>
        <p:grpSpPr>
          <a:xfrm>
            <a:off x="5842489" y="1703401"/>
            <a:ext cx="473400" cy="473400"/>
            <a:chOff x="5842489" y="1703401"/>
            <a:chExt cx="473400" cy="473400"/>
          </a:xfrm>
        </p:grpSpPr>
        <p:sp>
          <p:nvSpPr>
            <p:cNvPr id="453" name="Google Shape;453;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5</a:t>
              </a:r>
              <a:endParaRPr sz="600">
                <a:solidFill>
                  <a:schemeClr val="dk2"/>
                </a:solidFill>
                <a:latin typeface="Muli"/>
                <a:ea typeface="Muli"/>
                <a:cs typeface="Muli"/>
                <a:sym typeface="Muli"/>
              </a:endParaRPr>
            </a:p>
          </p:txBody>
        </p:sp>
      </p:grpSp>
      <p:grpSp>
        <p:nvGrpSpPr>
          <p:cNvPr id="455" name="Google Shape;455;p40"/>
          <p:cNvGrpSpPr/>
          <p:nvPr/>
        </p:nvGrpSpPr>
        <p:grpSpPr>
          <a:xfrm>
            <a:off x="6880814" y="3576300"/>
            <a:ext cx="473400" cy="473400"/>
            <a:chOff x="6880814" y="3576300"/>
            <a:chExt cx="473400" cy="473400"/>
          </a:xfrm>
        </p:grpSpPr>
        <p:sp>
          <p:nvSpPr>
            <p:cNvPr id="456" name="Google Shape;456;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6</a:t>
              </a:r>
              <a:endParaRPr sz="600">
                <a:solidFill>
                  <a:schemeClr val="dk2"/>
                </a:solidFill>
                <a:latin typeface="Muli"/>
                <a:ea typeface="Muli"/>
                <a:cs typeface="Muli"/>
                <a:sym typeface="Muli"/>
              </a:endParaRPr>
            </a:p>
          </p:txBody>
        </p:sp>
      </p:grpSp>
      <p:grpSp>
        <p:nvGrpSpPr>
          <p:cNvPr id="458" name="Google Shape;458;p40"/>
          <p:cNvGrpSpPr/>
          <p:nvPr/>
        </p:nvGrpSpPr>
        <p:grpSpPr>
          <a:xfrm>
            <a:off x="4852739" y="3576300"/>
            <a:ext cx="473400" cy="473400"/>
            <a:chOff x="4852739" y="3576300"/>
            <a:chExt cx="473400" cy="473400"/>
          </a:xfrm>
        </p:grpSpPr>
        <p:sp>
          <p:nvSpPr>
            <p:cNvPr id="459" name="Google Shape;459;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4</a:t>
              </a:r>
              <a:endParaRPr sz="600">
                <a:solidFill>
                  <a:schemeClr val="dk2"/>
                </a:solidFill>
                <a:latin typeface="Muli"/>
                <a:ea typeface="Muli"/>
                <a:cs typeface="Muli"/>
                <a:sym typeface="Muli"/>
              </a:endParaRPr>
            </a:p>
          </p:txBody>
        </p:sp>
      </p:grpSp>
      <p:grpSp>
        <p:nvGrpSpPr>
          <p:cNvPr id="461" name="Google Shape;461;p40"/>
          <p:cNvGrpSpPr/>
          <p:nvPr/>
        </p:nvGrpSpPr>
        <p:grpSpPr>
          <a:xfrm>
            <a:off x="2824664" y="3576300"/>
            <a:ext cx="473400" cy="473400"/>
            <a:chOff x="2824664" y="3576300"/>
            <a:chExt cx="473400" cy="473400"/>
          </a:xfrm>
        </p:grpSpPr>
        <p:sp>
          <p:nvSpPr>
            <p:cNvPr id="462" name="Google Shape;462;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2</a:t>
              </a:r>
              <a:endParaRPr sz="600">
                <a:solidFill>
                  <a:schemeClr val="dk2"/>
                </a:solidFill>
                <a:latin typeface="Muli"/>
                <a:ea typeface="Muli"/>
                <a:cs typeface="Muli"/>
                <a:sym typeface="Muli"/>
              </a:endParaRPr>
            </a:p>
          </p:txBody>
        </p:sp>
      </p:grpSp>
      <p:sp>
        <p:nvSpPr>
          <p:cNvPr id="464" name="Google Shape;464;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lt1"/>
                </a:solidFill>
                <a:latin typeface="Muli"/>
                <a:ea typeface="Muli"/>
                <a:cs typeface="Muli"/>
                <a:sym typeface="Muli"/>
              </a:rPr>
              <a:t>Blue is the colour of the clear sky and the deep sea</a:t>
            </a:r>
            <a:endParaRPr sz="900">
              <a:solidFill>
                <a:schemeClr val="lt1"/>
              </a:solidFill>
              <a:latin typeface="Muli"/>
              <a:ea typeface="Muli"/>
              <a:cs typeface="Muli"/>
              <a:sym typeface="Muli"/>
            </a:endParaRPr>
          </a:p>
        </p:txBody>
      </p:sp>
      <p:sp>
        <p:nvSpPr>
          <p:cNvPr id="465" name="Google Shape;465;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lt1"/>
                </a:solidFill>
                <a:latin typeface="Muli"/>
                <a:ea typeface="Muli"/>
                <a:cs typeface="Muli"/>
                <a:sym typeface="Muli"/>
              </a:rPr>
              <a:t>Red is the colour of danger and courage</a:t>
            </a:r>
            <a:endParaRPr sz="900">
              <a:solidFill>
                <a:schemeClr val="lt1"/>
              </a:solidFill>
              <a:latin typeface="Muli"/>
              <a:ea typeface="Muli"/>
              <a:cs typeface="Muli"/>
              <a:sym typeface="Muli"/>
            </a:endParaRPr>
          </a:p>
        </p:txBody>
      </p:sp>
      <p:sp>
        <p:nvSpPr>
          <p:cNvPr id="466" name="Google Shape;466;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lt1"/>
                </a:solidFill>
                <a:latin typeface="Muli"/>
                <a:ea typeface="Muli"/>
                <a:cs typeface="Muli"/>
                <a:sym typeface="Muli"/>
              </a:rPr>
              <a:t>Black is the color of ebony and of outer space</a:t>
            </a:r>
            <a:endParaRPr sz="900">
              <a:solidFill>
                <a:schemeClr val="lt1"/>
              </a:solidFill>
              <a:latin typeface="Muli"/>
              <a:ea typeface="Muli"/>
              <a:cs typeface="Muli"/>
              <a:sym typeface="Muli"/>
            </a:endParaRPr>
          </a:p>
        </p:txBody>
      </p:sp>
      <p:sp>
        <p:nvSpPr>
          <p:cNvPr id="467" name="Google Shape;467;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lt1"/>
                </a:solidFill>
                <a:latin typeface="Muli"/>
                <a:ea typeface="Muli"/>
                <a:cs typeface="Muli"/>
                <a:sym typeface="Muli"/>
              </a:rPr>
              <a:t>Yellow is the color of gold, butter and ripe lemons</a:t>
            </a:r>
            <a:endParaRPr sz="900">
              <a:solidFill>
                <a:schemeClr val="lt1"/>
              </a:solidFill>
              <a:latin typeface="Muli"/>
              <a:ea typeface="Muli"/>
              <a:cs typeface="Muli"/>
              <a:sym typeface="Muli"/>
            </a:endParaRPr>
          </a:p>
        </p:txBody>
      </p:sp>
      <p:sp>
        <p:nvSpPr>
          <p:cNvPr id="468" name="Google Shape;468;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lt1"/>
                </a:solidFill>
                <a:latin typeface="Muli"/>
                <a:ea typeface="Muli"/>
                <a:cs typeface="Muli"/>
                <a:sym typeface="Muli"/>
              </a:rPr>
              <a:t>White is the color of milk and fresh snow</a:t>
            </a:r>
            <a:endParaRPr sz="900">
              <a:solidFill>
                <a:schemeClr val="lt1"/>
              </a:solidFill>
              <a:latin typeface="Muli"/>
              <a:ea typeface="Muli"/>
              <a:cs typeface="Muli"/>
              <a:sym typeface="Muli"/>
            </a:endParaRPr>
          </a:p>
        </p:txBody>
      </p:sp>
      <p:sp>
        <p:nvSpPr>
          <p:cNvPr id="469" name="Google Shape;469;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lt1"/>
                </a:solidFill>
                <a:latin typeface="Muli"/>
                <a:ea typeface="Muli"/>
                <a:cs typeface="Muli"/>
                <a:sym typeface="Muli"/>
              </a:rPr>
              <a:t>Blue is the colour of the clear sky and the deep sea</a:t>
            </a:r>
            <a:endParaRPr sz="900">
              <a:solidFill>
                <a:schemeClr val="lt1"/>
              </a:solidFill>
              <a:latin typeface="Muli"/>
              <a:ea typeface="Muli"/>
              <a:cs typeface="Muli"/>
              <a:sym typeface="Mul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1"/>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Gantt chart</a:t>
            </a:r>
            <a:endParaRPr/>
          </a:p>
        </p:txBody>
      </p:sp>
      <p:sp>
        <p:nvSpPr>
          <p:cNvPr id="475" name="Google Shape;475;p4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graphicFrame>
        <p:nvGraphicFramePr>
          <p:cNvPr id="476" name="Google Shape;476;p41"/>
          <p:cNvGraphicFramePr/>
          <p:nvPr/>
        </p:nvGraphicFramePr>
        <p:xfrm>
          <a:off x="580650" y="1488281"/>
          <a:ext cx="3000000" cy="3000000"/>
        </p:xfrm>
        <a:graphic>
          <a:graphicData uri="http://schemas.openxmlformats.org/drawingml/2006/table">
            <a:tbl>
              <a:tblPr>
                <a:noFill/>
                <a:tableStyleId>{1A138BE6-E374-4A1A-BE6D-9E52B14417BE}</a:tableStyleId>
              </a:tblPr>
              <a:tblGrid>
                <a:gridCol w="1384075">
                  <a:extLst>
                    <a:ext uri="{9D8B030D-6E8A-4147-A177-3AD203B41FA5}">
                      <a16:colId xmlns:a16="http://schemas.microsoft.com/office/drawing/2014/main" val="20000"/>
                    </a:ext>
                  </a:extLst>
                </a:gridCol>
                <a:gridCol w="475225">
                  <a:extLst>
                    <a:ext uri="{9D8B030D-6E8A-4147-A177-3AD203B41FA5}">
                      <a16:colId xmlns:a16="http://schemas.microsoft.com/office/drawing/2014/main" val="20001"/>
                    </a:ext>
                  </a:extLst>
                </a:gridCol>
                <a:gridCol w="475225">
                  <a:extLst>
                    <a:ext uri="{9D8B030D-6E8A-4147-A177-3AD203B41FA5}">
                      <a16:colId xmlns:a16="http://schemas.microsoft.com/office/drawing/2014/main" val="20002"/>
                    </a:ext>
                  </a:extLst>
                </a:gridCol>
                <a:gridCol w="475225">
                  <a:extLst>
                    <a:ext uri="{9D8B030D-6E8A-4147-A177-3AD203B41FA5}">
                      <a16:colId xmlns:a16="http://schemas.microsoft.com/office/drawing/2014/main" val="20003"/>
                    </a:ext>
                  </a:extLst>
                </a:gridCol>
                <a:gridCol w="475225">
                  <a:extLst>
                    <a:ext uri="{9D8B030D-6E8A-4147-A177-3AD203B41FA5}">
                      <a16:colId xmlns:a16="http://schemas.microsoft.com/office/drawing/2014/main" val="20004"/>
                    </a:ext>
                  </a:extLst>
                </a:gridCol>
                <a:gridCol w="475225">
                  <a:extLst>
                    <a:ext uri="{9D8B030D-6E8A-4147-A177-3AD203B41FA5}">
                      <a16:colId xmlns:a16="http://schemas.microsoft.com/office/drawing/2014/main" val="20005"/>
                    </a:ext>
                  </a:extLst>
                </a:gridCol>
                <a:gridCol w="475225">
                  <a:extLst>
                    <a:ext uri="{9D8B030D-6E8A-4147-A177-3AD203B41FA5}">
                      <a16:colId xmlns:a16="http://schemas.microsoft.com/office/drawing/2014/main" val="20006"/>
                    </a:ext>
                  </a:extLst>
                </a:gridCol>
                <a:gridCol w="475225">
                  <a:extLst>
                    <a:ext uri="{9D8B030D-6E8A-4147-A177-3AD203B41FA5}">
                      <a16:colId xmlns:a16="http://schemas.microsoft.com/office/drawing/2014/main" val="20007"/>
                    </a:ext>
                  </a:extLst>
                </a:gridCol>
                <a:gridCol w="475225">
                  <a:extLst>
                    <a:ext uri="{9D8B030D-6E8A-4147-A177-3AD203B41FA5}">
                      <a16:colId xmlns:a16="http://schemas.microsoft.com/office/drawing/2014/main" val="20008"/>
                    </a:ext>
                  </a:extLst>
                </a:gridCol>
                <a:gridCol w="475225">
                  <a:extLst>
                    <a:ext uri="{9D8B030D-6E8A-4147-A177-3AD203B41FA5}">
                      <a16:colId xmlns:a16="http://schemas.microsoft.com/office/drawing/2014/main" val="20009"/>
                    </a:ext>
                  </a:extLst>
                </a:gridCol>
                <a:gridCol w="475225">
                  <a:extLst>
                    <a:ext uri="{9D8B030D-6E8A-4147-A177-3AD203B41FA5}">
                      <a16:colId xmlns:a16="http://schemas.microsoft.com/office/drawing/2014/main" val="20010"/>
                    </a:ext>
                  </a:extLst>
                </a:gridCol>
                <a:gridCol w="475225">
                  <a:extLst>
                    <a:ext uri="{9D8B030D-6E8A-4147-A177-3AD203B41FA5}">
                      <a16:colId xmlns:a16="http://schemas.microsoft.com/office/drawing/2014/main" val="20011"/>
                    </a:ext>
                  </a:extLst>
                </a:gridCol>
                <a:gridCol w="475225">
                  <a:extLst>
                    <a:ext uri="{9D8B030D-6E8A-4147-A177-3AD203B41FA5}">
                      <a16:colId xmlns:a16="http://schemas.microsoft.com/office/drawing/2014/main" val="20012"/>
                    </a:ext>
                  </a:extLst>
                </a:gridCol>
                <a:gridCol w="475225">
                  <a:extLst>
                    <a:ext uri="{9D8B030D-6E8A-4147-A177-3AD203B41FA5}">
                      <a16:colId xmlns:a16="http://schemas.microsoft.com/office/drawing/2014/main" val="20013"/>
                    </a:ext>
                  </a:extLst>
                </a:gridCol>
                <a:gridCol w="475225">
                  <a:extLst>
                    <a:ext uri="{9D8B030D-6E8A-4147-A177-3AD203B41FA5}">
                      <a16:colId xmlns:a16="http://schemas.microsoft.com/office/drawing/2014/main" val="20014"/>
                    </a:ext>
                  </a:extLst>
                </a:gridCol>
              </a:tblGrid>
              <a:tr h="319775">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lt1"/>
                          </a:solidFill>
                          <a:latin typeface="Muli"/>
                          <a:ea typeface="Muli"/>
                          <a:cs typeface="Muli"/>
                          <a:sym typeface="Muli"/>
                        </a:rPr>
                        <a:t>Week 1</a:t>
                      </a:r>
                      <a:endParaRPr sz="800" b="1">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gridSpan="7">
                  <a:txBody>
                    <a:bodyPr/>
                    <a:lstStyle/>
                    <a:p>
                      <a:pPr marL="0" lvl="0" indent="0" algn="ctr" rtl="0">
                        <a:spcBef>
                          <a:spcPts val="0"/>
                        </a:spcBef>
                        <a:spcAft>
                          <a:spcPts val="0"/>
                        </a:spcAft>
                        <a:buNone/>
                      </a:pPr>
                      <a:r>
                        <a:rPr lang="en" sz="800" b="1">
                          <a:solidFill>
                            <a:schemeClr val="lt1"/>
                          </a:solidFill>
                          <a:latin typeface="Muli"/>
                          <a:ea typeface="Muli"/>
                          <a:cs typeface="Muli"/>
                          <a:sym typeface="Muli"/>
                        </a:rPr>
                        <a:t>Week 2</a:t>
                      </a:r>
                      <a:endParaRPr sz="800" b="1">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000"/>
                  </a:ext>
                </a:extLst>
              </a:tr>
              <a:tr h="319775">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1</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2</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3</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4</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5</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6</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7</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8</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9</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10</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11</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12</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13</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14</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extLst>
                  <a:ext uri="{0D108BD9-81ED-4DB2-BD59-A6C34878D82A}">
                    <a16:rowId xmlns:a16="http://schemas.microsoft.com/office/drawing/2014/main" val="10001"/>
                  </a:ext>
                </a:extLst>
              </a:tr>
              <a:tr h="319775">
                <a:tc>
                  <a:txBody>
                    <a:bodyPr/>
                    <a:lstStyle/>
                    <a:p>
                      <a:pPr marL="0" lvl="0" indent="0" algn="r" rtl="0">
                        <a:spcBef>
                          <a:spcPts val="0"/>
                        </a:spcBef>
                        <a:spcAft>
                          <a:spcPts val="0"/>
                        </a:spcAft>
                        <a:buNone/>
                      </a:pPr>
                      <a:r>
                        <a:rPr lang="en" sz="800">
                          <a:solidFill>
                            <a:schemeClr val="lt1"/>
                          </a:solidFill>
                          <a:latin typeface="Muli"/>
                          <a:ea typeface="Muli"/>
                          <a:cs typeface="Muli"/>
                          <a:sym typeface="Muli"/>
                        </a:rPr>
                        <a:t>Task 1</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 2</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extLst>
                  <a:ext uri="{0D108BD9-81ED-4DB2-BD59-A6C34878D82A}">
                    <a16:rowId xmlns:a16="http://schemas.microsoft.com/office/drawing/2014/main" val="10003"/>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 3</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 4</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extLst>
                  <a:ext uri="{0D108BD9-81ED-4DB2-BD59-A6C34878D82A}">
                    <a16:rowId xmlns:a16="http://schemas.microsoft.com/office/drawing/2014/main" val="10005"/>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 5</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 6</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l"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50060">
                        <a:alpha val="17880"/>
                      </a:srgbClr>
                    </a:solidFill>
                  </a:tcPr>
                </a:tc>
                <a:extLst>
                  <a:ext uri="{0D108BD9-81ED-4DB2-BD59-A6C34878D82A}">
                    <a16:rowId xmlns:a16="http://schemas.microsoft.com/office/drawing/2014/main" val="10007"/>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 7</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extLst>
                  <a:ext uri="{0D108BD9-81ED-4DB2-BD59-A6C34878D82A}">
                    <a16:rowId xmlns:a16="http://schemas.microsoft.com/office/drawing/2014/main" val="10008"/>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 8</a:t>
                      </a: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endParaRPr sz="8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2"/>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SWOT Analysis</a:t>
            </a:r>
            <a:endParaRPr/>
          </a:p>
        </p:txBody>
      </p:sp>
      <p:sp>
        <p:nvSpPr>
          <p:cNvPr id="482" name="Google Shape;482;p4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483" name="Google Shape;483;p42"/>
          <p:cNvSpPr/>
          <p:nvPr/>
        </p:nvSpPr>
        <p:spPr>
          <a:xfrm>
            <a:off x="612000" y="1363400"/>
            <a:ext cx="3887700" cy="1584600"/>
          </a:xfrm>
          <a:prstGeom prst="rect">
            <a:avLst/>
          </a:prstGeom>
          <a:solidFill>
            <a:srgbClr val="050060">
              <a:alpha val="1788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lt1"/>
                </a:solidFill>
                <a:latin typeface="Muli"/>
                <a:ea typeface="Muli"/>
                <a:cs typeface="Muli"/>
                <a:sym typeface="Muli"/>
              </a:rPr>
              <a:t>STRENGTHS</a:t>
            </a:r>
            <a:endParaRPr b="1">
              <a:solidFill>
                <a:schemeClr val="lt1"/>
              </a:solidFill>
              <a:latin typeface="Muli"/>
              <a:ea typeface="Muli"/>
              <a:cs typeface="Muli"/>
              <a:sym typeface="Muli"/>
            </a:endParaRPr>
          </a:p>
          <a:p>
            <a:pPr marL="0" lvl="0" indent="0" algn="l" rtl="0">
              <a:spcBef>
                <a:spcPts val="600"/>
              </a:spcBef>
              <a:spcAft>
                <a:spcPts val="600"/>
              </a:spcAft>
              <a:buNone/>
            </a:pPr>
            <a:r>
              <a:rPr lang="en">
                <a:solidFill>
                  <a:schemeClr val="lt1"/>
                </a:solidFill>
                <a:latin typeface="Muli"/>
                <a:ea typeface="Muli"/>
                <a:cs typeface="Muli"/>
                <a:sym typeface="Muli"/>
              </a:rPr>
              <a:t>Blue is the colour of the clear sky and the deep sea</a:t>
            </a:r>
            <a:endParaRPr>
              <a:solidFill>
                <a:schemeClr val="lt1"/>
              </a:solidFill>
              <a:latin typeface="Muli"/>
              <a:ea typeface="Muli"/>
              <a:cs typeface="Muli"/>
              <a:sym typeface="Muli"/>
            </a:endParaRPr>
          </a:p>
        </p:txBody>
      </p:sp>
      <p:sp>
        <p:nvSpPr>
          <p:cNvPr id="484" name="Google Shape;484;p42"/>
          <p:cNvSpPr/>
          <p:nvPr/>
        </p:nvSpPr>
        <p:spPr>
          <a:xfrm>
            <a:off x="4660485" y="1363400"/>
            <a:ext cx="3887700" cy="1584600"/>
          </a:xfrm>
          <a:prstGeom prst="rect">
            <a:avLst/>
          </a:prstGeom>
          <a:solidFill>
            <a:srgbClr val="050060">
              <a:alpha val="1788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lt1"/>
                </a:solidFill>
                <a:latin typeface="Muli"/>
                <a:ea typeface="Muli"/>
                <a:cs typeface="Muli"/>
                <a:sym typeface="Muli"/>
              </a:rPr>
              <a:t>WEAKNESSES</a:t>
            </a:r>
            <a:endParaRPr b="1">
              <a:solidFill>
                <a:schemeClr val="lt1"/>
              </a:solidFill>
              <a:latin typeface="Muli"/>
              <a:ea typeface="Muli"/>
              <a:cs typeface="Muli"/>
              <a:sym typeface="Muli"/>
            </a:endParaRPr>
          </a:p>
          <a:p>
            <a:pPr marL="0" lvl="0" indent="0" algn="r" rtl="0">
              <a:spcBef>
                <a:spcPts val="600"/>
              </a:spcBef>
              <a:spcAft>
                <a:spcPts val="600"/>
              </a:spcAft>
              <a:buNone/>
            </a:pPr>
            <a:r>
              <a:rPr lang="en">
                <a:solidFill>
                  <a:schemeClr val="lt1"/>
                </a:solidFill>
                <a:latin typeface="Muli"/>
                <a:ea typeface="Muli"/>
                <a:cs typeface="Muli"/>
                <a:sym typeface="Muli"/>
              </a:rPr>
              <a:t>Yellow is the color of gold, butter and ripe lemons</a:t>
            </a:r>
            <a:endParaRPr>
              <a:solidFill>
                <a:schemeClr val="lt1"/>
              </a:solidFill>
              <a:latin typeface="Muli"/>
              <a:ea typeface="Muli"/>
              <a:cs typeface="Muli"/>
              <a:sym typeface="Muli"/>
            </a:endParaRPr>
          </a:p>
        </p:txBody>
      </p:sp>
      <p:sp>
        <p:nvSpPr>
          <p:cNvPr id="485" name="Google Shape;485;p42"/>
          <p:cNvSpPr/>
          <p:nvPr/>
        </p:nvSpPr>
        <p:spPr>
          <a:xfrm>
            <a:off x="612000" y="3121900"/>
            <a:ext cx="3887700" cy="1584600"/>
          </a:xfrm>
          <a:prstGeom prst="rect">
            <a:avLst/>
          </a:prstGeom>
          <a:solidFill>
            <a:srgbClr val="050060">
              <a:alpha val="1788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lt1"/>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a:solidFill>
                  <a:schemeClr val="lt1"/>
                </a:solidFill>
                <a:latin typeface="Muli"/>
                <a:ea typeface="Muli"/>
                <a:cs typeface="Muli"/>
                <a:sym typeface="Muli"/>
              </a:rPr>
              <a:t>Black is the color of ebony and of outer space</a:t>
            </a:r>
            <a:endParaRPr>
              <a:solidFill>
                <a:schemeClr val="lt1"/>
              </a:solidFill>
              <a:latin typeface="Muli"/>
              <a:ea typeface="Muli"/>
              <a:cs typeface="Muli"/>
              <a:sym typeface="Muli"/>
            </a:endParaRPr>
          </a:p>
          <a:p>
            <a:pPr marL="0" lvl="0" indent="0" algn="l" rtl="0">
              <a:spcBef>
                <a:spcPts val="600"/>
              </a:spcBef>
              <a:spcAft>
                <a:spcPts val="600"/>
              </a:spcAft>
              <a:buClr>
                <a:schemeClr val="dk1"/>
              </a:buClr>
              <a:buSzPts val="1100"/>
              <a:buFont typeface="Arial"/>
              <a:buNone/>
            </a:pPr>
            <a:r>
              <a:rPr lang="en" b="1">
                <a:solidFill>
                  <a:schemeClr val="lt1"/>
                </a:solidFill>
                <a:latin typeface="Muli"/>
                <a:ea typeface="Muli"/>
                <a:cs typeface="Muli"/>
                <a:sym typeface="Muli"/>
              </a:rPr>
              <a:t>OPPORTUNITIES</a:t>
            </a:r>
            <a:endParaRPr>
              <a:solidFill>
                <a:schemeClr val="lt1"/>
              </a:solidFill>
              <a:latin typeface="Muli"/>
              <a:ea typeface="Muli"/>
              <a:cs typeface="Muli"/>
              <a:sym typeface="Muli"/>
            </a:endParaRPr>
          </a:p>
        </p:txBody>
      </p:sp>
      <p:sp>
        <p:nvSpPr>
          <p:cNvPr id="486" name="Google Shape;486;p42"/>
          <p:cNvSpPr/>
          <p:nvPr/>
        </p:nvSpPr>
        <p:spPr>
          <a:xfrm>
            <a:off x="4660485" y="3121900"/>
            <a:ext cx="3887700" cy="1584600"/>
          </a:xfrm>
          <a:prstGeom prst="rect">
            <a:avLst/>
          </a:prstGeom>
          <a:solidFill>
            <a:srgbClr val="050060">
              <a:alpha val="1788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lt1"/>
                </a:solidFill>
                <a:latin typeface="Muli"/>
                <a:ea typeface="Muli"/>
                <a:cs typeface="Muli"/>
                <a:sym typeface="Muli"/>
              </a:rPr>
              <a:t>White is the color of milk and fresh snow</a:t>
            </a:r>
            <a:endParaRPr>
              <a:solidFill>
                <a:schemeClr val="lt1"/>
              </a:solidFill>
              <a:latin typeface="Muli"/>
              <a:ea typeface="Muli"/>
              <a:cs typeface="Muli"/>
              <a:sym typeface="Muli"/>
            </a:endParaRPr>
          </a:p>
          <a:p>
            <a:pPr marL="0" lvl="0" indent="0" algn="r" rtl="0">
              <a:spcBef>
                <a:spcPts val="600"/>
              </a:spcBef>
              <a:spcAft>
                <a:spcPts val="600"/>
              </a:spcAft>
              <a:buNone/>
            </a:pPr>
            <a:r>
              <a:rPr lang="en" b="1">
                <a:solidFill>
                  <a:schemeClr val="lt1"/>
                </a:solidFill>
                <a:latin typeface="Muli"/>
                <a:ea typeface="Muli"/>
                <a:cs typeface="Muli"/>
                <a:sym typeface="Muli"/>
              </a:rPr>
              <a:t>THREATS</a:t>
            </a:r>
            <a:endParaRPr>
              <a:solidFill>
                <a:schemeClr val="lt1"/>
              </a:solidFill>
              <a:latin typeface="Muli"/>
              <a:ea typeface="Muli"/>
              <a:cs typeface="Muli"/>
              <a:sym typeface="Muli"/>
            </a:endParaRPr>
          </a:p>
        </p:txBody>
      </p:sp>
      <p:sp>
        <p:nvSpPr>
          <p:cNvPr id="487" name="Google Shape;487;p42"/>
          <p:cNvSpPr/>
          <p:nvPr/>
        </p:nvSpPr>
        <p:spPr>
          <a:xfrm>
            <a:off x="3285625" y="1738389"/>
            <a:ext cx="2417100" cy="24171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rot="5400000">
            <a:off x="3459879" y="1738389"/>
            <a:ext cx="2417100" cy="2417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rot="10800000">
            <a:off x="3459879" y="1914006"/>
            <a:ext cx="2417100" cy="24171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rot="-5400000">
            <a:off x="3285625" y="1914006"/>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842100" y="2242577"/>
            <a:ext cx="349569" cy="470611"/>
          </a:xfrm>
          <a:prstGeom prst="rect">
            <a:avLst/>
          </a:prstGeom>
        </p:spPr>
        <p:txBody>
          <a:bodyPr>
            <a:prstTxWarp prst="textPlain">
              <a:avLst/>
            </a:prstTxWarp>
          </a:bodyPr>
          <a:lstStyle/>
          <a:p>
            <a:pPr lvl="0" algn="ctr"/>
            <a:r>
              <a:rPr b="1" i="0">
                <a:ln>
                  <a:noFill/>
                </a:ln>
                <a:solidFill>
                  <a:schemeClr val="lt1"/>
                </a:solidFill>
                <a:latin typeface="Lexend Deca"/>
              </a:rPr>
              <a:t>S</a:t>
            </a:r>
          </a:p>
        </p:txBody>
      </p:sp>
      <p:sp>
        <p:nvSpPr>
          <p:cNvPr id="492" name="Google Shape;492;p42"/>
          <p:cNvSpPr/>
          <p:nvPr/>
        </p:nvSpPr>
        <p:spPr>
          <a:xfrm>
            <a:off x="4857720" y="2250297"/>
            <a:ext cx="620701" cy="458259"/>
          </a:xfrm>
          <a:prstGeom prst="rect">
            <a:avLst/>
          </a:prstGeom>
        </p:spPr>
        <p:txBody>
          <a:bodyPr>
            <a:prstTxWarp prst="textPlain">
              <a:avLst/>
            </a:prstTxWarp>
          </a:bodyPr>
          <a:lstStyle/>
          <a:p>
            <a:pPr lvl="0" algn="ctr"/>
            <a:r>
              <a:rPr b="1" i="0">
                <a:ln>
                  <a:noFill/>
                </a:ln>
                <a:solidFill>
                  <a:schemeClr val="lt1"/>
                </a:solidFill>
                <a:latin typeface="Lexend Deca"/>
              </a:rPr>
              <a:t>W</a:t>
            </a:r>
          </a:p>
        </p:txBody>
      </p:sp>
      <p:sp>
        <p:nvSpPr>
          <p:cNvPr id="493" name="Google Shape;493;p42"/>
          <p:cNvSpPr/>
          <p:nvPr/>
        </p:nvSpPr>
        <p:spPr>
          <a:xfrm>
            <a:off x="3807513" y="3348952"/>
            <a:ext cx="449622" cy="470611"/>
          </a:xfrm>
          <a:prstGeom prst="rect">
            <a:avLst/>
          </a:prstGeom>
        </p:spPr>
        <p:txBody>
          <a:bodyPr>
            <a:prstTxWarp prst="textPlain">
              <a:avLst/>
            </a:prstTxWarp>
          </a:bodyPr>
          <a:lstStyle/>
          <a:p>
            <a:pPr lvl="0" algn="ctr"/>
            <a:r>
              <a:rPr b="1" i="0">
                <a:ln>
                  <a:noFill/>
                </a:ln>
                <a:solidFill>
                  <a:schemeClr val="lt1"/>
                </a:solidFill>
                <a:latin typeface="Lexend Deca"/>
              </a:rPr>
              <a:t>O</a:t>
            </a:r>
          </a:p>
        </p:txBody>
      </p:sp>
      <p:sp>
        <p:nvSpPr>
          <p:cNvPr id="494" name="Google Shape;494;p42"/>
          <p:cNvSpPr/>
          <p:nvPr/>
        </p:nvSpPr>
        <p:spPr>
          <a:xfrm>
            <a:off x="4971979" y="3356672"/>
            <a:ext cx="338452" cy="458259"/>
          </a:xfrm>
          <a:prstGeom prst="rect">
            <a:avLst/>
          </a:prstGeom>
        </p:spPr>
        <p:txBody>
          <a:bodyPr>
            <a:prstTxWarp prst="textPlain">
              <a:avLst/>
            </a:prstTxWarp>
          </a:bodyPr>
          <a:lstStyle/>
          <a:p>
            <a:pPr lvl="0" algn="ctr"/>
            <a:r>
              <a:rPr b="1" i="0">
                <a:ln>
                  <a:noFill/>
                </a:ln>
                <a:solidFill>
                  <a:schemeClr val="lt1"/>
                </a:solidFill>
                <a:latin typeface="Lexend Deca"/>
              </a:rPr>
              <a:t>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3"/>
          <p:cNvSpPr txBox="1">
            <a:spLocks noGrp="1"/>
          </p:cNvSpPr>
          <p:nvPr>
            <p:ph type="title"/>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Business Model Canvas</a:t>
            </a:r>
            <a:endParaRPr sz="1200"/>
          </a:p>
        </p:txBody>
      </p:sp>
      <p:sp>
        <p:nvSpPr>
          <p:cNvPr id="500" name="Google Shape;500;p4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501" name="Google Shape;501;p43"/>
          <p:cNvSpPr txBox="1"/>
          <p:nvPr/>
        </p:nvSpPr>
        <p:spPr>
          <a:xfrm>
            <a:off x="1986120" y="467025"/>
            <a:ext cx="1723800" cy="15945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Key Activities</a:t>
            </a:r>
            <a:endParaRPr sz="900" b="1">
              <a:solidFill>
                <a:schemeClr val="lt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lt1"/>
                </a:solidFill>
                <a:latin typeface="Muli"/>
                <a:ea typeface="Muli"/>
                <a:cs typeface="Muli"/>
                <a:sym typeface="Muli"/>
              </a:rPr>
              <a:t>Insert your content</a:t>
            </a:r>
            <a:endParaRPr sz="800" b="1">
              <a:solidFill>
                <a:schemeClr val="lt1"/>
              </a:solidFill>
              <a:latin typeface="Muli"/>
              <a:ea typeface="Muli"/>
              <a:cs typeface="Muli"/>
              <a:sym typeface="Muli"/>
            </a:endParaRPr>
          </a:p>
        </p:txBody>
      </p:sp>
      <p:sp>
        <p:nvSpPr>
          <p:cNvPr id="502" name="Google Shape;502;p43"/>
          <p:cNvSpPr txBox="1"/>
          <p:nvPr/>
        </p:nvSpPr>
        <p:spPr>
          <a:xfrm>
            <a:off x="1986120" y="2061694"/>
            <a:ext cx="1723800" cy="15945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Key Resources</a:t>
            </a:r>
            <a:endParaRPr sz="900" b="1">
              <a:solidFill>
                <a:schemeClr val="lt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lt1"/>
                </a:solidFill>
                <a:latin typeface="Muli"/>
                <a:ea typeface="Muli"/>
                <a:cs typeface="Muli"/>
                <a:sym typeface="Muli"/>
              </a:rPr>
              <a:t>Insert your content</a:t>
            </a:r>
            <a:endParaRPr sz="900" b="1">
              <a:solidFill>
                <a:schemeClr val="lt1"/>
              </a:solidFill>
              <a:latin typeface="Muli"/>
              <a:ea typeface="Muli"/>
              <a:cs typeface="Muli"/>
              <a:sym typeface="Muli"/>
            </a:endParaRPr>
          </a:p>
        </p:txBody>
      </p:sp>
      <p:sp>
        <p:nvSpPr>
          <p:cNvPr id="503" name="Google Shape;503;p43"/>
          <p:cNvSpPr txBox="1"/>
          <p:nvPr/>
        </p:nvSpPr>
        <p:spPr>
          <a:xfrm>
            <a:off x="3710040" y="467025"/>
            <a:ext cx="1723800" cy="31893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Value Propositions</a:t>
            </a:r>
            <a:endParaRPr sz="900" b="1">
              <a:solidFill>
                <a:schemeClr val="lt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lt1"/>
                </a:solidFill>
                <a:latin typeface="Muli"/>
                <a:ea typeface="Muli"/>
                <a:cs typeface="Muli"/>
                <a:sym typeface="Muli"/>
              </a:rPr>
              <a:t>Insert your content</a:t>
            </a:r>
            <a:endParaRPr sz="900" b="1">
              <a:solidFill>
                <a:schemeClr val="lt1"/>
              </a:solidFill>
              <a:latin typeface="Muli"/>
              <a:ea typeface="Muli"/>
              <a:cs typeface="Muli"/>
              <a:sym typeface="Muli"/>
            </a:endParaRPr>
          </a:p>
        </p:txBody>
      </p:sp>
      <p:sp>
        <p:nvSpPr>
          <p:cNvPr id="504" name="Google Shape;504;p43"/>
          <p:cNvSpPr txBox="1"/>
          <p:nvPr/>
        </p:nvSpPr>
        <p:spPr>
          <a:xfrm>
            <a:off x="5433959" y="467025"/>
            <a:ext cx="1723800" cy="15945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Customer Relationships</a:t>
            </a:r>
            <a:endParaRPr sz="900" b="1">
              <a:solidFill>
                <a:schemeClr val="lt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lt1"/>
                </a:solidFill>
                <a:latin typeface="Muli"/>
                <a:ea typeface="Muli"/>
                <a:cs typeface="Muli"/>
                <a:sym typeface="Muli"/>
              </a:rPr>
              <a:t>Insert your content</a:t>
            </a:r>
            <a:endParaRPr sz="900" b="1">
              <a:solidFill>
                <a:schemeClr val="lt1"/>
              </a:solidFill>
              <a:latin typeface="Muli"/>
              <a:ea typeface="Muli"/>
              <a:cs typeface="Muli"/>
              <a:sym typeface="Muli"/>
            </a:endParaRPr>
          </a:p>
        </p:txBody>
      </p:sp>
      <p:sp>
        <p:nvSpPr>
          <p:cNvPr id="505" name="Google Shape;505;p43"/>
          <p:cNvSpPr txBox="1"/>
          <p:nvPr/>
        </p:nvSpPr>
        <p:spPr>
          <a:xfrm>
            <a:off x="5433959" y="2061694"/>
            <a:ext cx="1723800" cy="15945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Channels</a:t>
            </a:r>
            <a:endParaRPr sz="900" b="1">
              <a:solidFill>
                <a:schemeClr val="lt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lt1"/>
                </a:solidFill>
                <a:latin typeface="Muli"/>
                <a:ea typeface="Muli"/>
                <a:cs typeface="Muli"/>
                <a:sym typeface="Muli"/>
              </a:rPr>
              <a:t>Insert your content</a:t>
            </a:r>
            <a:endParaRPr sz="900" b="1">
              <a:solidFill>
                <a:schemeClr val="lt1"/>
              </a:solidFill>
              <a:latin typeface="Muli"/>
              <a:ea typeface="Muli"/>
              <a:cs typeface="Muli"/>
              <a:sym typeface="Muli"/>
            </a:endParaRPr>
          </a:p>
        </p:txBody>
      </p:sp>
      <p:sp>
        <p:nvSpPr>
          <p:cNvPr id="506" name="Google Shape;506;p43"/>
          <p:cNvSpPr txBox="1"/>
          <p:nvPr/>
        </p:nvSpPr>
        <p:spPr>
          <a:xfrm>
            <a:off x="7157879" y="467025"/>
            <a:ext cx="1723800" cy="31893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Customer Segments</a:t>
            </a:r>
            <a:endParaRPr sz="900" b="1">
              <a:solidFill>
                <a:schemeClr val="lt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lt1"/>
                </a:solidFill>
                <a:latin typeface="Muli"/>
                <a:ea typeface="Muli"/>
                <a:cs typeface="Muli"/>
                <a:sym typeface="Muli"/>
              </a:rPr>
              <a:t>Insert your content</a:t>
            </a:r>
            <a:endParaRPr sz="900" b="1">
              <a:solidFill>
                <a:schemeClr val="lt1"/>
              </a:solidFill>
              <a:latin typeface="Muli"/>
              <a:ea typeface="Muli"/>
              <a:cs typeface="Muli"/>
              <a:sym typeface="Muli"/>
            </a:endParaRPr>
          </a:p>
        </p:txBody>
      </p:sp>
      <p:sp>
        <p:nvSpPr>
          <p:cNvPr id="507" name="Google Shape;507;p43"/>
          <p:cNvSpPr txBox="1"/>
          <p:nvPr/>
        </p:nvSpPr>
        <p:spPr>
          <a:xfrm>
            <a:off x="262200" y="467025"/>
            <a:ext cx="1723800" cy="31893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Key Partners</a:t>
            </a:r>
            <a:endParaRPr sz="900" b="1">
              <a:solidFill>
                <a:schemeClr val="lt1"/>
              </a:solidFill>
              <a:latin typeface="Muli"/>
              <a:ea typeface="Muli"/>
              <a:cs typeface="Muli"/>
              <a:sym typeface="Muli"/>
            </a:endParaRPr>
          </a:p>
          <a:p>
            <a:pPr marL="0" lvl="0" indent="0" algn="l" rtl="0">
              <a:spcBef>
                <a:spcPts val="400"/>
              </a:spcBef>
              <a:spcAft>
                <a:spcPts val="400"/>
              </a:spcAft>
              <a:buNone/>
            </a:pPr>
            <a:r>
              <a:rPr lang="en" sz="800">
                <a:solidFill>
                  <a:schemeClr val="lt1"/>
                </a:solidFill>
                <a:latin typeface="Muli"/>
                <a:ea typeface="Muli"/>
                <a:cs typeface="Muli"/>
                <a:sym typeface="Muli"/>
              </a:rPr>
              <a:t>Insert your content</a:t>
            </a:r>
            <a:endParaRPr sz="800" b="1">
              <a:solidFill>
                <a:schemeClr val="lt1"/>
              </a:solidFill>
              <a:latin typeface="Muli"/>
              <a:ea typeface="Muli"/>
              <a:cs typeface="Muli"/>
              <a:sym typeface="Muli"/>
            </a:endParaRPr>
          </a:p>
        </p:txBody>
      </p:sp>
      <p:sp>
        <p:nvSpPr>
          <p:cNvPr id="508" name="Google Shape;508;p43"/>
          <p:cNvSpPr txBox="1"/>
          <p:nvPr/>
        </p:nvSpPr>
        <p:spPr>
          <a:xfrm>
            <a:off x="262200" y="3656363"/>
            <a:ext cx="4309800" cy="12351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Cost Structure</a:t>
            </a:r>
            <a:endParaRPr sz="900" b="1">
              <a:solidFill>
                <a:schemeClr val="lt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lt1"/>
                </a:solidFill>
                <a:latin typeface="Muli"/>
                <a:ea typeface="Muli"/>
                <a:cs typeface="Muli"/>
                <a:sym typeface="Muli"/>
              </a:rPr>
              <a:t>Insert your content</a:t>
            </a:r>
            <a:endParaRPr sz="900" b="1">
              <a:solidFill>
                <a:schemeClr val="lt1"/>
              </a:solidFill>
              <a:latin typeface="Muli"/>
              <a:ea typeface="Muli"/>
              <a:cs typeface="Muli"/>
              <a:sym typeface="Muli"/>
            </a:endParaRPr>
          </a:p>
        </p:txBody>
      </p:sp>
      <p:sp>
        <p:nvSpPr>
          <p:cNvPr id="509" name="Google Shape;509;p43"/>
          <p:cNvSpPr txBox="1"/>
          <p:nvPr/>
        </p:nvSpPr>
        <p:spPr>
          <a:xfrm>
            <a:off x="4571999" y="3656363"/>
            <a:ext cx="4309800" cy="12351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Muli"/>
                <a:ea typeface="Muli"/>
                <a:cs typeface="Muli"/>
                <a:sym typeface="Muli"/>
              </a:rPr>
              <a:t>Revenue Streams</a:t>
            </a:r>
            <a:endParaRPr sz="900" b="1">
              <a:solidFill>
                <a:schemeClr val="lt1"/>
              </a:solidFill>
              <a:latin typeface="Muli"/>
              <a:ea typeface="Muli"/>
              <a:cs typeface="Muli"/>
              <a:sym typeface="Muli"/>
            </a:endParaRPr>
          </a:p>
          <a:p>
            <a:pPr marL="0" lvl="0" indent="0" algn="l" rtl="0">
              <a:spcBef>
                <a:spcPts val="400"/>
              </a:spcBef>
              <a:spcAft>
                <a:spcPts val="400"/>
              </a:spcAft>
              <a:buClr>
                <a:schemeClr val="dk1"/>
              </a:buClr>
              <a:buSzPts val="1100"/>
              <a:buFont typeface="Arial"/>
              <a:buNone/>
            </a:pPr>
            <a:r>
              <a:rPr lang="en" sz="800">
                <a:solidFill>
                  <a:schemeClr val="lt1"/>
                </a:solidFill>
                <a:latin typeface="Muli"/>
                <a:ea typeface="Muli"/>
                <a:cs typeface="Muli"/>
                <a:sym typeface="Muli"/>
              </a:rPr>
              <a:t>Insert your content</a:t>
            </a:r>
            <a:endParaRPr sz="900" b="1">
              <a:solidFill>
                <a:schemeClr val="lt1"/>
              </a:solidFill>
              <a:latin typeface="Muli"/>
              <a:ea typeface="Muli"/>
              <a:cs typeface="Muli"/>
              <a:sym typeface="Muli"/>
            </a:endParaRPr>
          </a:p>
        </p:txBody>
      </p:sp>
      <p:sp>
        <p:nvSpPr>
          <p:cNvPr id="510" name="Google Shape;510;p43"/>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1" name="Google Shape;511;p43"/>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2" name="Google Shape;512;p43"/>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3" name="Google Shape;513;p43"/>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14" name="Google Shape;514;p43"/>
          <p:cNvGrpSpPr/>
          <p:nvPr/>
        </p:nvGrpSpPr>
        <p:grpSpPr>
          <a:xfrm>
            <a:off x="8561977" y="3732397"/>
            <a:ext cx="233502" cy="171203"/>
            <a:chOff x="4610450" y="3703750"/>
            <a:chExt cx="453050" cy="332175"/>
          </a:xfrm>
        </p:grpSpPr>
        <p:sp>
          <p:nvSpPr>
            <p:cNvPr id="515" name="Google Shape;515;p43"/>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6" name="Google Shape;516;p43"/>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17" name="Google Shape;517;p43"/>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18" name="Google Shape;518;p43"/>
          <p:cNvGrpSpPr/>
          <p:nvPr/>
        </p:nvGrpSpPr>
        <p:grpSpPr>
          <a:xfrm>
            <a:off x="5169556" y="543233"/>
            <a:ext cx="188198" cy="239803"/>
            <a:chOff x="1958100" y="4985350"/>
            <a:chExt cx="365150" cy="465275"/>
          </a:xfrm>
        </p:grpSpPr>
        <p:sp>
          <p:nvSpPr>
            <p:cNvPr id="519" name="Google Shape;519;p43"/>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0" name="Google Shape;520;p43"/>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1" name="Google Shape;521;p43"/>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522" name="Google Shape;522;p43"/>
          <p:cNvGrpSpPr/>
          <p:nvPr/>
        </p:nvGrpSpPr>
        <p:grpSpPr>
          <a:xfrm>
            <a:off x="3342459" y="2137720"/>
            <a:ext cx="283238" cy="257429"/>
            <a:chOff x="4562200" y="4968250"/>
            <a:chExt cx="549550" cy="499475"/>
          </a:xfrm>
        </p:grpSpPr>
        <p:sp>
          <p:nvSpPr>
            <p:cNvPr id="523" name="Google Shape;523;p43"/>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4" name="Google Shape;524;p43"/>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5" name="Google Shape;525;p43"/>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6" name="Google Shape;526;p43"/>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7" name="Google Shape;527;p43"/>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528" name="Google Shape;528;p43"/>
          <p:cNvGrpSpPr/>
          <p:nvPr/>
        </p:nvGrpSpPr>
        <p:grpSpPr>
          <a:xfrm>
            <a:off x="6790078" y="2139229"/>
            <a:ext cx="278200" cy="266861"/>
            <a:chOff x="5241175" y="4959100"/>
            <a:chExt cx="539775" cy="517775"/>
          </a:xfrm>
        </p:grpSpPr>
        <p:sp>
          <p:nvSpPr>
            <p:cNvPr id="529" name="Google Shape;529;p4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0" name="Google Shape;530;p4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1" name="Google Shape;531;p4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2" name="Google Shape;532;p4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3" name="Google Shape;533;p4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4" name="Google Shape;534;p4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Funnel</a:t>
            </a:r>
            <a:endParaRPr/>
          </a:p>
        </p:txBody>
      </p:sp>
      <p:sp>
        <p:nvSpPr>
          <p:cNvPr id="540" name="Google Shape;540;p4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grpSp>
        <p:nvGrpSpPr>
          <p:cNvPr id="541" name="Google Shape;541;p44"/>
          <p:cNvGrpSpPr/>
          <p:nvPr/>
        </p:nvGrpSpPr>
        <p:grpSpPr>
          <a:xfrm>
            <a:off x="627767" y="1413043"/>
            <a:ext cx="3608219" cy="3243858"/>
            <a:chOff x="3778727" y="4460423"/>
            <a:chExt cx="720160" cy="647438"/>
          </a:xfrm>
        </p:grpSpPr>
        <p:sp>
          <p:nvSpPr>
            <p:cNvPr id="542" name="Google Shape;542;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Muli"/>
                  <a:ea typeface="Muli"/>
                  <a:cs typeface="Muli"/>
                  <a:sym typeface="Muli"/>
                </a:rPr>
                <a:t>PURCHASE</a:t>
              </a:r>
              <a:endParaRPr sz="1200" b="1" i="0" u="none" strike="noStrike" cap="none">
                <a:solidFill>
                  <a:schemeClr val="lt1"/>
                </a:solidFill>
                <a:latin typeface="Muli"/>
                <a:ea typeface="Muli"/>
                <a:cs typeface="Muli"/>
                <a:sym typeface="Muli"/>
              </a:endParaRPr>
            </a:p>
          </p:txBody>
        </p:sp>
        <p:sp>
          <p:nvSpPr>
            <p:cNvPr id="543" name="Google Shape;543;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Muli"/>
                  <a:ea typeface="Muli"/>
                  <a:cs typeface="Muli"/>
                  <a:sym typeface="Muli"/>
                </a:rPr>
                <a:t>LOYALTY</a:t>
              </a:r>
              <a:endParaRPr sz="1200" b="1" i="0" u="none" strike="noStrike" cap="none">
                <a:solidFill>
                  <a:schemeClr val="lt1"/>
                </a:solidFill>
                <a:latin typeface="Muli"/>
                <a:ea typeface="Muli"/>
                <a:cs typeface="Muli"/>
                <a:sym typeface="Muli"/>
              </a:endParaRPr>
            </a:p>
          </p:txBody>
        </p:sp>
        <p:sp>
          <p:nvSpPr>
            <p:cNvPr id="544" name="Google Shape;544;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Muli"/>
                  <a:ea typeface="Muli"/>
                  <a:cs typeface="Muli"/>
                  <a:sym typeface="Muli"/>
                </a:rPr>
                <a:t>AWARENESS</a:t>
              </a:r>
              <a:endParaRPr sz="1200" b="1" i="0" u="none" strike="noStrike" cap="none">
                <a:solidFill>
                  <a:schemeClr val="lt1"/>
                </a:solidFill>
                <a:latin typeface="Muli"/>
                <a:ea typeface="Muli"/>
                <a:cs typeface="Muli"/>
                <a:sym typeface="Muli"/>
              </a:endParaRPr>
            </a:p>
          </p:txBody>
        </p:sp>
        <p:sp>
          <p:nvSpPr>
            <p:cNvPr id="545" name="Google Shape;545;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Muli"/>
                  <a:ea typeface="Muli"/>
                  <a:cs typeface="Muli"/>
                  <a:sym typeface="Muli"/>
                </a:rPr>
                <a:t>EVALUATION</a:t>
              </a:r>
              <a:endParaRPr sz="1200" b="1" i="0" u="none" strike="noStrike" cap="none">
                <a:solidFill>
                  <a:schemeClr val="lt1"/>
                </a:solidFill>
                <a:latin typeface="Muli"/>
                <a:ea typeface="Muli"/>
                <a:cs typeface="Muli"/>
                <a:sym typeface="Muli"/>
              </a:endParaRPr>
            </a:p>
          </p:txBody>
        </p:sp>
        <p:sp>
          <p:nvSpPr>
            <p:cNvPr id="546" name="Google Shape;546;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Muli"/>
                  <a:ea typeface="Muli"/>
                  <a:cs typeface="Muli"/>
                  <a:sym typeface="Muli"/>
                </a:rPr>
                <a:t>DISCOVERY</a:t>
              </a:r>
              <a:endParaRPr sz="1200" b="1" i="0" u="none" strike="noStrike" cap="none">
                <a:solidFill>
                  <a:schemeClr val="lt1"/>
                </a:solidFill>
                <a:latin typeface="Muli"/>
                <a:ea typeface="Muli"/>
                <a:cs typeface="Muli"/>
                <a:sym typeface="Muli"/>
              </a:endParaRPr>
            </a:p>
          </p:txBody>
        </p:sp>
        <p:sp>
          <p:nvSpPr>
            <p:cNvPr id="547" name="Google Shape;547;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Muli"/>
                  <a:ea typeface="Muli"/>
                  <a:cs typeface="Muli"/>
                  <a:sym typeface="Muli"/>
                </a:rPr>
                <a:t>INTENT</a:t>
              </a:r>
              <a:endParaRPr sz="1200" b="1" i="0" u="none" strike="noStrike" cap="none">
                <a:solidFill>
                  <a:schemeClr val="lt1"/>
                </a:solidFill>
                <a:latin typeface="Muli"/>
                <a:ea typeface="Muli"/>
                <a:cs typeface="Muli"/>
                <a:sym typeface="Muli"/>
              </a:endParaRPr>
            </a:p>
          </p:txBody>
        </p:sp>
        <p:sp>
          <p:nvSpPr>
            <p:cNvPr id="548" name="Google Shape;548;p44"/>
            <p:cNvSpPr/>
            <p:nvPr/>
          </p:nvSpPr>
          <p:spPr>
            <a:xfrm>
              <a:off x="3778727" y="4460423"/>
              <a:ext cx="719100" cy="79200"/>
            </a:xfrm>
            <a:prstGeom prst="ellipse">
              <a:avLst/>
            </a:prstGeom>
            <a:solidFill>
              <a:srgbClr val="FFFFFF">
                <a:alpha val="3799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Muli"/>
                <a:ea typeface="Muli"/>
                <a:cs typeface="Muli"/>
                <a:sym typeface="Muli"/>
              </a:endParaRPr>
            </a:p>
          </p:txBody>
        </p:sp>
      </p:grpSp>
      <p:cxnSp>
        <p:nvCxnSpPr>
          <p:cNvPr id="549" name="Google Shape;549;p44"/>
          <p:cNvCxnSpPr/>
          <p:nvPr/>
        </p:nvCxnSpPr>
        <p:spPr>
          <a:xfrm>
            <a:off x="4156025"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50" name="Google Shape;550;p44"/>
          <p:cNvSpPr txBox="1"/>
          <p:nvPr/>
        </p:nvSpPr>
        <p:spPr>
          <a:xfrm>
            <a:off x="5274525"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Insert your content</a:t>
            </a:r>
            <a:endParaRPr sz="1000">
              <a:solidFill>
                <a:schemeClr val="lt1"/>
              </a:solidFill>
              <a:latin typeface="Muli"/>
              <a:ea typeface="Muli"/>
              <a:cs typeface="Muli"/>
              <a:sym typeface="Muli"/>
            </a:endParaRPr>
          </a:p>
        </p:txBody>
      </p:sp>
      <p:cxnSp>
        <p:nvCxnSpPr>
          <p:cNvPr id="551" name="Google Shape;551;p44"/>
          <p:cNvCxnSpPr/>
          <p:nvPr/>
        </p:nvCxnSpPr>
        <p:spPr>
          <a:xfrm>
            <a:off x="4000350" y="2431700"/>
            <a:ext cx="1212600" cy="0"/>
          </a:xfrm>
          <a:prstGeom prst="straightConnector1">
            <a:avLst/>
          </a:prstGeom>
          <a:noFill/>
          <a:ln w="9525" cap="flat" cmpd="sng">
            <a:solidFill>
              <a:srgbClr val="4A86E8"/>
            </a:solidFill>
            <a:prstDash val="solid"/>
            <a:round/>
            <a:headEnd type="oval" w="med" len="med"/>
            <a:tailEnd type="oval" w="med" len="med"/>
          </a:ln>
        </p:spPr>
      </p:cxnSp>
      <p:sp>
        <p:nvSpPr>
          <p:cNvPr id="552" name="Google Shape;552;p44"/>
          <p:cNvSpPr txBox="1"/>
          <p:nvPr/>
        </p:nvSpPr>
        <p:spPr>
          <a:xfrm>
            <a:off x="5274525"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Insert your content</a:t>
            </a:r>
            <a:endParaRPr sz="1000">
              <a:solidFill>
                <a:schemeClr val="lt1"/>
              </a:solidFill>
              <a:latin typeface="Muli"/>
              <a:ea typeface="Muli"/>
              <a:cs typeface="Muli"/>
              <a:sym typeface="Muli"/>
            </a:endParaRPr>
          </a:p>
        </p:txBody>
      </p:sp>
      <p:cxnSp>
        <p:nvCxnSpPr>
          <p:cNvPr id="553" name="Google Shape;553;p44"/>
          <p:cNvCxnSpPr/>
          <p:nvPr/>
        </p:nvCxnSpPr>
        <p:spPr>
          <a:xfrm>
            <a:off x="3779125"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54" name="Google Shape;554;p44"/>
          <p:cNvSpPr txBox="1"/>
          <p:nvPr/>
        </p:nvSpPr>
        <p:spPr>
          <a:xfrm>
            <a:off x="5274525"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Insert your content</a:t>
            </a:r>
            <a:endParaRPr sz="1000">
              <a:solidFill>
                <a:schemeClr val="lt1"/>
              </a:solidFill>
              <a:latin typeface="Muli"/>
              <a:ea typeface="Muli"/>
              <a:cs typeface="Muli"/>
              <a:sym typeface="Muli"/>
            </a:endParaRPr>
          </a:p>
        </p:txBody>
      </p:sp>
      <p:cxnSp>
        <p:nvCxnSpPr>
          <p:cNvPr id="555" name="Google Shape;555;p44"/>
          <p:cNvCxnSpPr/>
          <p:nvPr/>
        </p:nvCxnSpPr>
        <p:spPr>
          <a:xfrm>
            <a:off x="3590675"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56" name="Google Shape;556;p44"/>
          <p:cNvSpPr txBox="1"/>
          <p:nvPr/>
        </p:nvSpPr>
        <p:spPr>
          <a:xfrm>
            <a:off x="5274525"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Insert your content</a:t>
            </a:r>
            <a:endParaRPr sz="1000">
              <a:solidFill>
                <a:schemeClr val="lt1"/>
              </a:solidFill>
              <a:latin typeface="Muli"/>
              <a:ea typeface="Muli"/>
              <a:cs typeface="Muli"/>
              <a:sym typeface="Muli"/>
            </a:endParaRPr>
          </a:p>
        </p:txBody>
      </p:sp>
      <p:cxnSp>
        <p:nvCxnSpPr>
          <p:cNvPr id="557" name="Google Shape;557;p44"/>
          <p:cNvCxnSpPr/>
          <p:nvPr/>
        </p:nvCxnSpPr>
        <p:spPr>
          <a:xfrm>
            <a:off x="3385825"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58" name="Google Shape;558;p44"/>
          <p:cNvSpPr txBox="1"/>
          <p:nvPr/>
        </p:nvSpPr>
        <p:spPr>
          <a:xfrm>
            <a:off x="5274525"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Insert your content</a:t>
            </a:r>
            <a:endParaRPr sz="1000">
              <a:solidFill>
                <a:schemeClr val="lt1"/>
              </a:solidFill>
              <a:latin typeface="Muli"/>
              <a:ea typeface="Muli"/>
              <a:cs typeface="Muli"/>
              <a:sym typeface="Muli"/>
            </a:endParaRPr>
          </a:p>
        </p:txBody>
      </p:sp>
      <p:cxnSp>
        <p:nvCxnSpPr>
          <p:cNvPr id="559" name="Google Shape;559;p44"/>
          <p:cNvCxnSpPr/>
          <p:nvPr/>
        </p:nvCxnSpPr>
        <p:spPr>
          <a:xfrm>
            <a:off x="3172800"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60" name="Google Shape;560;p44"/>
          <p:cNvSpPr txBox="1"/>
          <p:nvPr/>
        </p:nvSpPr>
        <p:spPr>
          <a:xfrm>
            <a:off x="5274525"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Muli"/>
                <a:ea typeface="Muli"/>
                <a:cs typeface="Muli"/>
                <a:sym typeface="Muli"/>
              </a:rPr>
              <a:t>Insert your content</a:t>
            </a:r>
            <a:endParaRPr sz="1000">
              <a:solidFill>
                <a:schemeClr val="lt1"/>
              </a:solidFill>
              <a:latin typeface="Muli"/>
              <a:ea typeface="Muli"/>
              <a:cs typeface="Muli"/>
              <a:sym typeface="Mul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Team Presentation</a:t>
            </a:r>
            <a:endParaRPr/>
          </a:p>
        </p:txBody>
      </p:sp>
      <p:sp>
        <p:nvSpPr>
          <p:cNvPr id="566" name="Google Shape;566;p4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35</a:t>
            </a:fld>
            <a:endParaRPr/>
          </a:p>
        </p:txBody>
      </p:sp>
      <p:pic>
        <p:nvPicPr>
          <p:cNvPr id="567" name="Google Shape;567;p45"/>
          <p:cNvPicPr preferRelativeResize="0"/>
          <p:nvPr/>
        </p:nvPicPr>
        <p:blipFill rotWithShape="1">
          <a:blip r:embed="rId3">
            <a:alphaModFix/>
          </a:blip>
          <a:srcRect l="19633" t="9820" b="9812"/>
          <a:stretch/>
        </p:blipFill>
        <p:spPr>
          <a:xfrm>
            <a:off x="580550" y="1759975"/>
            <a:ext cx="1489200" cy="1489200"/>
          </a:xfrm>
          <a:prstGeom prst="ellipse">
            <a:avLst/>
          </a:prstGeom>
          <a:noFill/>
          <a:ln>
            <a:noFill/>
          </a:ln>
        </p:spPr>
      </p:pic>
      <p:sp>
        <p:nvSpPr>
          <p:cNvPr id="568" name="Google Shape;568;p45"/>
          <p:cNvSpPr txBox="1"/>
          <p:nvPr/>
        </p:nvSpPr>
        <p:spPr>
          <a:xfrm>
            <a:off x="5855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Muli"/>
                <a:ea typeface="Muli"/>
                <a:cs typeface="Muli"/>
                <a:sym typeface="Muli"/>
              </a:rPr>
              <a:t>Imani Jackson</a:t>
            </a:r>
            <a:br>
              <a:rPr lang="en">
                <a:solidFill>
                  <a:schemeClr val="lt1"/>
                </a:solidFill>
                <a:latin typeface="Muli"/>
                <a:ea typeface="Muli"/>
                <a:cs typeface="Muli"/>
                <a:sym typeface="Muli"/>
              </a:rPr>
            </a:br>
            <a:r>
              <a:rPr lang="en" sz="800">
                <a:solidFill>
                  <a:schemeClr val="lt1"/>
                </a:solidFill>
                <a:latin typeface="Muli"/>
                <a:ea typeface="Muli"/>
                <a:cs typeface="Muli"/>
                <a:sym typeface="Muli"/>
              </a:rPr>
              <a:t>JOB TITLE</a:t>
            </a:r>
            <a:endParaRPr sz="800">
              <a:solidFill>
                <a:schemeClr val="lt1"/>
              </a:solidFill>
              <a:latin typeface="Muli"/>
              <a:ea typeface="Muli"/>
              <a:cs typeface="Muli"/>
              <a:sym typeface="Muli"/>
            </a:endParaRPr>
          </a:p>
          <a:p>
            <a:pPr marL="0" lvl="0" indent="0" algn="ctr" rtl="0">
              <a:spcBef>
                <a:spcPts val="400"/>
              </a:spcBef>
              <a:spcAft>
                <a:spcPts val="0"/>
              </a:spcAft>
              <a:buNone/>
            </a:pPr>
            <a:r>
              <a:rPr lang="en" sz="900">
                <a:solidFill>
                  <a:schemeClr val="lt1"/>
                </a:solidFill>
                <a:latin typeface="Muli"/>
                <a:ea typeface="Muli"/>
                <a:cs typeface="Muli"/>
                <a:sym typeface="Muli"/>
              </a:rPr>
              <a:t>Blue is the colour of the clear sky and the deep sea</a:t>
            </a:r>
            <a:endParaRPr>
              <a:solidFill>
                <a:schemeClr val="lt1"/>
              </a:solidFill>
              <a:latin typeface="Muli"/>
              <a:ea typeface="Muli"/>
              <a:cs typeface="Muli"/>
              <a:sym typeface="Muli"/>
            </a:endParaRPr>
          </a:p>
          <a:p>
            <a:pPr marL="0" lvl="0" indent="0" algn="ctr" rtl="0">
              <a:spcBef>
                <a:spcPts val="400"/>
              </a:spcBef>
              <a:spcAft>
                <a:spcPts val="400"/>
              </a:spcAft>
              <a:buNone/>
            </a:pPr>
            <a:endParaRPr>
              <a:solidFill>
                <a:schemeClr val="lt1"/>
              </a:solidFill>
              <a:latin typeface="Muli"/>
              <a:ea typeface="Muli"/>
              <a:cs typeface="Muli"/>
              <a:sym typeface="Muli"/>
            </a:endParaRPr>
          </a:p>
        </p:txBody>
      </p:sp>
      <p:pic>
        <p:nvPicPr>
          <p:cNvPr id="569" name="Google Shape;569;p45"/>
          <p:cNvPicPr preferRelativeResize="0"/>
          <p:nvPr/>
        </p:nvPicPr>
        <p:blipFill rotWithShape="1">
          <a:blip r:embed="rId4">
            <a:alphaModFix/>
          </a:blip>
          <a:srcRect/>
          <a:stretch/>
        </p:blipFill>
        <p:spPr>
          <a:xfrm>
            <a:off x="2560275" y="1759975"/>
            <a:ext cx="1489200" cy="1489200"/>
          </a:xfrm>
          <a:prstGeom prst="ellipse">
            <a:avLst/>
          </a:prstGeom>
          <a:noFill/>
          <a:ln>
            <a:noFill/>
          </a:ln>
        </p:spPr>
      </p:pic>
      <p:sp>
        <p:nvSpPr>
          <p:cNvPr id="570" name="Google Shape;570;p45"/>
          <p:cNvSpPr txBox="1"/>
          <p:nvPr/>
        </p:nvSpPr>
        <p:spPr>
          <a:xfrm>
            <a:off x="25653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Muli"/>
                <a:ea typeface="Muli"/>
                <a:cs typeface="Muli"/>
                <a:sym typeface="Muli"/>
              </a:rPr>
              <a:t>Marcos Galán</a:t>
            </a:r>
            <a:br>
              <a:rPr lang="en">
                <a:solidFill>
                  <a:schemeClr val="lt1"/>
                </a:solidFill>
                <a:latin typeface="Muli"/>
                <a:ea typeface="Muli"/>
                <a:cs typeface="Muli"/>
                <a:sym typeface="Muli"/>
              </a:rPr>
            </a:br>
            <a:r>
              <a:rPr lang="en" sz="800">
                <a:solidFill>
                  <a:schemeClr val="lt1"/>
                </a:solidFill>
                <a:latin typeface="Muli"/>
                <a:ea typeface="Muli"/>
                <a:cs typeface="Muli"/>
                <a:sym typeface="Muli"/>
              </a:rPr>
              <a:t>JOB TITLE</a:t>
            </a:r>
            <a:endParaRPr sz="800">
              <a:solidFill>
                <a:schemeClr val="lt1"/>
              </a:solidFill>
              <a:latin typeface="Muli"/>
              <a:ea typeface="Muli"/>
              <a:cs typeface="Muli"/>
              <a:sym typeface="Muli"/>
            </a:endParaRPr>
          </a:p>
          <a:p>
            <a:pPr marL="0" lvl="0" indent="0" algn="ctr" rtl="0">
              <a:spcBef>
                <a:spcPts val="400"/>
              </a:spcBef>
              <a:spcAft>
                <a:spcPts val="0"/>
              </a:spcAft>
              <a:buNone/>
            </a:pPr>
            <a:r>
              <a:rPr lang="en" sz="900">
                <a:solidFill>
                  <a:schemeClr val="lt1"/>
                </a:solidFill>
                <a:latin typeface="Muli"/>
                <a:ea typeface="Muli"/>
                <a:cs typeface="Muli"/>
                <a:sym typeface="Muli"/>
              </a:rPr>
              <a:t>Blue is the colour of the clear sky and the deep sea</a:t>
            </a:r>
            <a:endParaRPr>
              <a:solidFill>
                <a:schemeClr val="lt1"/>
              </a:solidFill>
              <a:latin typeface="Muli"/>
              <a:ea typeface="Muli"/>
              <a:cs typeface="Muli"/>
              <a:sym typeface="Muli"/>
            </a:endParaRPr>
          </a:p>
          <a:p>
            <a:pPr marL="0" lvl="0" indent="0" algn="ctr" rtl="0">
              <a:spcBef>
                <a:spcPts val="400"/>
              </a:spcBef>
              <a:spcAft>
                <a:spcPts val="400"/>
              </a:spcAft>
              <a:buNone/>
            </a:pPr>
            <a:endParaRPr>
              <a:solidFill>
                <a:schemeClr val="lt1"/>
              </a:solidFill>
              <a:latin typeface="Muli"/>
              <a:ea typeface="Muli"/>
              <a:cs typeface="Muli"/>
              <a:sym typeface="Muli"/>
            </a:endParaRPr>
          </a:p>
        </p:txBody>
      </p:sp>
      <p:pic>
        <p:nvPicPr>
          <p:cNvPr id="571" name="Google Shape;571;p45"/>
          <p:cNvPicPr preferRelativeResize="0"/>
          <p:nvPr/>
        </p:nvPicPr>
        <p:blipFill rotWithShape="1">
          <a:blip r:embed="rId5">
            <a:alphaModFix/>
          </a:blip>
          <a:srcRect l="47271" t="22330" b="24940"/>
          <a:stretch/>
        </p:blipFill>
        <p:spPr>
          <a:xfrm>
            <a:off x="4540000" y="1759975"/>
            <a:ext cx="1489200" cy="1489200"/>
          </a:xfrm>
          <a:prstGeom prst="ellipse">
            <a:avLst/>
          </a:prstGeom>
          <a:noFill/>
          <a:ln>
            <a:noFill/>
          </a:ln>
        </p:spPr>
      </p:pic>
      <p:sp>
        <p:nvSpPr>
          <p:cNvPr id="572" name="Google Shape;572;p45"/>
          <p:cNvSpPr txBox="1"/>
          <p:nvPr/>
        </p:nvSpPr>
        <p:spPr>
          <a:xfrm>
            <a:off x="45450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Muli"/>
                <a:ea typeface="Muli"/>
                <a:cs typeface="Muli"/>
                <a:sym typeface="Muli"/>
              </a:rPr>
              <a:t>Ixchel Valdía</a:t>
            </a:r>
            <a:br>
              <a:rPr lang="en">
                <a:solidFill>
                  <a:schemeClr val="lt1"/>
                </a:solidFill>
                <a:latin typeface="Muli"/>
                <a:ea typeface="Muli"/>
                <a:cs typeface="Muli"/>
                <a:sym typeface="Muli"/>
              </a:rPr>
            </a:br>
            <a:r>
              <a:rPr lang="en" sz="800">
                <a:solidFill>
                  <a:schemeClr val="lt1"/>
                </a:solidFill>
                <a:latin typeface="Muli"/>
                <a:ea typeface="Muli"/>
                <a:cs typeface="Muli"/>
                <a:sym typeface="Muli"/>
              </a:rPr>
              <a:t>JOB TITLE</a:t>
            </a:r>
            <a:endParaRPr sz="800">
              <a:solidFill>
                <a:schemeClr val="lt1"/>
              </a:solidFill>
              <a:latin typeface="Muli"/>
              <a:ea typeface="Muli"/>
              <a:cs typeface="Muli"/>
              <a:sym typeface="Muli"/>
            </a:endParaRPr>
          </a:p>
          <a:p>
            <a:pPr marL="0" lvl="0" indent="0" algn="ctr" rtl="0">
              <a:spcBef>
                <a:spcPts val="400"/>
              </a:spcBef>
              <a:spcAft>
                <a:spcPts val="0"/>
              </a:spcAft>
              <a:buNone/>
            </a:pPr>
            <a:r>
              <a:rPr lang="en" sz="900">
                <a:solidFill>
                  <a:schemeClr val="lt1"/>
                </a:solidFill>
                <a:latin typeface="Muli"/>
                <a:ea typeface="Muli"/>
                <a:cs typeface="Muli"/>
                <a:sym typeface="Muli"/>
              </a:rPr>
              <a:t>Blue is the colour of the clear sky and the deep sea</a:t>
            </a:r>
            <a:endParaRPr>
              <a:solidFill>
                <a:schemeClr val="lt1"/>
              </a:solidFill>
              <a:latin typeface="Muli"/>
              <a:ea typeface="Muli"/>
              <a:cs typeface="Muli"/>
              <a:sym typeface="Muli"/>
            </a:endParaRPr>
          </a:p>
          <a:p>
            <a:pPr marL="0" lvl="0" indent="0" algn="ctr" rtl="0">
              <a:spcBef>
                <a:spcPts val="400"/>
              </a:spcBef>
              <a:spcAft>
                <a:spcPts val="400"/>
              </a:spcAft>
              <a:buNone/>
            </a:pPr>
            <a:endParaRPr>
              <a:solidFill>
                <a:schemeClr val="lt1"/>
              </a:solidFill>
              <a:latin typeface="Muli"/>
              <a:ea typeface="Muli"/>
              <a:cs typeface="Muli"/>
              <a:sym typeface="Muli"/>
            </a:endParaRPr>
          </a:p>
        </p:txBody>
      </p:sp>
      <p:pic>
        <p:nvPicPr>
          <p:cNvPr id="573" name="Google Shape;573;p45"/>
          <p:cNvPicPr preferRelativeResize="0"/>
          <p:nvPr/>
        </p:nvPicPr>
        <p:blipFill rotWithShape="1">
          <a:blip r:embed="rId6">
            <a:alphaModFix/>
          </a:blip>
          <a:srcRect t="3926" b="29406"/>
          <a:stretch/>
        </p:blipFill>
        <p:spPr>
          <a:xfrm>
            <a:off x="6519725" y="1759975"/>
            <a:ext cx="1489200" cy="1489200"/>
          </a:xfrm>
          <a:prstGeom prst="ellipse">
            <a:avLst/>
          </a:prstGeom>
          <a:noFill/>
          <a:ln>
            <a:noFill/>
          </a:ln>
        </p:spPr>
      </p:pic>
      <p:sp>
        <p:nvSpPr>
          <p:cNvPr id="574" name="Google Shape;574;p45"/>
          <p:cNvSpPr txBox="1"/>
          <p:nvPr/>
        </p:nvSpPr>
        <p:spPr>
          <a:xfrm>
            <a:off x="65247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Muli"/>
                <a:ea typeface="Muli"/>
                <a:cs typeface="Muli"/>
                <a:sym typeface="Muli"/>
              </a:rPr>
              <a:t>Nils Årud</a:t>
            </a:r>
            <a:br>
              <a:rPr lang="en">
                <a:solidFill>
                  <a:schemeClr val="lt1"/>
                </a:solidFill>
                <a:latin typeface="Muli"/>
                <a:ea typeface="Muli"/>
                <a:cs typeface="Muli"/>
                <a:sym typeface="Muli"/>
              </a:rPr>
            </a:br>
            <a:r>
              <a:rPr lang="en" sz="800">
                <a:solidFill>
                  <a:schemeClr val="lt1"/>
                </a:solidFill>
                <a:latin typeface="Muli"/>
                <a:ea typeface="Muli"/>
                <a:cs typeface="Muli"/>
                <a:sym typeface="Muli"/>
              </a:rPr>
              <a:t>JOB TITLE</a:t>
            </a:r>
            <a:endParaRPr sz="800">
              <a:solidFill>
                <a:schemeClr val="lt1"/>
              </a:solidFill>
              <a:latin typeface="Muli"/>
              <a:ea typeface="Muli"/>
              <a:cs typeface="Muli"/>
              <a:sym typeface="Muli"/>
            </a:endParaRPr>
          </a:p>
          <a:p>
            <a:pPr marL="0" lvl="0" indent="0" algn="ctr" rtl="0">
              <a:spcBef>
                <a:spcPts val="400"/>
              </a:spcBef>
              <a:spcAft>
                <a:spcPts val="0"/>
              </a:spcAft>
              <a:buNone/>
            </a:pPr>
            <a:r>
              <a:rPr lang="en" sz="900">
                <a:solidFill>
                  <a:schemeClr val="lt1"/>
                </a:solidFill>
                <a:latin typeface="Muli"/>
                <a:ea typeface="Muli"/>
                <a:cs typeface="Muli"/>
                <a:sym typeface="Muli"/>
              </a:rPr>
              <a:t>Blue is the colour of the clear sky and the deep sea</a:t>
            </a:r>
            <a:endParaRPr>
              <a:solidFill>
                <a:schemeClr val="lt1"/>
              </a:solidFill>
              <a:latin typeface="Muli"/>
              <a:ea typeface="Muli"/>
              <a:cs typeface="Muli"/>
              <a:sym typeface="Muli"/>
            </a:endParaRPr>
          </a:p>
          <a:p>
            <a:pPr marL="0" lvl="0" indent="0" algn="ctr" rtl="0">
              <a:spcBef>
                <a:spcPts val="400"/>
              </a:spcBef>
              <a:spcAft>
                <a:spcPts val="400"/>
              </a:spcAft>
              <a:buNone/>
            </a:pPr>
            <a:endParaRPr>
              <a:solidFill>
                <a:schemeClr val="lt1"/>
              </a:solidFill>
              <a:latin typeface="Muli"/>
              <a:ea typeface="Muli"/>
              <a:cs typeface="Muli"/>
              <a:sym typeface="Mul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6"/>
          <p:cNvSpPr txBox="1">
            <a:spLocks noGrp="1"/>
          </p:cNvSpPr>
          <p:nvPr>
            <p:ph type="title"/>
          </p:nvPr>
        </p:nvSpPr>
        <p:spPr>
          <a:xfrm>
            <a:off x="467100" y="0"/>
            <a:ext cx="82098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Competitor Matrix</a:t>
            </a:r>
            <a:endParaRPr sz="1200"/>
          </a:p>
        </p:txBody>
      </p:sp>
      <p:sp>
        <p:nvSpPr>
          <p:cNvPr id="580" name="Google Shape;580;p46"/>
          <p:cNvSpPr/>
          <p:nvPr/>
        </p:nvSpPr>
        <p:spPr>
          <a:xfrm>
            <a:off x="467100" y="467100"/>
            <a:ext cx="8209800" cy="4209000"/>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46"/>
          <p:cNvGrpSpPr/>
          <p:nvPr/>
        </p:nvGrpSpPr>
        <p:grpSpPr>
          <a:xfrm>
            <a:off x="638150" y="467111"/>
            <a:ext cx="7867750" cy="4209098"/>
            <a:chOff x="638138" y="467100"/>
            <a:chExt cx="7867750" cy="4194000"/>
          </a:xfrm>
        </p:grpSpPr>
        <p:cxnSp>
          <p:nvCxnSpPr>
            <p:cNvPr id="582" name="Google Shape;582;p46"/>
            <p:cNvCxnSpPr/>
            <p:nvPr/>
          </p:nvCxnSpPr>
          <p:spPr>
            <a:xfrm>
              <a:off x="6381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83" name="Google Shape;583;p46"/>
            <p:cNvCxnSpPr/>
            <p:nvPr/>
          </p:nvCxnSpPr>
          <p:spPr>
            <a:xfrm>
              <a:off x="8091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84" name="Google Shape;584;p46"/>
            <p:cNvCxnSpPr/>
            <p:nvPr/>
          </p:nvCxnSpPr>
          <p:spPr>
            <a:xfrm>
              <a:off x="9802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85" name="Google Shape;585;p46"/>
            <p:cNvCxnSpPr/>
            <p:nvPr/>
          </p:nvCxnSpPr>
          <p:spPr>
            <a:xfrm>
              <a:off x="11512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86" name="Google Shape;586;p46"/>
            <p:cNvCxnSpPr/>
            <p:nvPr/>
          </p:nvCxnSpPr>
          <p:spPr>
            <a:xfrm>
              <a:off x="132228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87" name="Google Shape;587;p46"/>
            <p:cNvCxnSpPr/>
            <p:nvPr/>
          </p:nvCxnSpPr>
          <p:spPr>
            <a:xfrm>
              <a:off x="149332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88" name="Google Shape;588;p46"/>
            <p:cNvCxnSpPr/>
            <p:nvPr/>
          </p:nvCxnSpPr>
          <p:spPr>
            <a:xfrm>
              <a:off x="16643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89" name="Google Shape;589;p46"/>
            <p:cNvCxnSpPr/>
            <p:nvPr/>
          </p:nvCxnSpPr>
          <p:spPr>
            <a:xfrm>
              <a:off x="183540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0" name="Google Shape;590;p46"/>
            <p:cNvCxnSpPr/>
            <p:nvPr/>
          </p:nvCxnSpPr>
          <p:spPr>
            <a:xfrm>
              <a:off x="20064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1" name="Google Shape;591;p46"/>
            <p:cNvCxnSpPr/>
            <p:nvPr/>
          </p:nvCxnSpPr>
          <p:spPr>
            <a:xfrm>
              <a:off x="21774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2" name="Google Shape;592;p46"/>
            <p:cNvCxnSpPr/>
            <p:nvPr/>
          </p:nvCxnSpPr>
          <p:spPr>
            <a:xfrm>
              <a:off x="23485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3" name="Google Shape;593;p46"/>
            <p:cNvCxnSpPr/>
            <p:nvPr/>
          </p:nvCxnSpPr>
          <p:spPr>
            <a:xfrm>
              <a:off x="25195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4" name="Google Shape;594;p46"/>
            <p:cNvCxnSpPr/>
            <p:nvPr/>
          </p:nvCxnSpPr>
          <p:spPr>
            <a:xfrm>
              <a:off x="269058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5" name="Google Shape;595;p46"/>
            <p:cNvCxnSpPr/>
            <p:nvPr/>
          </p:nvCxnSpPr>
          <p:spPr>
            <a:xfrm>
              <a:off x="286162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6" name="Google Shape;596;p46"/>
            <p:cNvCxnSpPr/>
            <p:nvPr/>
          </p:nvCxnSpPr>
          <p:spPr>
            <a:xfrm>
              <a:off x="30326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7" name="Google Shape;597;p46"/>
            <p:cNvCxnSpPr/>
            <p:nvPr/>
          </p:nvCxnSpPr>
          <p:spPr>
            <a:xfrm>
              <a:off x="320370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8" name="Google Shape;598;p46"/>
            <p:cNvCxnSpPr/>
            <p:nvPr/>
          </p:nvCxnSpPr>
          <p:spPr>
            <a:xfrm>
              <a:off x="33747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599" name="Google Shape;599;p46"/>
            <p:cNvCxnSpPr/>
            <p:nvPr/>
          </p:nvCxnSpPr>
          <p:spPr>
            <a:xfrm>
              <a:off x="35457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0" name="Google Shape;600;p46"/>
            <p:cNvCxnSpPr/>
            <p:nvPr/>
          </p:nvCxnSpPr>
          <p:spPr>
            <a:xfrm>
              <a:off x="37168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1" name="Google Shape;601;p46"/>
            <p:cNvCxnSpPr/>
            <p:nvPr/>
          </p:nvCxnSpPr>
          <p:spPr>
            <a:xfrm>
              <a:off x="38878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2" name="Google Shape;602;p46"/>
            <p:cNvCxnSpPr/>
            <p:nvPr/>
          </p:nvCxnSpPr>
          <p:spPr>
            <a:xfrm>
              <a:off x="405888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3" name="Google Shape;603;p46"/>
            <p:cNvCxnSpPr/>
            <p:nvPr/>
          </p:nvCxnSpPr>
          <p:spPr>
            <a:xfrm>
              <a:off x="422992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4" name="Google Shape;604;p46"/>
            <p:cNvCxnSpPr/>
            <p:nvPr/>
          </p:nvCxnSpPr>
          <p:spPr>
            <a:xfrm>
              <a:off x="44009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5" name="Google Shape;605;p46"/>
            <p:cNvCxnSpPr/>
            <p:nvPr/>
          </p:nvCxnSpPr>
          <p:spPr>
            <a:xfrm>
              <a:off x="47430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6" name="Google Shape;606;p46"/>
            <p:cNvCxnSpPr/>
            <p:nvPr/>
          </p:nvCxnSpPr>
          <p:spPr>
            <a:xfrm>
              <a:off x="491410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7" name="Google Shape;607;p46"/>
            <p:cNvCxnSpPr/>
            <p:nvPr/>
          </p:nvCxnSpPr>
          <p:spPr>
            <a:xfrm>
              <a:off x="50851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8" name="Google Shape;608;p46"/>
            <p:cNvCxnSpPr/>
            <p:nvPr/>
          </p:nvCxnSpPr>
          <p:spPr>
            <a:xfrm>
              <a:off x="52561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09" name="Google Shape;609;p46"/>
            <p:cNvCxnSpPr/>
            <p:nvPr/>
          </p:nvCxnSpPr>
          <p:spPr>
            <a:xfrm>
              <a:off x="54272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0" name="Google Shape;610;p46"/>
            <p:cNvCxnSpPr/>
            <p:nvPr/>
          </p:nvCxnSpPr>
          <p:spPr>
            <a:xfrm>
              <a:off x="55982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1" name="Google Shape;611;p46"/>
            <p:cNvCxnSpPr/>
            <p:nvPr/>
          </p:nvCxnSpPr>
          <p:spPr>
            <a:xfrm>
              <a:off x="576928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2" name="Google Shape;612;p46"/>
            <p:cNvCxnSpPr/>
            <p:nvPr/>
          </p:nvCxnSpPr>
          <p:spPr>
            <a:xfrm>
              <a:off x="594032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3" name="Google Shape;613;p46"/>
            <p:cNvCxnSpPr/>
            <p:nvPr/>
          </p:nvCxnSpPr>
          <p:spPr>
            <a:xfrm>
              <a:off x="61113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4" name="Google Shape;614;p46"/>
            <p:cNvCxnSpPr/>
            <p:nvPr/>
          </p:nvCxnSpPr>
          <p:spPr>
            <a:xfrm>
              <a:off x="628240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5" name="Google Shape;615;p46"/>
            <p:cNvCxnSpPr/>
            <p:nvPr/>
          </p:nvCxnSpPr>
          <p:spPr>
            <a:xfrm>
              <a:off x="64534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6" name="Google Shape;616;p46"/>
            <p:cNvCxnSpPr/>
            <p:nvPr/>
          </p:nvCxnSpPr>
          <p:spPr>
            <a:xfrm>
              <a:off x="66244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7" name="Google Shape;617;p46"/>
            <p:cNvCxnSpPr/>
            <p:nvPr/>
          </p:nvCxnSpPr>
          <p:spPr>
            <a:xfrm>
              <a:off x="67955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8" name="Google Shape;618;p46"/>
            <p:cNvCxnSpPr/>
            <p:nvPr/>
          </p:nvCxnSpPr>
          <p:spPr>
            <a:xfrm>
              <a:off x="69665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19" name="Google Shape;619;p46"/>
            <p:cNvCxnSpPr/>
            <p:nvPr/>
          </p:nvCxnSpPr>
          <p:spPr>
            <a:xfrm>
              <a:off x="713758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20" name="Google Shape;620;p46"/>
            <p:cNvCxnSpPr/>
            <p:nvPr/>
          </p:nvCxnSpPr>
          <p:spPr>
            <a:xfrm>
              <a:off x="730862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21" name="Google Shape;621;p46"/>
            <p:cNvCxnSpPr/>
            <p:nvPr/>
          </p:nvCxnSpPr>
          <p:spPr>
            <a:xfrm>
              <a:off x="747966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22" name="Google Shape;622;p46"/>
            <p:cNvCxnSpPr/>
            <p:nvPr/>
          </p:nvCxnSpPr>
          <p:spPr>
            <a:xfrm>
              <a:off x="765070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23" name="Google Shape;623;p46"/>
            <p:cNvCxnSpPr/>
            <p:nvPr/>
          </p:nvCxnSpPr>
          <p:spPr>
            <a:xfrm>
              <a:off x="7821738"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24" name="Google Shape;624;p46"/>
            <p:cNvCxnSpPr/>
            <p:nvPr/>
          </p:nvCxnSpPr>
          <p:spPr>
            <a:xfrm>
              <a:off x="7992775"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25" name="Google Shape;625;p46"/>
            <p:cNvCxnSpPr/>
            <p:nvPr/>
          </p:nvCxnSpPr>
          <p:spPr>
            <a:xfrm>
              <a:off x="8163813"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26" name="Google Shape;626;p46"/>
            <p:cNvCxnSpPr/>
            <p:nvPr/>
          </p:nvCxnSpPr>
          <p:spPr>
            <a:xfrm>
              <a:off x="8334850" y="46710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27" name="Google Shape;627;p46"/>
            <p:cNvCxnSpPr/>
            <p:nvPr/>
          </p:nvCxnSpPr>
          <p:spPr>
            <a:xfrm>
              <a:off x="8505888" y="467100"/>
              <a:ext cx="0" cy="4194000"/>
            </a:xfrm>
            <a:prstGeom prst="straightConnector1">
              <a:avLst/>
            </a:prstGeom>
            <a:noFill/>
            <a:ln w="9525" cap="flat" cmpd="sng">
              <a:solidFill>
                <a:schemeClr val="accent2"/>
              </a:solidFill>
              <a:prstDash val="solid"/>
              <a:round/>
              <a:headEnd type="none" w="med" len="med"/>
              <a:tailEnd type="none" w="med" len="med"/>
            </a:ln>
          </p:spPr>
        </p:cxnSp>
      </p:grpSp>
      <p:sp>
        <p:nvSpPr>
          <p:cNvPr id="628" name="Google Shape;628;p4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grpSp>
        <p:nvGrpSpPr>
          <p:cNvPr id="629" name="Google Shape;629;p46"/>
          <p:cNvGrpSpPr/>
          <p:nvPr/>
        </p:nvGrpSpPr>
        <p:grpSpPr>
          <a:xfrm>
            <a:off x="467107" y="642473"/>
            <a:ext cx="8209755" cy="3858239"/>
            <a:chOff x="467088" y="642474"/>
            <a:chExt cx="4194000" cy="3858239"/>
          </a:xfrm>
        </p:grpSpPr>
        <p:cxnSp>
          <p:nvCxnSpPr>
            <p:cNvPr id="630" name="Google Shape;630;p46"/>
            <p:cNvCxnSpPr/>
            <p:nvPr/>
          </p:nvCxnSpPr>
          <p:spPr>
            <a:xfrm>
              <a:off x="2564088" y="-1454526"/>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1" name="Google Shape;631;p46"/>
            <p:cNvCxnSpPr/>
            <p:nvPr/>
          </p:nvCxnSpPr>
          <p:spPr>
            <a:xfrm>
              <a:off x="2564088" y="-1279151"/>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2" name="Google Shape;632;p46"/>
            <p:cNvCxnSpPr/>
            <p:nvPr/>
          </p:nvCxnSpPr>
          <p:spPr>
            <a:xfrm>
              <a:off x="2564088" y="-1103777"/>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3" name="Google Shape;633;p46"/>
            <p:cNvCxnSpPr/>
            <p:nvPr/>
          </p:nvCxnSpPr>
          <p:spPr>
            <a:xfrm>
              <a:off x="2564088" y="-928402"/>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4" name="Google Shape;634;p46"/>
            <p:cNvCxnSpPr/>
            <p:nvPr/>
          </p:nvCxnSpPr>
          <p:spPr>
            <a:xfrm>
              <a:off x="2564088" y="-753028"/>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5" name="Google Shape;635;p46"/>
            <p:cNvCxnSpPr/>
            <p:nvPr/>
          </p:nvCxnSpPr>
          <p:spPr>
            <a:xfrm>
              <a:off x="2564088" y="-577653"/>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6" name="Google Shape;636;p46"/>
            <p:cNvCxnSpPr/>
            <p:nvPr/>
          </p:nvCxnSpPr>
          <p:spPr>
            <a:xfrm>
              <a:off x="2564088" y="-402279"/>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7" name="Google Shape;637;p46"/>
            <p:cNvCxnSpPr/>
            <p:nvPr/>
          </p:nvCxnSpPr>
          <p:spPr>
            <a:xfrm>
              <a:off x="2564088" y="-226904"/>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8" name="Google Shape;638;p46"/>
            <p:cNvCxnSpPr/>
            <p:nvPr/>
          </p:nvCxnSpPr>
          <p:spPr>
            <a:xfrm>
              <a:off x="2564088" y="-5153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39" name="Google Shape;639;p46"/>
            <p:cNvCxnSpPr/>
            <p:nvPr/>
          </p:nvCxnSpPr>
          <p:spPr>
            <a:xfrm>
              <a:off x="2564088" y="123845"/>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0" name="Google Shape;640;p46"/>
            <p:cNvCxnSpPr/>
            <p:nvPr/>
          </p:nvCxnSpPr>
          <p:spPr>
            <a:xfrm>
              <a:off x="2564088" y="299219"/>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1" name="Google Shape;641;p46"/>
            <p:cNvCxnSpPr/>
            <p:nvPr/>
          </p:nvCxnSpPr>
          <p:spPr>
            <a:xfrm>
              <a:off x="2564088" y="649968"/>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2" name="Google Shape;642;p46"/>
            <p:cNvCxnSpPr/>
            <p:nvPr/>
          </p:nvCxnSpPr>
          <p:spPr>
            <a:xfrm>
              <a:off x="2564088" y="825343"/>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3" name="Google Shape;643;p46"/>
            <p:cNvCxnSpPr/>
            <p:nvPr/>
          </p:nvCxnSpPr>
          <p:spPr>
            <a:xfrm>
              <a:off x="2564088" y="1000717"/>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4" name="Google Shape;644;p46"/>
            <p:cNvCxnSpPr/>
            <p:nvPr/>
          </p:nvCxnSpPr>
          <p:spPr>
            <a:xfrm>
              <a:off x="2564088" y="1176092"/>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5" name="Google Shape;645;p46"/>
            <p:cNvCxnSpPr/>
            <p:nvPr/>
          </p:nvCxnSpPr>
          <p:spPr>
            <a:xfrm>
              <a:off x="2564088" y="1351466"/>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6" name="Google Shape;646;p46"/>
            <p:cNvCxnSpPr/>
            <p:nvPr/>
          </p:nvCxnSpPr>
          <p:spPr>
            <a:xfrm>
              <a:off x="2564088" y="1526841"/>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7" name="Google Shape;647;p46"/>
            <p:cNvCxnSpPr/>
            <p:nvPr/>
          </p:nvCxnSpPr>
          <p:spPr>
            <a:xfrm>
              <a:off x="2564088" y="1702215"/>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8" name="Google Shape;648;p46"/>
            <p:cNvCxnSpPr/>
            <p:nvPr/>
          </p:nvCxnSpPr>
          <p:spPr>
            <a:xfrm>
              <a:off x="2564088" y="1877590"/>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49" name="Google Shape;649;p46"/>
            <p:cNvCxnSpPr/>
            <p:nvPr/>
          </p:nvCxnSpPr>
          <p:spPr>
            <a:xfrm>
              <a:off x="2564088" y="2052964"/>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50" name="Google Shape;650;p46"/>
            <p:cNvCxnSpPr/>
            <p:nvPr/>
          </p:nvCxnSpPr>
          <p:spPr>
            <a:xfrm>
              <a:off x="2564088" y="2228339"/>
              <a:ext cx="0" cy="4194000"/>
            </a:xfrm>
            <a:prstGeom prst="straightConnector1">
              <a:avLst/>
            </a:prstGeom>
            <a:noFill/>
            <a:ln w="9525" cap="flat" cmpd="sng">
              <a:solidFill>
                <a:schemeClr val="accent2"/>
              </a:solidFill>
              <a:prstDash val="solid"/>
              <a:round/>
              <a:headEnd type="none" w="med" len="med"/>
              <a:tailEnd type="none" w="med" len="med"/>
            </a:ln>
          </p:spPr>
        </p:cxnSp>
        <p:cxnSp>
          <p:nvCxnSpPr>
            <p:cNvPr id="651" name="Google Shape;651;p46"/>
            <p:cNvCxnSpPr/>
            <p:nvPr/>
          </p:nvCxnSpPr>
          <p:spPr>
            <a:xfrm>
              <a:off x="2564088" y="2403713"/>
              <a:ext cx="0" cy="4194000"/>
            </a:xfrm>
            <a:prstGeom prst="straightConnector1">
              <a:avLst/>
            </a:prstGeom>
            <a:noFill/>
            <a:ln w="9525" cap="flat" cmpd="sng">
              <a:solidFill>
                <a:schemeClr val="accent2"/>
              </a:solidFill>
              <a:prstDash val="solid"/>
              <a:round/>
              <a:headEnd type="none" w="med" len="med"/>
              <a:tailEnd type="none" w="med" len="med"/>
            </a:ln>
          </p:spPr>
        </p:cxnSp>
      </p:grpSp>
      <p:cxnSp>
        <p:nvCxnSpPr>
          <p:cNvPr id="652" name="Google Shape;652;p46"/>
          <p:cNvCxnSpPr/>
          <p:nvPr/>
        </p:nvCxnSpPr>
        <p:spPr>
          <a:xfrm>
            <a:off x="4572000" y="467100"/>
            <a:ext cx="0" cy="4209000"/>
          </a:xfrm>
          <a:prstGeom prst="straightConnector1">
            <a:avLst/>
          </a:prstGeom>
          <a:noFill/>
          <a:ln w="19050" cap="flat" cmpd="sng">
            <a:solidFill>
              <a:schemeClr val="lt1"/>
            </a:solidFill>
            <a:prstDash val="solid"/>
            <a:round/>
            <a:headEnd type="triangle" w="sm" len="sm"/>
            <a:tailEnd type="triangle" w="sm" len="sm"/>
          </a:ln>
        </p:spPr>
      </p:cxnSp>
      <p:cxnSp>
        <p:nvCxnSpPr>
          <p:cNvPr id="653" name="Google Shape;653;p46"/>
          <p:cNvCxnSpPr/>
          <p:nvPr/>
        </p:nvCxnSpPr>
        <p:spPr>
          <a:xfrm>
            <a:off x="467100" y="2571600"/>
            <a:ext cx="8209800" cy="0"/>
          </a:xfrm>
          <a:prstGeom prst="straightConnector1">
            <a:avLst/>
          </a:prstGeom>
          <a:noFill/>
          <a:ln w="19050" cap="flat" cmpd="sng">
            <a:solidFill>
              <a:schemeClr val="lt1"/>
            </a:solidFill>
            <a:prstDash val="solid"/>
            <a:round/>
            <a:headEnd type="triangle" w="sm" len="sm"/>
            <a:tailEnd type="triangle" w="sm" len="sm"/>
          </a:ln>
        </p:spPr>
      </p:cxnSp>
      <p:sp>
        <p:nvSpPr>
          <p:cNvPr id="654" name="Google Shape;654;p46"/>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accent4"/>
                </a:solidFill>
                <a:latin typeface="Muli"/>
                <a:ea typeface="Muli"/>
                <a:cs typeface="Muli"/>
                <a:sym typeface="Muli"/>
              </a:rPr>
              <a:t>LOW VALUE 1</a:t>
            </a:r>
            <a:endParaRPr sz="800">
              <a:solidFill>
                <a:schemeClr val="accent4"/>
              </a:solidFill>
              <a:latin typeface="Muli"/>
              <a:ea typeface="Muli"/>
              <a:cs typeface="Muli"/>
              <a:sym typeface="Muli"/>
            </a:endParaRPr>
          </a:p>
        </p:txBody>
      </p:sp>
      <p:sp>
        <p:nvSpPr>
          <p:cNvPr id="655" name="Google Shape;655;p46"/>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accent4"/>
                </a:solidFill>
                <a:latin typeface="Muli"/>
                <a:ea typeface="Muli"/>
                <a:cs typeface="Muli"/>
                <a:sym typeface="Muli"/>
              </a:rPr>
              <a:t>HIGH VALUE 1</a:t>
            </a:r>
            <a:endParaRPr sz="800">
              <a:solidFill>
                <a:schemeClr val="accent4"/>
              </a:solidFill>
              <a:latin typeface="Muli"/>
              <a:ea typeface="Muli"/>
              <a:cs typeface="Muli"/>
              <a:sym typeface="Muli"/>
            </a:endParaRPr>
          </a:p>
        </p:txBody>
      </p:sp>
      <p:sp>
        <p:nvSpPr>
          <p:cNvPr id="656" name="Google Shape;656;p46"/>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accent4"/>
                </a:solidFill>
                <a:latin typeface="Muli"/>
                <a:ea typeface="Muli"/>
                <a:cs typeface="Muli"/>
                <a:sym typeface="Muli"/>
              </a:rPr>
              <a:t>LOW VALUE 2</a:t>
            </a:r>
            <a:endParaRPr sz="800">
              <a:solidFill>
                <a:schemeClr val="accent4"/>
              </a:solidFill>
              <a:latin typeface="Muli"/>
              <a:ea typeface="Muli"/>
              <a:cs typeface="Muli"/>
              <a:sym typeface="Muli"/>
            </a:endParaRPr>
          </a:p>
        </p:txBody>
      </p:sp>
      <p:sp>
        <p:nvSpPr>
          <p:cNvPr id="657" name="Google Shape;657;p46"/>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accent4"/>
                </a:solidFill>
                <a:latin typeface="Muli"/>
                <a:ea typeface="Muli"/>
                <a:cs typeface="Muli"/>
                <a:sym typeface="Muli"/>
              </a:rPr>
              <a:t>HIGH VALUE 2</a:t>
            </a:r>
            <a:endParaRPr sz="800">
              <a:solidFill>
                <a:schemeClr val="accent4"/>
              </a:solidFill>
              <a:latin typeface="Muli"/>
              <a:ea typeface="Muli"/>
              <a:cs typeface="Muli"/>
              <a:sym typeface="Muli"/>
            </a:endParaRPr>
          </a:p>
        </p:txBody>
      </p:sp>
      <p:sp>
        <p:nvSpPr>
          <p:cNvPr id="658" name="Google Shape;658;p46"/>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Muli"/>
                <a:ea typeface="Muli"/>
                <a:cs typeface="Muli"/>
                <a:sym typeface="Muli"/>
              </a:rPr>
              <a:t>Our company</a:t>
            </a:r>
            <a:endParaRPr sz="800">
              <a:solidFill>
                <a:schemeClr val="lt1"/>
              </a:solidFill>
              <a:latin typeface="Muli"/>
              <a:ea typeface="Muli"/>
              <a:cs typeface="Muli"/>
              <a:sym typeface="Muli"/>
            </a:endParaRPr>
          </a:p>
        </p:txBody>
      </p:sp>
      <p:sp>
        <p:nvSpPr>
          <p:cNvPr id="659" name="Google Shape;659;p46"/>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Muli"/>
                <a:ea typeface="Muli"/>
                <a:cs typeface="Muli"/>
                <a:sym typeface="Muli"/>
              </a:rPr>
              <a:t>Competitor</a:t>
            </a:r>
            <a:endParaRPr sz="800">
              <a:solidFill>
                <a:schemeClr val="lt1"/>
              </a:solidFill>
              <a:latin typeface="Muli"/>
              <a:ea typeface="Muli"/>
              <a:cs typeface="Muli"/>
              <a:sym typeface="Muli"/>
            </a:endParaRPr>
          </a:p>
        </p:txBody>
      </p:sp>
      <p:sp>
        <p:nvSpPr>
          <p:cNvPr id="660" name="Google Shape;660;p46"/>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Muli"/>
                <a:ea typeface="Muli"/>
                <a:cs typeface="Muli"/>
                <a:sym typeface="Muli"/>
              </a:rPr>
              <a:t>Competitor</a:t>
            </a:r>
            <a:endParaRPr sz="800">
              <a:solidFill>
                <a:schemeClr val="lt1"/>
              </a:solidFill>
              <a:latin typeface="Muli"/>
              <a:ea typeface="Muli"/>
              <a:cs typeface="Muli"/>
              <a:sym typeface="Muli"/>
            </a:endParaRPr>
          </a:p>
        </p:txBody>
      </p:sp>
      <p:sp>
        <p:nvSpPr>
          <p:cNvPr id="661" name="Google Shape;661;p46"/>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Muli"/>
                <a:ea typeface="Muli"/>
                <a:cs typeface="Muli"/>
                <a:sym typeface="Muli"/>
              </a:rPr>
              <a:t>Competitor</a:t>
            </a:r>
            <a:endParaRPr sz="800">
              <a:solidFill>
                <a:schemeClr val="lt1"/>
              </a:solidFill>
              <a:latin typeface="Muli"/>
              <a:ea typeface="Muli"/>
              <a:cs typeface="Muli"/>
              <a:sym typeface="Muli"/>
            </a:endParaRPr>
          </a:p>
        </p:txBody>
      </p:sp>
      <p:sp>
        <p:nvSpPr>
          <p:cNvPr id="662" name="Google Shape;662;p46"/>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Muli"/>
                <a:ea typeface="Muli"/>
                <a:cs typeface="Muli"/>
                <a:sym typeface="Muli"/>
              </a:rPr>
              <a:t>Competitor</a:t>
            </a:r>
            <a:endParaRPr sz="800">
              <a:solidFill>
                <a:schemeClr val="lt1"/>
              </a:solidFill>
              <a:latin typeface="Muli"/>
              <a:ea typeface="Muli"/>
              <a:cs typeface="Muli"/>
              <a:sym typeface="Muli"/>
            </a:endParaRPr>
          </a:p>
        </p:txBody>
      </p:sp>
      <p:sp>
        <p:nvSpPr>
          <p:cNvPr id="663" name="Google Shape;663;p46"/>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Muli"/>
                <a:ea typeface="Muli"/>
                <a:cs typeface="Muli"/>
                <a:sym typeface="Muli"/>
              </a:rPr>
              <a:t>Competitor</a:t>
            </a:r>
            <a:endParaRPr sz="800">
              <a:solidFill>
                <a:schemeClr val="lt1"/>
              </a:solidFill>
              <a:latin typeface="Muli"/>
              <a:ea typeface="Muli"/>
              <a:cs typeface="Muli"/>
              <a:sym typeface="Muli"/>
            </a:endParaRPr>
          </a:p>
        </p:txBody>
      </p:sp>
      <p:sp>
        <p:nvSpPr>
          <p:cNvPr id="664" name="Google Shape;664;p46"/>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Muli"/>
                <a:ea typeface="Muli"/>
                <a:cs typeface="Muli"/>
                <a:sym typeface="Muli"/>
              </a:rPr>
              <a:t>Competitor</a:t>
            </a:r>
            <a:endParaRPr sz="800">
              <a:solidFill>
                <a:schemeClr val="lt1"/>
              </a:solidFill>
              <a:latin typeface="Muli"/>
              <a:ea typeface="Muli"/>
              <a:cs typeface="Muli"/>
              <a:sym typeface="Mul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47"/>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Weekly Planner</a:t>
            </a:r>
            <a:endParaRPr/>
          </a:p>
        </p:txBody>
      </p:sp>
      <p:sp>
        <p:nvSpPr>
          <p:cNvPr id="670" name="Google Shape;670;p4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671" name="Google Shape;671;p47"/>
          <p:cNvGraphicFramePr/>
          <p:nvPr/>
        </p:nvGraphicFramePr>
        <p:xfrm>
          <a:off x="580550" y="1474725"/>
          <a:ext cx="3000000" cy="3000000"/>
        </p:xfrm>
        <a:graphic>
          <a:graphicData uri="http://schemas.openxmlformats.org/drawingml/2006/table">
            <a:tbl>
              <a:tblPr>
                <a:noFill/>
                <a:tableStyleId>{40286F9A-8295-4760-8310-7838FB866F30}</a:tableStyleId>
              </a:tblPr>
              <a:tblGrid>
                <a:gridCol w="886475">
                  <a:extLst>
                    <a:ext uri="{9D8B030D-6E8A-4147-A177-3AD203B41FA5}">
                      <a16:colId xmlns:a16="http://schemas.microsoft.com/office/drawing/2014/main" val="20000"/>
                    </a:ext>
                  </a:extLst>
                </a:gridCol>
                <a:gridCol w="1016075">
                  <a:extLst>
                    <a:ext uri="{9D8B030D-6E8A-4147-A177-3AD203B41FA5}">
                      <a16:colId xmlns:a16="http://schemas.microsoft.com/office/drawing/2014/main" val="20001"/>
                    </a:ext>
                  </a:extLst>
                </a:gridCol>
                <a:gridCol w="1016075">
                  <a:extLst>
                    <a:ext uri="{9D8B030D-6E8A-4147-A177-3AD203B41FA5}">
                      <a16:colId xmlns:a16="http://schemas.microsoft.com/office/drawing/2014/main" val="20002"/>
                    </a:ext>
                  </a:extLst>
                </a:gridCol>
                <a:gridCol w="1016075">
                  <a:extLst>
                    <a:ext uri="{9D8B030D-6E8A-4147-A177-3AD203B41FA5}">
                      <a16:colId xmlns:a16="http://schemas.microsoft.com/office/drawing/2014/main" val="20003"/>
                    </a:ext>
                  </a:extLst>
                </a:gridCol>
                <a:gridCol w="1016075">
                  <a:extLst>
                    <a:ext uri="{9D8B030D-6E8A-4147-A177-3AD203B41FA5}">
                      <a16:colId xmlns:a16="http://schemas.microsoft.com/office/drawing/2014/main" val="20004"/>
                    </a:ext>
                  </a:extLst>
                </a:gridCol>
                <a:gridCol w="1016075">
                  <a:extLst>
                    <a:ext uri="{9D8B030D-6E8A-4147-A177-3AD203B41FA5}">
                      <a16:colId xmlns:a16="http://schemas.microsoft.com/office/drawing/2014/main" val="20005"/>
                    </a:ext>
                  </a:extLst>
                </a:gridCol>
                <a:gridCol w="1016075">
                  <a:extLst>
                    <a:ext uri="{9D8B030D-6E8A-4147-A177-3AD203B41FA5}">
                      <a16:colId xmlns:a16="http://schemas.microsoft.com/office/drawing/2014/main" val="20006"/>
                    </a:ext>
                  </a:extLst>
                </a:gridCol>
                <a:gridCol w="1016075">
                  <a:extLst>
                    <a:ext uri="{9D8B030D-6E8A-4147-A177-3AD203B41FA5}">
                      <a16:colId xmlns:a16="http://schemas.microsoft.com/office/drawing/2014/main" val="20007"/>
                    </a:ext>
                  </a:extLst>
                </a:gridCol>
              </a:tblGrid>
              <a:tr h="304775">
                <a:tc>
                  <a:txBody>
                    <a:bodyPr/>
                    <a:lstStyle/>
                    <a:p>
                      <a:pPr marL="0" lvl="0" indent="0" algn="r" rtl="0">
                        <a:spcBef>
                          <a:spcPts val="0"/>
                        </a:spcBef>
                        <a:spcAft>
                          <a:spcPts val="0"/>
                        </a:spcAft>
                        <a:buNone/>
                      </a:pP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SUNDAY</a:t>
                      </a:r>
                      <a:endParaRPr sz="700">
                        <a:solidFill>
                          <a:schemeClr val="lt1"/>
                        </a:solidFill>
                        <a:latin typeface="Muli"/>
                        <a:ea typeface="Muli"/>
                        <a:cs typeface="Muli"/>
                        <a:sym typeface="Muli"/>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MONDAY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TUESDAY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WEDNESDAY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THURSDAY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FRIDAY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Muli"/>
                          <a:ea typeface="Muli"/>
                          <a:cs typeface="Muli"/>
                          <a:sym typeface="Muli"/>
                        </a:rPr>
                        <a:t>SATURDAY</a:t>
                      </a:r>
                      <a:endParaRPr sz="7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83150">
                <a:tc>
                  <a:txBody>
                    <a:bodyPr/>
                    <a:lstStyle/>
                    <a:p>
                      <a:pPr marL="0" lvl="0" indent="0" algn="r" rtl="0">
                        <a:spcBef>
                          <a:spcPts val="0"/>
                        </a:spcBef>
                        <a:spcAft>
                          <a:spcPts val="0"/>
                        </a:spcAft>
                        <a:buNone/>
                      </a:pPr>
                      <a:r>
                        <a:rPr lang="en" sz="800">
                          <a:solidFill>
                            <a:schemeClr val="lt1"/>
                          </a:solidFill>
                          <a:latin typeface="Muli"/>
                          <a:ea typeface="Muli"/>
                          <a:cs typeface="Muli"/>
                          <a:sym typeface="Muli"/>
                        </a:rPr>
                        <a:t>09:00 - 09:45</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3150">
                <a:tc>
                  <a:txBody>
                    <a:bodyPr/>
                    <a:lstStyle/>
                    <a:p>
                      <a:pPr marL="0" lvl="0" indent="0" algn="r" rtl="0">
                        <a:spcBef>
                          <a:spcPts val="0"/>
                        </a:spcBef>
                        <a:spcAft>
                          <a:spcPts val="0"/>
                        </a:spcAft>
                        <a:buNone/>
                      </a:pPr>
                      <a:r>
                        <a:rPr lang="en" sz="800">
                          <a:solidFill>
                            <a:schemeClr val="lt1"/>
                          </a:solidFill>
                          <a:latin typeface="Muli"/>
                          <a:ea typeface="Muli"/>
                          <a:cs typeface="Muli"/>
                          <a:sym typeface="Muli"/>
                        </a:rPr>
                        <a:t>10:00 - 10:45</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3150">
                <a:tc>
                  <a:txBody>
                    <a:bodyPr/>
                    <a:lstStyle/>
                    <a:p>
                      <a:pPr marL="0" lvl="0" indent="0" algn="r" rtl="0">
                        <a:spcBef>
                          <a:spcPts val="0"/>
                        </a:spcBef>
                        <a:spcAft>
                          <a:spcPts val="0"/>
                        </a:spcAft>
                        <a:buNone/>
                      </a:pPr>
                      <a:r>
                        <a:rPr lang="en" sz="800">
                          <a:solidFill>
                            <a:schemeClr val="lt1"/>
                          </a:solidFill>
                          <a:latin typeface="Muli"/>
                          <a:ea typeface="Muli"/>
                          <a:cs typeface="Muli"/>
                          <a:sym typeface="Muli"/>
                        </a:rPr>
                        <a:t>11:00 - 11:45</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3150">
                <a:tc>
                  <a:txBody>
                    <a:bodyPr/>
                    <a:lstStyle/>
                    <a:p>
                      <a:pPr marL="0" lvl="0" indent="0" algn="r" rtl="0">
                        <a:spcBef>
                          <a:spcPts val="0"/>
                        </a:spcBef>
                        <a:spcAft>
                          <a:spcPts val="0"/>
                        </a:spcAft>
                        <a:buNone/>
                      </a:pPr>
                      <a:r>
                        <a:rPr lang="en" sz="800">
                          <a:solidFill>
                            <a:schemeClr val="lt1"/>
                          </a:solidFill>
                          <a:latin typeface="Muli"/>
                          <a:ea typeface="Muli"/>
                          <a:cs typeface="Muli"/>
                          <a:sym typeface="Muli"/>
                        </a:rPr>
                        <a:t>12:00 - 13:15</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 Free time</a:t>
                      </a:r>
                      <a:endParaRPr sz="800">
                        <a:solidFill>
                          <a:schemeClr val="lt1"/>
                        </a:solidFill>
                        <a:latin typeface="Muli"/>
                        <a:ea typeface="Muli"/>
                        <a:cs typeface="Muli"/>
                        <a:sym typeface="Muli"/>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 Free time</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 Free time</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 Free time</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 Free time</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 Free time</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 Free time</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50060">
                        <a:alpha val="17880"/>
                      </a:srgbClr>
                    </a:solidFill>
                  </a:tcPr>
                </a:tc>
                <a:extLst>
                  <a:ext uri="{0D108BD9-81ED-4DB2-BD59-A6C34878D82A}">
                    <a16:rowId xmlns:a16="http://schemas.microsoft.com/office/drawing/2014/main" val="10004"/>
                  </a:ext>
                </a:extLst>
              </a:tr>
              <a:tr h="383150">
                <a:tc>
                  <a:txBody>
                    <a:bodyPr/>
                    <a:lstStyle/>
                    <a:p>
                      <a:pPr marL="0" lvl="0" indent="0" algn="r" rtl="0">
                        <a:spcBef>
                          <a:spcPts val="0"/>
                        </a:spcBef>
                        <a:spcAft>
                          <a:spcPts val="0"/>
                        </a:spcAft>
                        <a:buNone/>
                      </a:pPr>
                      <a:r>
                        <a:rPr lang="en" sz="800">
                          <a:solidFill>
                            <a:schemeClr val="lt1"/>
                          </a:solidFill>
                          <a:latin typeface="Muli"/>
                          <a:ea typeface="Muli"/>
                          <a:cs typeface="Muli"/>
                          <a:sym typeface="Muli"/>
                        </a:rPr>
                        <a:t>13:30 - 14:15</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83150">
                <a:tc>
                  <a:txBody>
                    <a:bodyPr/>
                    <a:lstStyle/>
                    <a:p>
                      <a:pPr marL="0" lvl="0" indent="0" algn="r" rtl="0">
                        <a:spcBef>
                          <a:spcPts val="0"/>
                        </a:spcBef>
                        <a:spcAft>
                          <a:spcPts val="0"/>
                        </a:spcAft>
                        <a:buNone/>
                      </a:pPr>
                      <a:r>
                        <a:rPr lang="en" sz="800">
                          <a:solidFill>
                            <a:schemeClr val="lt1"/>
                          </a:solidFill>
                          <a:latin typeface="Muli"/>
                          <a:ea typeface="Muli"/>
                          <a:cs typeface="Muli"/>
                          <a:sym typeface="Muli"/>
                        </a:rPr>
                        <a:t>14:30 - 15:15</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83150">
                <a:tc>
                  <a:txBody>
                    <a:bodyPr/>
                    <a:lstStyle/>
                    <a:p>
                      <a:pPr marL="0" lvl="0" indent="0" algn="r" rtl="0">
                        <a:spcBef>
                          <a:spcPts val="0"/>
                        </a:spcBef>
                        <a:spcAft>
                          <a:spcPts val="0"/>
                        </a:spcAft>
                        <a:buNone/>
                      </a:pPr>
                      <a:r>
                        <a:rPr lang="en" sz="800">
                          <a:solidFill>
                            <a:schemeClr val="lt1"/>
                          </a:solidFill>
                          <a:latin typeface="Muli"/>
                          <a:ea typeface="Muli"/>
                          <a:cs typeface="Muli"/>
                          <a:sym typeface="Muli"/>
                        </a:rPr>
                        <a:t>15:30 - 16:15</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uli"/>
                          <a:ea typeface="Muli"/>
                          <a:cs typeface="Muli"/>
                          <a:sym typeface="Muli"/>
                        </a:rPr>
                        <a:t>Task</a:t>
                      </a:r>
                      <a:endParaRPr sz="80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Extra resources</a:t>
            </a:r>
            <a:endParaRPr/>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a:p>
        </p:txBody>
      </p:sp>
      <p:pic>
        <p:nvPicPr>
          <p:cNvPr id="678" name="Google Shape;678;p48"/>
          <p:cNvPicPr preferRelativeResize="0"/>
          <p:nvPr/>
        </p:nvPicPr>
        <p:blipFill>
          <a:blip r:embed="rId3">
            <a:alphaModFix/>
          </a:blip>
          <a:stretch>
            <a:fillRect/>
          </a:stretch>
        </p:blipFill>
        <p:spPr>
          <a:xfrm>
            <a:off x="580550" y="1275361"/>
            <a:ext cx="1842723" cy="1098064"/>
          </a:xfrm>
          <a:prstGeom prst="rect">
            <a:avLst/>
          </a:prstGeom>
          <a:noFill/>
          <a:ln>
            <a:noFill/>
          </a:ln>
        </p:spPr>
      </p:pic>
      <p:pic>
        <p:nvPicPr>
          <p:cNvPr id="679" name="Google Shape;679;p48"/>
          <p:cNvPicPr preferRelativeResize="0"/>
          <p:nvPr/>
        </p:nvPicPr>
        <p:blipFill>
          <a:blip r:embed="rId4">
            <a:alphaModFix/>
          </a:blip>
          <a:stretch>
            <a:fillRect/>
          </a:stretch>
        </p:blipFill>
        <p:spPr>
          <a:xfrm>
            <a:off x="6040173" y="873088"/>
            <a:ext cx="1217100" cy="1387025"/>
          </a:xfrm>
          <a:prstGeom prst="rect">
            <a:avLst/>
          </a:prstGeom>
          <a:noFill/>
          <a:ln>
            <a:noFill/>
          </a:ln>
        </p:spPr>
      </p:pic>
      <p:pic>
        <p:nvPicPr>
          <p:cNvPr id="680" name="Google Shape;680;p48"/>
          <p:cNvPicPr preferRelativeResize="0"/>
          <p:nvPr/>
        </p:nvPicPr>
        <p:blipFill>
          <a:blip r:embed="rId5">
            <a:alphaModFix/>
          </a:blip>
          <a:stretch>
            <a:fillRect/>
          </a:stretch>
        </p:blipFill>
        <p:spPr>
          <a:xfrm>
            <a:off x="7519307" y="1157509"/>
            <a:ext cx="1099836" cy="1102608"/>
          </a:xfrm>
          <a:prstGeom prst="rect">
            <a:avLst/>
          </a:prstGeom>
          <a:noFill/>
          <a:ln>
            <a:noFill/>
          </a:ln>
        </p:spPr>
      </p:pic>
      <p:pic>
        <p:nvPicPr>
          <p:cNvPr id="681" name="Google Shape;681;p48"/>
          <p:cNvPicPr preferRelativeResize="0"/>
          <p:nvPr/>
        </p:nvPicPr>
        <p:blipFill>
          <a:blip r:embed="rId6">
            <a:alphaModFix/>
          </a:blip>
          <a:stretch>
            <a:fillRect/>
          </a:stretch>
        </p:blipFill>
        <p:spPr>
          <a:xfrm>
            <a:off x="5214461" y="3853744"/>
            <a:ext cx="282577" cy="822801"/>
          </a:xfrm>
          <a:prstGeom prst="rect">
            <a:avLst/>
          </a:prstGeom>
          <a:noFill/>
          <a:ln>
            <a:noFill/>
          </a:ln>
        </p:spPr>
      </p:pic>
      <p:pic>
        <p:nvPicPr>
          <p:cNvPr id="682" name="Google Shape;682;p48"/>
          <p:cNvPicPr preferRelativeResize="0"/>
          <p:nvPr/>
        </p:nvPicPr>
        <p:blipFill>
          <a:blip r:embed="rId7">
            <a:alphaModFix/>
          </a:blip>
          <a:stretch>
            <a:fillRect/>
          </a:stretch>
        </p:blipFill>
        <p:spPr>
          <a:xfrm>
            <a:off x="1917139" y="2651387"/>
            <a:ext cx="1717628" cy="897601"/>
          </a:xfrm>
          <a:prstGeom prst="rect">
            <a:avLst/>
          </a:prstGeom>
          <a:noFill/>
          <a:ln>
            <a:noFill/>
          </a:ln>
        </p:spPr>
      </p:pic>
      <p:pic>
        <p:nvPicPr>
          <p:cNvPr id="683" name="Google Shape;683;p48"/>
          <p:cNvPicPr preferRelativeResize="0"/>
          <p:nvPr/>
        </p:nvPicPr>
        <p:blipFill>
          <a:blip r:embed="rId8">
            <a:alphaModFix/>
          </a:blip>
          <a:stretch>
            <a:fillRect/>
          </a:stretch>
        </p:blipFill>
        <p:spPr>
          <a:xfrm>
            <a:off x="2685307" y="1301161"/>
            <a:ext cx="1520655" cy="911450"/>
          </a:xfrm>
          <a:prstGeom prst="rect">
            <a:avLst/>
          </a:prstGeom>
          <a:noFill/>
          <a:ln>
            <a:noFill/>
          </a:ln>
        </p:spPr>
      </p:pic>
      <p:pic>
        <p:nvPicPr>
          <p:cNvPr id="684" name="Google Shape;684;p48"/>
          <p:cNvPicPr preferRelativeResize="0"/>
          <p:nvPr/>
        </p:nvPicPr>
        <p:blipFill>
          <a:blip r:embed="rId9">
            <a:alphaModFix/>
          </a:blip>
          <a:stretch>
            <a:fillRect/>
          </a:stretch>
        </p:blipFill>
        <p:spPr>
          <a:xfrm>
            <a:off x="5082183" y="2756662"/>
            <a:ext cx="493125" cy="687052"/>
          </a:xfrm>
          <a:prstGeom prst="rect">
            <a:avLst/>
          </a:prstGeom>
          <a:noFill/>
          <a:ln>
            <a:noFill/>
          </a:ln>
        </p:spPr>
      </p:pic>
      <p:pic>
        <p:nvPicPr>
          <p:cNvPr id="685" name="Google Shape;685;p48"/>
          <p:cNvPicPr preferRelativeResize="0"/>
          <p:nvPr/>
        </p:nvPicPr>
        <p:blipFill>
          <a:blip r:embed="rId10">
            <a:alphaModFix/>
          </a:blip>
          <a:stretch>
            <a:fillRect/>
          </a:stretch>
        </p:blipFill>
        <p:spPr>
          <a:xfrm>
            <a:off x="4467996" y="1328175"/>
            <a:ext cx="1310142" cy="857400"/>
          </a:xfrm>
          <a:prstGeom prst="rect">
            <a:avLst/>
          </a:prstGeom>
          <a:noFill/>
          <a:ln>
            <a:noFill/>
          </a:ln>
        </p:spPr>
      </p:pic>
      <p:pic>
        <p:nvPicPr>
          <p:cNvPr id="686" name="Google Shape;686;p48"/>
          <p:cNvPicPr preferRelativeResize="0"/>
          <p:nvPr/>
        </p:nvPicPr>
        <p:blipFill>
          <a:blip r:embed="rId11">
            <a:alphaModFix/>
          </a:blip>
          <a:stretch>
            <a:fillRect/>
          </a:stretch>
        </p:blipFill>
        <p:spPr>
          <a:xfrm>
            <a:off x="4021875" y="2712336"/>
            <a:ext cx="673199" cy="775704"/>
          </a:xfrm>
          <a:prstGeom prst="rect">
            <a:avLst/>
          </a:prstGeom>
          <a:noFill/>
          <a:ln>
            <a:noFill/>
          </a:ln>
        </p:spPr>
      </p:pic>
      <p:pic>
        <p:nvPicPr>
          <p:cNvPr id="687" name="Google Shape;687;p48"/>
          <p:cNvPicPr preferRelativeResize="0"/>
          <p:nvPr/>
        </p:nvPicPr>
        <p:blipFill>
          <a:blip r:embed="rId12">
            <a:alphaModFix/>
          </a:blip>
          <a:stretch>
            <a:fillRect/>
          </a:stretch>
        </p:blipFill>
        <p:spPr>
          <a:xfrm>
            <a:off x="5962416" y="2539187"/>
            <a:ext cx="1019495" cy="1122001"/>
          </a:xfrm>
          <a:prstGeom prst="rect">
            <a:avLst/>
          </a:prstGeom>
          <a:noFill/>
          <a:ln>
            <a:noFill/>
          </a:ln>
        </p:spPr>
      </p:pic>
      <p:pic>
        <p:nvPicPr>
          <p:cNvPr id="688" name="Google Shape;688;p48"/>
          <p:cNvPicPr preferRelativeResize="0"/>
          <p:nvPr/>
        </p:nvPicPr>
        <p:blipFill>
          <a:blip r:embed="rId13">
            <a:alphaModFix/>
          </a:blip>
          <a:stretch>
            <a:fillRect/>
          </a:stretch>
        </p:blipFill>
        <p:spPr>
          <a:xfrm>
            <a:off x="661520" y="3809418"/>
            <a:ext cx="831110" cy="911453"/>
          </a:xfrm>
          <a:prstGeom prst="rect">
            <a:avLst/>
          </a:prstGeom>
          <a:noFill/>
          <a:ln>
            <a:noFill/>
          </a:ln>
        </p:spPr>
      </p:pic>
      <p:pic>
        <p:nvPicPr>
          <p:cNvPr id="689" name="Google Shape;689;p48"/>
          <p:cNvPicPr preferRelativeResize="0"/>
          <p:nvPr/>
        </p:nvPicPr>
        <p:blipFill>
          <a:blip r:embed="rId14">
            <a:alphaModFix/>
          </a:blip>
          <a:stretch>
            <a:fillRect/>
          </a:stretch>
        </p:blipFill>
        <p:spPr>
          <a:xfrm>
            <a:off x="1824689" y="3809418"/>
            <a:ext cx="836651" cy="911453"/>
          </a:xfrm>
          <a:prstGeom prst="rect">
            <a:avLst/>
          </a:prstGeom>
          <a:noFill/>
          <a:ln>
            <a:noFill/>
          </a:ln>
        </p:spPr>
      </p:pic>
      <p:pic>
        <p:nvPicPr>
          <p:cNvPr id="690" name="Google Shape;690;p48"/>
          <p:cNvPicPr preferRelativeResize="0"/>
          <p:nvPr/>
        </p:nvPicPr>
        <p:blipFill>
          <a:blip r:embed="rId15">
            <a:alphaModFix/>
          </a:blip>
          <a:stretch>
            <a:fillRect/>
          </a:stretch>
        </p:blipFill>
        <p:spPr>
          <a:xfrm>
            <a:off x="4103930" y="3809418"/>
            <a:ext cx="778473" cy="911453"/>
          </a:xfrm>
          <a:prstGeom prst="rect">
            <a:avLst/>
          </a:prstGeom>
          <a:noFill/>
          <a:ln>
            <a:noFill/>
          </a:ln>
        </p:spPr>
      </p:pic>
      <p:pic>
        <p:nvPicPr>
          <p:cNvPr id="691" name="Google Shape;691;p48"/>
          <p:cNvPicPr preferRelativeResize="0"/>
          <p:nvPr/>
        </p:nvPicPr>
        <p:blipFill>
          <a:blip r:embed="rId16">
            <a:alphaModFix/>
          </a:blip>
          <a:stretch>
            <a:fillRect/>
          </a:stretch>
        </p:blipFill>
        <p:spPr>
          <a:xfrm>
            <a:off x="2993398" y="3809418"/>
            <a:ext cx="778473" cy="911453"/>
          </a:xfrm>
          <a:prstGeom prst="rect">
            <a:avLst/>
          </a:prstGeom>
          <a:noFill/>
          <a:ln>
            <a:noFill/>
          </a:ln>
        </p:spPr>
      </p:pic>
      <p:pic>
        <p:nvPicPr>
          <p:cNvPr id="692" name="Google Shape;692;p48"/>
          <p:cNvPicPr preferRelativeResize="0"/>
          <p:nvPr/>
        </p:nvPicPr>
        <p:blipFill>
          <a:blip r:embed="rId17">
            <a:alphaModFix/>
          </a:blip>
          <a:stretch>
            <a:fillRect/>
          </a:stretch>
        </p:blipFill>
        <p:spPr>
          <a:xfrm>
            <a:off x="6131407" y="4046291"/>
            <a:ext cx="681510" cy="437719"/>
          </a:xfrm>
          <a:prstGeom prst="rect">
            <a:avLst/>
          </a:prstGeom>
          <a:noFill/>
          <a:ln>
            <a:noFill/>
          </a:ln>
        </p:spPr>
      </p:pic>
      <p:pic>
        <p:nvPicPr>
          <p:cNvPr id="693" name="Google Shape;693;p48"/>
          <p:cNvPicPr preferRelativeResize="0"/>
          <p:nvPr/>
        </p:nvPicPr>
        <p:blipFill>
          <a:blip r:embed="rId18">
            <a:alphaModFix/>
          </a:blip>
          <a:stretch>
            <a:fillRect/>
          </a:stretch>
        </p:blipFill>
        <p:spPr>
          <a:xfrm>
            <a:off x="624120" y="2708180"/>
            <a:ext cx="905910" cy="78401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9"/>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SlidesCarnival icons are editable shapes. </a:t>
            </a:r>
            <a:br>
              <a:rPr lang="en" sz="900"/>
            </a:br>
            <a:br>
              <a:rPr lang="en" sz="900"/>
            </a:br>
            <a:r>
              <a:rPr lang="en" sz="900"/>
              <a:t>This means that you can:</a:t>
            </a:r>
            <a:endParaRPr sz="900"/>
          </a:p>
          <a:p>
            <a:pPr marL="457200" lvl="0" indent="-285750" algn="l" rtl="0">
              <a:spcBef>
                <a:spcPts val="600"/>
              </a:spcBef>
              <a:spcAft>
                <a:spcPts val="0"/>
              </a:spcAft>
              <a:buSzPts val="900"/>
              <a:buChar char="⬡"/>
            </a:pPr>
            <a:r>
              <a:rPr lang="en" sz="900"/>
              <a:t>Resize them without losing quality.</a:t>
            </a:r>
            <a:endParaRPr sz="900"/>
          </a:p>
          <a:p>
            <a:pPr marL="457200" lvl="0" indent="-285750" algn="l" rtl="0">
              <a:spcBef>
                <a:spcPts val="0"/>
              </a:spcBef>
              <a:spcAft>
                <a:spcPts val="0"/>
              </a:spcAft>
              <a:buSzPts val="900"/>
              <a:buChar char="⬡"/>
            </a:pPr>
            <a:r>
              <a:rPr lang="en" sz="900"/>
              <a:t>Change fill color and opacity.</a:t>
            </a:r>
            <a:endParaRPr sz="900"/>
          </a:p>
          <a:p>
            <a:pPr marL="457200" lvl="0" indent="-285750" algn="l" rtl="0">
              <a:spcBef>
                <a:spcPts val="0"/>
              </a:spcBef>
              <a:spcAft>
                <a:spcPts val="0"/>
              </a:spcAft>
              <a:buSzPts val="900"/>
              <a:buChar char="⬡"/>
            </a:pPr>
            <a:r>
              <a:rPr lang="en" sz="900"/>
              <a:t>Change line color, width and style.</a:t>
            </a:r>
            <a:endParaRPr sz="900"/>
          </a:p>
          <a:p>
            <a:pPr marL="0" lvl="0" indent="0" algn="l" rtl="0">
              <a:spcBef>
                <a:spcPts val="600"/>
              </a:spcBef>
              <a:spcAft>
                <a:spcPts val="0"/>
              </a:spcAft>
              <a:buNone/>
            </a:pPr>
            <a:r>
              <a:rPr lang="en" sz="900"/>
              <a:t>Isn’t that nice? :)</a:t>
            </a:r>
            <a:br>
              <a:rPr lang="en" sz="900"/>
            </a:br>
            <a:br>
              <a:rPr lang="en" sz="900"/>
            </a:br>
            <a:r>
              <a:rPr lang="en" sz="900"/>
              <a:t>Examples:</a:t>
            </a:r>
            <a:br>
              <a:rPr lang="en" sz="900"/>
            </a:br>
            <a:br>
              <a:rPr lang="en" sz="900"/>
            </a:br>
            <a:br>
              <a:rPr lang="en" sz="900"/>
            </a:br>
            <a:endParaRPr sz="900"/>
          </a:p>
        </p:txBody>
      </p:sp>
      <p:grpSp>
        <p:nvGrpSpPr>
          <p:cNvPr id="699" name="Google Shape;699;p49"/>
          <p:cNvGrpSpPr/>
          <p:nvPr/>
        </p:nvGrpSpPr>
        <p:grpSpPr>
          <a:xfrm>
            <a:off x="358968" y="342338"/>
            <a:ext cx="347107" cy="438984"/>
            <a:chOff x="584925" y="238125"/>
            <a:chExt cx="415200" cy="525100"/>
          </a:xfrm>
        </p:grpSpPr>
        <p:sp>
          <p:nvSpPr>
            <p:cNvPr id="700" name="Google Shape;700;p4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49"/>
          <p:cNvGrpSpPr/>
          <p:nvPr/>
        </p:nvGrpSpPr>
        <p:grpSpPr>
          <a:xfrm>
            <a:off x="910227" y="406125"/>
            <a:ext cx="371623" cy="309362"/>
            <a:chOff x="1244325" y="314425"/>
            <a:chExt cx="444525" cy="370050"/>
          </a:xfrm>
        </p:grpSpPr>
        <p:sp>
          <p:nvSpPr>
            <p:cNvPr id="707" name="Google Shape;707;p4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49"/>
          <p:cNvGrpSpPr/>
          <p:nvPr/>
        </p:nvGrpSpPr>
        <p:grpSpPr>
          <a:xfrm>
            <a:off x="1481925" y="404599"/>
            <a:ext cx="355300" cy="312413"/>
            <a:chOff x="1928175" y="312600"/>
            <a:chExt cx="425000" cy="373700"/>
          </a:xfrm>
        </p:grpSpPr>
        <p:sp>
          <p:nvSpPr>
            <p:cNvPr id="710" name="Google Shape;710;p4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49"/>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49"/>
          <p:cNvGrpSpPr/>
          <p:nvPr/>
        </p:nvGrpSpPr>
        <p:grpSpPr>
          <a:xfrm>
            <a:off x="3145963" y="388276"/>
            <a:ext cx="408386" cy="345080"/>
            <a:chOff x="3918650" y="293075"/>
            <a:chExt cx="488500" cy="412775"/>
          </a:xfrm>
        </p:grpSpPr>
        <p:sp>
          <p:nvSpPr>
            <p:cNvPr id="715" name="Google Shape;715;p4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49"/>
          <p:cNvGrpSpPr/>
          <p:nvPr/>
        </p:nvGrpSpPr>
        <p:grpSpPr>
          <a:xfrm>
            <a:off x="3745730" y="362235"/>
            <a:ext cx="335905" cy="397142"/>
            <a:chOff x="4636075" y="261925"/>
            <a:chExt cx="401800" cy="475050"/>
          </a:xfrm>
        </p:grpSpPr>
        <p:sp>
          <p:nvSpPr>
            <p:cNvPr id="719" name="Google Shape;719;p4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 name="Google Shape;723;p49"/>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49"/>
          <p:cNvGrpSpPr/>
          <p:nvPr/>
        </p:nvGrpSpPr>
        <p:grpSpPr>
          <a:xfrm>
            <a:off x="4872282" y="395424"/>
            <a:ext cx="336908" cy="330262"/>
            <a:chOff x="5983625" y="301625"/>
            <a:chExt cx="403000" cy="395050"/>
          </a:xfrm>
        </p:grpSpPr>
        <p:sp>
          <p:nvSpPr>
            <p:cNvPr id="725" name="Google Shape;725;p4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49"/>
          <p:cNvGrpSpPr/>
          <p:nvPr/>
        </p:nvGrpSpPr>
        <p:grpSpPr>
          <a:xfrm>
            <a:off x="5438358" y="392853"/>
            <a:ext cx="331808" cy="331307"/>
            <a:chOff x="6660750" y="298550"/>
            <a:chExt cx="396900" cy="396300"/>
          </a:xfrm>
        </p:grpSpPr>
        <p:sp>
          <p:nvSpPr>
            <p:cNvPr id="746" name="Google Shape;746;p4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49"/>
          <p:cNvGrpSpPr/>
          <p:nvPr/>
        </p:nvGrpSpPr>
        <p:grpSpPr>
          <a:xfrm>
            <a:off x="358968" y="914538"/>
            <a:ext cx="347107" cy="420111"/>
            <a:chOff x="584925" y="922575"/>
            <a:chExt cx="415200" cy="502525"/>
          </a:xfrm>
        </p:grpSpPr>
        <p:sp>
          <p:nvSpPr>
            <p:cNvPr id="749" name="Google Shape;749;p4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9"/>
          <p:cNvGrpSpPr/>
          <p:nvPr/>
        </p:nvGrpSpPr>
        <p:grpSpPr>
          <a:xfrm>
            <a:off x="912275" y="904841"/>
            <a:ext cx="367547" cy="437980"/>
            <a:chOff x="1246775" y="910975"/>
            <a:chExt cx="439650" cy="523900"/>
          </a:xfrm>
        </p:grpSpPr>
        <p:sp>
          <p:nvSpPr>
            <p:cNvPr id="753" name="Google Shape;753;p4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49"/>
          <p:cNvGrpSpPr/>
          <p:nvPr/>
        </p:nvGrpSpPr>
        <p:grpSpPr>
          <a:xfrm>
            <a:off x="1480400" y="975274"/>
            <a:ext cx="358351" cy="298118"/>
            <a:chOff x="1926350" y="995225"/>
            <a:chExt cx="428650" cy="356600"/>
          </a:xfrm>
        </p:grpSpPr>
        <p:sp>
          <p:nvSpPr>
            <p:cNvPr id="757" name="Google Shape;757;p4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1" name="Google Shape;761;p49"/>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9"/>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9"/>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9"/>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 name="Google Shape;765;p49"/>
          <p:cNvGrpSpPr/>
          <p:nvPr/>
        </p:nvGrpSpPr>
        <p:grpSpPr>
          <a:xfrm>
            <a:off x="4302631" y="952827"/>
            <a:ext cx="349155" cy="349657"/>
            <a:chOff x="5302225" y="968375"/>
            <a:chExt cx="417650" cy="418250"/>
          </a:xfrm>
        </p:grpSpPr>
        <p:sp>
          <p:nvSpPr>
            <p:cNvPr id="766" name="Google Shape;766;p4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49"/>
          <p:cNvGrpSpPr/>
          <p:nvPr/>
        </p:nvGrpSpPr>
        <p:grpSpPr>
          <a:xfrm>
            <a:off x="4824295" y="913514"/>
            <a:ext cx="432881" cy="421637"/>
            <a:chOff x="5926225" y="921350"/>
            <a:chExt cx="517800" cy="504350"/>
          </a:xfrm>
        </p:grpSpPr>
        <p:sp>
          <p:nvSpPr>
            <p:cNvPr id="769" name="Google Shape;769;p4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9"/>
          <p:cNvGrpSpPr/>
          <p:nvPr/>
        </p:nvGrpSpPr>
        <p:grpSpPr>
          <a:xfrm>
            <a:off x="5402118" y="921686"/>
            <a:ext cx="404290" cy="405314"/>
            <a:chOff x="6617400" y="931125"/>
            <a:chExt cx="483600" cy="484825"/>
          </a:xfrm>
        </p:grpSpPr>
        <p:sp>
          <p:nvSpPr>
            <p:cNvPr id="772" name="Google Shape;772;p4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49"/>
          <p:cNvGrpSpPr/>
          <p:nvPr/>
        </p:nvGrpSpPr>
        <p:grpSpPr>
          <a:xfrm>
            <a:off x="337525" y="1551048"/>
            <a:ext cx="389994" cy="273623"/>
            <a:chOff x="559275" y="1683950"/>
            <a:chExt cx="466500" cy="327300"/>
          </a:xfrm>
        </p:grpSpPr>
        <p:sp>
          <p:nvSpPr>
            <p:cNvPr id="775" name="Google Shape;775;p4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49"/>
          <p:cNvGrpSpPr/>
          <p:nvPr/>
        </p:nvGrpSpPr>
        <p:grpSpPr>
          <a:xfrm>
            <a:off x="901052" y="1496958"/>
            <a:ext cx="389994" cy="381822"/>
            <a:chOff x="1233350" y="1619250"/>
            <a:chExt cx="466500" cy="456725"/>
          </a:xfrm>
        </p:grpSpPr>
        <p:sp>
          <p:nvSpPr>
            <p:cNvPr id="778" name="Google Shape;778;p4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9"/>
          <p:cNvGrpSpPr/>
          <p:nvPr/>
        </p:nvGrpSpPr>
        <p:grpSpPr>
          <a:xfrm>
            <a:off x="1476826" y="1505109"/>
            <a:ext cx="365499" cy="365499"/>
            <a:chOff x="1922075" y="1629000"/>
            <a:chExt cx="437200" cy="437200"/>
          </a:xfrm>
        </p:grpSpPr>
        <p:sp>
          <p:nvSpPr>
            <p:cNvPr id="783" name="Google Shape;783;p4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9"/>
          <p:cNvGrpSpPr/>
          <p:nvPr/>
        </p:nvGrpSpPr>
        <p:grpSpPr>
          <a:xfrm>
            <a:off x="2038827" y="1503584"/>
            <a:ext cx="368551" cy="368551"/>
            <a:chOff x="2594325" y="1627175"/>
            <a:chExt cx="440850" cy="440850"/>
          </a:xfrm>
        </p:grpSpPr>
        <p:sp>
          <p:nvSpPr>
            <p:cNvPr id="786" name="Google Shape;786;p4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9" name="Google Shape;789;p49"/>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49"/>
          <p:cNvGrpSpPr/>
          <p:nvPr/>
        </p:nvGrpSpPr>
        <p:grpSpPr>
          <a:xfrm>
            <a:off x="3200595" y="1476017"/>
            <a:ext cx="299121" cy="423685"/>
            <a:chOff x="3984000" y="1594200"/>
            <a:chExt cx="357800" cy="506800"/>
          </a:xfrm>
        </p:grpSpPr>
        <p:sp>
          <p:nvSpPr>
            <p:cNvPr id="791" name="Google Shape;791;p4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49"/>
          <p:cNvGrpSpPr/>
          <p:nvPr/>
        </p:nvGrpSpPr>
        <p:grpSpPr>
          <a:xfrm>
            <a:off x="3716637" y="1566869"/>
            <a:ext cx="394090" cy="241980"/>
            <a:chOff x="4601275" y="1702875"/>
            <a:chExt cx="471400" cy="289450"/>
          </a:xfrm>
        </p:grpSpPr>
        <p:sp>
          <p:nvSpPr>
            <p:cNvPr id="794" name="Google Shape;794;p4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49"/>
          <p:cNvGrpSpPr/>
          <p:nvPr/>
        </p:nvGrpSpPr>
        <p:grpSpPr>
          <a:xfrm>
            <a:off x="4299057" y="1507659"/>
            <a:ext cx="356303" cy="360400"/>
            <a:chOff x="5297950" y="1632050"/>
            <a:chExt cx="426200" cy="431100"/>
          </a:xfrm>
        </p:grpSpPr>
        <p:sp>
          <p:nvSpPr>
            <p:cNvPr id="800" name="Google Shape;800;p4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49"/>
          <p:cNvGrpSpPr/>
          <p:nvPr/>
        </p:nvGrpSpPr>
        <p:grpSpPr>
          <a:xfrm>
            <a:off x="4861560" y="1496958"/>
            <a:ext cx="358351" cy="381822"/>
            <a:chOff x="5970800" y="1619250"/>
            <a:chExt cx="428650" cy="456725"/>
          </a:xfrm>
        </p:grpSpPr>
        <p:sp>
          <p:nvSpPr>
            <p:cNvPr id="803" name="Google Shape;803;p4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9"/>
          <p:cNvGrpSpPr/>
          <p:nvPr/>
        </p:nvGrpSpPr>
        <p:grpSpPr>
          <a:xfrm>
            <a:off x="5408764" y="1492360"/>
            <a:ext cx="401719" cy="366502"/>
            <a:chOff x="6625350" y="1613750"/>
            <a:chExt cx="480525" cy="438400"/>
          </a:xfrm>
        </p:grpSpPr>
        <p:sp>
          <p:nvSpPr>
            <p:cNvPr id="809" name="Google Shape;809;p4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49"/>
          <p:cNvGrpSpPr/>
          <p:nvPr/>
        </p:nvGrpSpPr>
        <p:grpSpPr>
          <a:xfrm>
            <a:off x="380913" y="2088554"/>
            <a:ext cx="303217" cy="325685"/>
            <a:chOff x="611175" y="2326900"/>
            <a:chExt cx="362700" cy="389575"/>
          </a:xfrm>
        </p:grpSpPr>
        <p:sp>
          <p:nvSpPr>
            <p:cNvPr id="815" name="Google Shape;815;p4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49"/>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2" name="Google Shape;822;p49"/>
          <p:cNvGrpSpPr/>
          <p:nvPr/>
        </p:nvGrpSpPr>
        <p:grpSpPr>
          <a:xfrm>
            <a:off x="2701378" y="2036492"/>
            <a:ext cx="170502" cy="425733"/>
            <a:chOff x="3386850" y="2264625"/>
            <a:chExt cx="203950" cy="509250"/>
          </a:xfrm>
        </p:grpSpPr>
        <p:sp>
          <p:nvSpPr>
            <p:cNvPr id="823" name="Google Shape;823;p4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49"/>
          <p:cNvGrpSpPr/>
          <p:nvPr/>
        </p:nvGrpSpPr>
        <p:grpSpPr>
          <a:xfrm>
            <a:off x="3843751" y="2090602"/>
            <a:ext cx="139863" cy="317513"/>
            <a:chOff x="4753325" y="2329350"/>
            <a:chExt cx="167300" cy="379800"/>
          </a:xfrm>
        </p:grpSpPr>
        <p:sp>
          <p:nvSpPr>
            <p:cNvPr id="826" name="Google Shape;826;p4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49"/>
          <p:cNvGrpSpPr/>
          <p:nvPr/>
        </p:nvGrpSpPr>
        <p:grpSpPr>
          <a:xfrm>
            <a:off x="3277654" y="2038519"/>
            <a:ext cx="145004" cy="421658"/>
            <a:chOff x="4076175" y="2267050"/>
            <a:chExt cx="173450" cy="504375"/>
          </a:xfrm>
        </p:grpSpPr>
        <p:sp>
          <p:nvSpPr>
            <p:cNvPr id="829" name="Google Shape;829;p4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49"/>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49"/>
          <p:cNvGrpSpPr/>
          <p:nvPr/>
        </p:nvGrpSpPr>
        <p:grpSpPr>
          <a:xfrm>
            <a:off x="4865134" y="2089056"/>
            <a:ext cx="351204" cy="324661"/>
            <a:chOff x="5975075" y="2327500"/>
            <a:chExt cx="420100" cy="388350"/>
          </a:xfrm>
        </p:grpSpPr>
        <p:sp>
          <p:nvSpPr>
            <p:cNvPr id="833" name="Google Shape;833;p4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49"/>
          <p:cNvGrpSpPr/>
          <p:nvPr/>
        </p:nvGrpSpPr>
        <p:grpSpPr>
          <a:xfrm>
            <a:off x="5496544" y="2079358"/>
            <a:ext cx="215437" cy="351204"/>
            <a:chOff x="6730350" y="2315900"/>
            <a:chExt cx="257700" cy="420100"/>
          </a:xfrm>
        </p:grpSpPr>
        <p:sp>
          <p:nvSpPr>
            <p:cNvPr id="836" name="Google Shape;836;p4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9"/>
          <p:cNvGrpSpPr/>
          <p:nvPr/>
        </p:nvGrpSpPr>
        <p:grpSpPr>
          <a:xfrm>
            <a:off x="477889" y="2615840"/>
            <a:ext cx="109265" cy="398166"/>
            <a:chOff x="727175" y="2957625"/>
            <a:chExt cx="130700" cy="476275"/>
          </a:xfrm>
        </p:grpSpPr>
        <p:sp>
          <p:nvSpPr>
            <p:cNvPr id="842" name="Google Shape;842;p4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49"/>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6" name="Google Shape;846;p49"/>
          <p:cNvGrpSpPr/>
          <p:nvPr/>
        </p:nvGrpSpPr>
        <p:grpSpPr>
          <a:xfrm>
            <a:off x="2029631" y="2628589"/>
            <a:ext cx="386943" cy="372647"/>
            <a:chOff x="2583325" y="2972875"/>
            <a:chExt cx="462850" cy="445750"/>
          </a:xfrm>
        </p:grpSpPr>
        <p:sp>
          <p:nvSpPr>
            <p:cNvPr id="847" name="Google Shape;847;p4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49"/>
          <p:cNvGrpSpPr/>
          <p:nvPr/>
        </p:nvGrpSpPr>
        <p:grpSpPr>
          <a:xfrm>
            <a:off x="2579886" y="2684246"/>
            <a:ext cx="413486" cy="261355"/>
            <a:chOff x="3241525" y="3039450"/>
            <a:chExt cx="494600" cy="312625"/>
          </a:xfrm>
        </p:grpSpPr>
        <p:sp>
          <p:nvSpPr>
            <p:cNvPr id="850" name="Google Shape;850;p4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49"/>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49"/>
          <p:cNvGrpSpPr/>
          <p:nvPr/>
        </p:nvGrpSpPr>
        <p:grpSpPr>
          <a:xfrm>
            <a:off x="4263318" y="2656679"/>
            <a:ext cx="427781" cy="316489"/>
            <a:chOff x="5255200" y="3006475"/>
            <a:chExt cx="511700" cy="378575"/>
          </a:xfrm>
        </p:grpSpPr>
        <p:sp>
          <p:nvSpPr>
            <p:cNvPr id="854" name="Google Shape;854;p4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9"/>
          <p:cNvGrpSpPr/>
          <p:nvPr/>
        </p:nvGrpSpPr>
        <p:grpSpPr>
          <a:xfrm>
            <a:off x="3177104" y="2638308"/>
            <a:ext cx="346104" cy="353231"/>
            <a:chOff x="3955900" y="2984500"/>
            <a:chExt cx="414000" cy="422525"/>
          </a:xfrm>
        </p:grpSpPr>
        <p:sp>
          <p:nvSpPr>
            <p:cNvPr id="857" name="Google Shape;857;p4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0" name="Google Shape;860;p49"/>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9"/>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49"/>
          <p:cNvGrpSpPr/>
          <p:nvPr/>
        </p:nvGrpSpPr>
        <p:grpSpPr>
          <a:xfrm>
            <a:off x="5472049" y="2633187"/>
            <a:ext cx="264427" cy="375719"/>
            <a:chOff x="6701050" y="2978375"/>
            <a:chExt cx="316300" cy="449425"/>
          </a:xfrm>
        </p:grpSpPr>
        <p:sp>
          <p:nvSpPr>
            <p:cNvPr id="863" name="Google Shape;863;p4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9"/>
          <p:cNvGrpSpPr/>
          <p:nvPr/>
        </p:nvGrpSpPr>
        <p:grpSpPr>
          <a:xfrm>
            <a:off x="907677" y="3251848"/>
            <a:ext cx="376743" cy="253204"/>
            <a:chOff x="1241275" y="3718400"/>
            <a:chExt cx="450650" cy="302875"/>
          </a:xfrm>
        </p:grpSpPr>
        <p:sp>
          <p:nvSpPr>
            <p:cNvPr id="866" name="Google Shape;866;p4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9"/>
          <p:cNvGrpSpPr/>
          <p:nvPr/>
        </p:nvGrpSpPr>
        <p:grpSpPr>
          <a:xfrm>
            <a:off x="1476324" y="3232453"/>
            <a:ext cx="366502" cy="292496"/>
            <a:chOff x="1921475" y="3695200"/>
            <a:chExt cx="438400" cy="349875"/>
          </a:xfrm>
        </p:grpSpPr>
        <p:sp>
          <p:nvSpPr>
            <p:cNvPr id="871" name="Google Shape;871;p4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9"/>
          <p:cNvGrpSpPr/>
          <p:nvPr/>
        </p:nvGrpSpPr>
        <p:grpSpPr>
          <a:xfrm>
            <a:off x="2043425" y="3227855"/>
            <a:ext cx="359355" cy="301190"/>
            <a:chOff x="2599825" y="3689700"/>
            <a:chExt cx="429850" cy="360275"/>
          </a:xfrm>
        </p:grpSpPr>
        <p:sp>
          <p:nvSpPr>
            <p:cNvPr id="875" name="Google Shape;875;p4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49"/>
          <p:cNvGrpSpPr/>
          <p:nvPr/>
        </p:nvGrpSpPr>
        <p:grpSpPr>
          <a:xfrm>
            <a:off x="2624299" y="3196714"/>
            <a:ext cx="324661" cy="338956"/>
            <a:chOff x="3294650" y="3652450"/>
            <a:chExt cx="388350" cy="405450"/>
          </a:xfrm>
        </p:grpSpPr>
        <p:sp>
          <p:nvSpPr>
            <p:cNvPr id="878" name="Google Shape;878;p4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49"/>
          <p:cNvGrpSpPr/>
          <p:nvPr/>
        </p:nvGrpSpPr>
        <p:grpSpPr>
          <a:xfrm>
            <a:off x="3160781" y="3239601"/>
            <a:ext cx="378750" cy="277698"/>
            <a:chOff x="3936375" y="3703750"/>
            <a:chExt cx="453050" cy="332175"/>
          </a:xfrm>
        </p:grpSpPr>
        <p:sp>
          <p:nvSpPr>
            <p:cNvPr id="882" name="Google Shape;882;p4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9"/>
          <p:cNvGrpSpPr/>
          <p:nvPr/>
        </p:nvGrpSpPr>
        <p:grpSpPr>
          <a:xfrm>
            <a:off x="3724307" y="3239601"/>
            <a:ext cx="378750" cy="277698"/>
            <a:chOff x="4610450" y="3703750"/>
            <a:chExt cx="453050" cy="332175"/>
          </a:xfrm>
        </p:grpSpPr>
        <p:sp>
          <p:nvSpPr>
            <p:cNvPr id="888" name="Google Shape;888;p4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9"/>
          <p:cNvGrpSpPr/>
          <p:nvPr/>
        </p:nvGrpSpPr>
        <p:grpSpPr>
          <a:xfrm>
            <a:off x="4301106" y="3211532"/>
            <a:ext cx="352207" cy="333836"/>
            <a:chOff x="5300400" y="3670175"/>
            <a:chExt cx="421300" cy="399325"/>
          </a:xfrm>
        </p:grpSpPr>
        <p:sp>
          <p:nvSpPr>
            <p:cNvPr id="891" name="Google Shape;891;p4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49"/>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49"/>
          <p:cNvGrpSpPr/>
          <p:nvPr/>
        </p:nvGrpSpPr>
        <p:grpSpPr>
          <a:xfrm>
            <a:off x="5433259" y="3207435"/>
            <a:ext cx="342008" cy="342029"/>
            <a:chOff x="6654650" y="3665275"/>
            <a:chExt cx="409100" cy="409125"/>
          </a:xfrm>
        </p:grpSpPr>
        <p:sp>
          <p:nvSpPr>
            <p:cNvPr id="898" name="Google Shape;898;p4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49"/>
          <p:cNvGrpSpPr/>
          <p:nvPr/>
        </p:nvGrpSpPr>
        <p:grpSpPr>
          <a:xfrm>
            <a:off x="347223" y="3756667"/>
            <a:ext cx="370599" cy="370620"/>
            <a:chOff x="570875" y="4322250"/>
            <a:chExt cx="443300" cy="443325"/>
          </a:xfrm>
        </p:grpSpPr>
        <p:sp>
          <p:nvSpPr>
            <p:cNvPr id="901" name="Google Shape;901;p4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49"/>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6" name="Google Shape;906;p49"/>
          <p:cNvGrpSpPr/>
          <p:nvPr/>
        </p:nvGrpSpPr>
        <p:grpSpPr>
          <a:xfrm>
            <a:off x="1524812" y="3729120"/>
            <a:ext cx="269526" cy="425712"/>
            <a:chOff x="1979475" y="4289300"/>
            <a:chExt cx="322400" cy="509225"/>
          </a:xfrm>
        </p:grpSpPr>
        <p:sp>
          <p:nvSpPr>
            <p:cNvPr id="907" name="Google Shape;907;p4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9"/>
          <p:cNvGrpSpPr/>
          <p:nvPr/>
        </p:nvGrpSpPr>
        <p:grpSpPr>
          <a:xfrm>
            <a:off x="2064346" y="3734722"/>
            <a:ext cx="318014" cy="414510"/>
            <a:chOff x="2624850" y="4296000"/>
            <a:chExt cx="380400" cy="495825"/>
          </a:xfrm>
        </p:grpSpPr>
        <p:sp>
          <p:nvSpPr>
            <p:cNvPr id="911" name="Google Shape;911;p4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4" name="Google Shape;914;p49"/>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9"/>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9"/>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9"/>
          <p:cNvGrpSpPr/>
          <p:nvPr/>
        </p:nvGrpSpPr>
        <p:grpSpPr>
          <a:xfrm>
            <a:off x="4280686" y="3775560"/>
            <a:ext cx="393045" cy="332833"/>
            <a:chOff x="5275975" y="4344850"/>
            <a:chExt cx="470150" cy="398125"/>
          </a:xfrm>
        </p:grpSpPr>
        <p:sp>
          <p:nvSpPr>
            <p:cNvPr id="918" name="Google Shape;918;p4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1" name="Google Shape;921;p49"/>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2" name="Google Shape;922;p49"/>
          <p:cNvGrpSpPr/>
          <p:nvPr/>
        </p:nvGrpSpPr>
        <p:grpSpPr>
          <a:xfrm>
            <a:off x="5423039" y="3748516"/>
            <a:ext cx="362448" cy="386922"/>
            <a:chOff x="6642425" y="4312500"/>
            <a:chExt cx="433550" cy="462825"/>
          </a:xfrm>
        </p:grpSpPr>
        <p:sp>
          <p:nvSpPr>
            <p:cNvPr id="923" name="Google Shape;923;p4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926;p49"/>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7" name="Google Shape;927;p49"/>
          <p:cNvGrpSpPr/>
          <p:nvPr/>
        </p:nvGrpSpPr>
        <p:grpSpPr>
          <a:xfrm>
            <a:off x="910227" y="4322764"/>
            <a:ext cx="371623" cy="365499"/>
            <a:chOff x="1244325" y="4999400"/>
            <a:chExt cx="444525" cy="437200"/>
          </a:xfrm>
        </p:grpSpPr>
        <p:sp>
          <p:nvSpPr>
            <p:cNvPr id="928" name="Google Shape;928;p4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49"/>
          <p:cNvGrpSpPr/>
          <p:nvPr/>
        </p:nvGrpSpPr>
        <p:grpSpPr>
          <a:xfrm>
            <a:off x="1506943" y="4311018"/>
            <a:ext cx="305265" cy="388970"/>
            <a:chOff x="1958100" y="4985350"/>
            <a:chExt cx="365150" cy="465275"/>
          </a:xfrm>
        </p:grpSpPr>
        <p:sp>
          <p:nvSpPr>
            <p:cNvPr id="934" name="Google Shape;934;p4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49"/>
          <p:cNvGrpSpPr/>
          <p:nvPr/>
        </p:nvGrpSpPr>
        <p:grpSpPr>
          <a:xfrm>
            <a:off x="2048002" y="4325815"/>
            <a:ext cx="350200" cy="359877"/>
            <a:chOff x="2605300" y="5003050"/>
            <a:chExt cx="418900" cy="430475"/>
          </a:xfrm>
        </p:grpSpPr>
        <p:sp>
          <p:nvSpPr>
            <p:cNvPr id="938" name="Google Shape;938;p4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 name="Google Shape;941;p49"/>
          <p:cNvGrpSpPr/>
          <p:nvPr/>
        </p:nvGrpSpPr>
        <p:grpSpPr>
          <a:xfrm>
            <a:off x="2577336" y="4333486"/>
            <a:ext cx="418585" cy="344056"/>
            <a:chOff x="3238475" y="5012225"/>
            <a:chExt cx="500700" cy="411550"/>
          </a:xfrm>
        </p:grpSpPr>
        <p:sp>
          <p:nvSpPr>
            <p:cNvPr id="942" name="Google Shape;942;p4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49"/>
          <p:cNvGrpSpPr/>
          <p:nvPr/>
        </p:nvGrpSpPr>
        <p:grpSpPr>
          <a:xfrm>
            <a:off x="3683970" y="4296723"/>
            <a:ext cx="459424" cy="417561"/>
            <a:chOff x="4562200" y="4968250"/>
            <a:chExt cx="549550" cy="499475"/>
          </a:xfrm>
        </p:grpSpPr>
        <p:sp>
          <p:nvSpPr>
            <p:cNvPr id="948" name="Google Shape;948;p4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49"/>
          <p:cNvGrpSpPr/>
          <p:nvPr/>
        </p:nvGrpSpPr>
        <p:grpSpPr>
          <a:xfrm>
            <a:off x="3190898" y="4320214"/>
            <a:ext cx="318516" cy="370076"/>
            <a:chOff x="3972400" y="4996350"/>
            <a:chExt cx="381000" cy="442675"/>
          </a:xfrm>
        </p:grpSpPr>
        <p:sp>
          <p:nvSpPr>
            <p:cNvPr id="954" name="Google Shape;954;p4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49"/>
          <p:cNvGrpSpPr/>
          <p:nvPr/>
        </p:nvGrpSpPr>
        <p:grpSpPr>
          <a:xfrm>
            <a:off x="4251594" y="4289073"/>
            <a:ext cx="451252" cy="432860"/>
            <a:chOff x="5241175" y="4959100"/>
            <a:chExt cx="539775" cy="517775"/>
          </a:xfrm>
        </p:grpSpPr>
        <p:sp>
          <p:nvSpPr>
            <p:cNvPr id="957" name="Google Shape;957;p4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49"/>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4" name="Google Shape;964;p49"/>
          <p:cNvGrpSpPr/>
          <p:nvPr/>
        </p:nvGrpSpPr>
        <p:grpSpPr>
          <a:xfrm>
            <a:off x="5458778" y="4353382"/>
            <a:ext cx="289444" cy="332833"/>
            <a:chOff x="6685175" y="5036025"/>
            <a:chExt cx="346225" cy="398125"/>
          </a:xfrm>
        </p:grpSpPr>
        <p:sp>
          <p:nvSpPr>
            <p:cNvPr id="965" name="Google Shape;965;p4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9"/>
          <p:cNvGrpSpPr/>
          <p:nvPr/>
        </p:nvGrpSpPr>
        <p:grpSpPr>
          <a:xfrm>
            <a:off x="6268253" y="2106199"/>
            <a:ext cx="432570" cy="421334"/>
            <a:chOff x="5926225" y="921350"/>
            <a:chExt cx="517800" cy="504350"/>
          </a:xfrm>
        </p:grpSpPr>
        <p:sp>
          <p:nvSpPr>
            <p:cNvPr id="971" name="Google Shape;971;p4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972" name="Google Shape;972;p4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973" name="Google Shape;973;p49"/>
          <p:cNvSpPr/>
          <p:nvPr/>
        </p:nvSpPr>
        <p:spPr>
          <a:xfrm>
            <a:off x="6462174" y="23422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4" name="Google Shape;974;p49"/>
          <p:cNvGrpSpPr/>
          <p:nvPr/>
        </p:nvGrpSpPr>
        <p:grpSpPr>
          <a:xfrm>
            <a:off x="7153241" y="2085579"/>
            <a:ext cx="432570" cy="421334"/>
            <a:chOff x="5926225" y="921350"/>
            <a:chExt cx="517800" cy="504350"/>
          </a:xfrm>
        </p:grpSpPr>
        <p:sp>
          <p:nvSpPr>
            <p:cNvPr id="975" name="Google Shape;975;p4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 name="Google Shape;977;p49"/>
          <p:cNvSpPr/>
          <p:nvPr/>
        </p:nvSpPr>
        <p:spPr>
          <a:xfrm>
            <a:off x="7347162" y="23216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49"/>
          <p:cNvGrpSpPr/>
          <p:nvPr/>
        </p:nvGrpSpPr>
        <p:grpSpPr>
          <a:xfrm>
            <a:off x="6268521" y="2834621"/>
            <a:ext cx="1075937" cy="1047989"/>
            <a:chOff x="5926225" y="921350"/>
            <a:chExt cx="517800" cy="504350"/>
          </a:xfrm>
        </p:grpSpPr>
        <p:sp>
          <p:nvSpPr>
            <p:cNvPr id="979" name="Google Shape;979;p4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accent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accent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1" name="Google Shape;981;p49"/>
          <p:cNvSpPr/>
          <p:nvPr/>
        </p:nvSpPr>
        <p:spPr>
          <a:xfrm>
            <a:off x="6750834" y="34217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983" name="Google Shape;983;p49"/>
          <p:cNvSpPr txBox="1">
            <a:spLocks noGrp="1"/>
          </p:cNvSpPr>
          <p:nvPr>
            <p:ph type="body" idx="4294967295"/>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Find more icons at </a:t>
            </a:r>
            <a:r>
              <a:rPr lang="en" sz="900" u="sng">
                <a:solidFill>
                  <a:schemeClr val="hlink"/>
                </a:solidFill>
                <a:hlinkClick r:id="rId3"/>
              </a:rPr>
              <a:t>slidescarnival.com/extra-free-resources-icons-and-maps</a:t>
            </a:r>
            <a:endParaRPr sz="900"/>
          </a:p>
          <a:p>
            <a:pPr marL="0" lvl="0" indent="0" algn="l" rtl="0">
              <a:spcBef>
                <a:spcPts val="600"/>
              </a:spcBef>
              <a:spcAft>
                <a:spcPts val="0"/>
              </a:spcAft>
              <a:buNone/>
            </a:pPr>
            <a:endParaRPr sz="9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470381" y="0"/>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Procedure</a:t>
            </a:r>
            <a:endParaRPr dirty="0"/>
          </a:p>
        </p:txBody>
      </p:sp>
      <p:sp>
        <p:nvSpPr>
          <p:cNvPr id="72" name="Google Shape;72;p14"/>
          <p:cNvSpPr txBox="1">
            <a:spLocks noGrp="1"/>
          </p:cNvSpPr>
          <p:nvPr>
            <p:ph type="body" idx="2"/>
          </p:nvPr>
        </p:nvSpPr>
        <p:spPr>
          <a:xfrm>
            <a:off x="127063" y="1674150"/>
            <a:ext cx="8546556" cy="2385274"/>
          </a:xfrm>
          <a:prstGeom prst="rect">
            <a:avLst/>
          </a:prstGeom>
        </p:spPr>
        <p:txBody>
          <a:bodyPr spcFirstLastPara="1" wrap="square" lIns="0" tIns="0" rIns="0" bIns="0" anchor="t" anchorCtr="0">
            <a:noAutofit/>
          </a:bodyPr>
          <a:lstStyle/>
          <a:p>
            <a:pPr marL="228600" lvl="0" indent="-228600" algn="l" rtl="0">
              <a:spcBef>
                <a:spcPts val="600"/>
              </a:spcBef>
              <a:spcAft>
                <a:spcPts val="0"/>
              </a:spcAft>
              <a:buFont typeface="+mj-lt"/>
              <a:buAutoNum type="arabicPeriod"/>
            </a:pPr>
            <a:r>
              <a:rPr lang="en-US" sz="1200" b="1" dirty="0">
                <a:latin typeface="Lexend Deca" panose="020B0604020202020204" charset="-78"/>
                <a:cs typeface="Lexend Deca" panose="020B0604020202020204" charset="-78"/>
              </a:rPr>
              <a:t>Pre-translation by a= (ax, </a:t>
            </a:r>
            <a:r>
              <a:rPr lang="en-US" sz="1200" b="1" dirty="0" err="1">
                <a:latin typeface="Lexend Deca" panose="020B0604020202020204" charset="-78"/>
                <a:cs typeface="Lexend Deca" panose="020B0604020202020204" charset="-78"/>
              </a:rPr>
              <a:t>az</a:t>
            </a:r>
            <a:r>
              <a:rPr lang="en-US" sz="1200" b="1" dirty="0">
                <a:latin typeface="Lexend Deca" panose="020B0604020202020204" charset="-78"/>
                <a:cs typeface="Lexend Deca" panose="020B0604020202020204" charset="-78"/>
              </a:rPr>
              <a:t>). </a:t>
            </a:r>
            <a:br>
              <a:rPr lang="en-US" sz="1200" dirty="0">
                <a:latin typeface="Lexend Deca" panose="020B0604020202020204" charset="-78"/>
                <a:cs typeface="Lexend Deca" panose="020B0604020202020204" charset="-78"/>
              </a:rPr>
            </a:br>
            <a:r>
              <a:rPr lang="en-US" sz="1200" dirty="0">
                <a:latin typeface="Lexend Deca" panose="020B0604020202020204" charset="-78"/>
                <a:cs typeface="Lexend Deca" panose="020B0604020202020204" charset="-78"/>
              </a:rPr>
              <a:t>This places the viewer at the origin, which is where we need it for steps b and c.</a:t>
            </a:r>
          </a:p>
          <a:p>
            <a:pPr marL="228600" lvl="0" indent="-228600" algn="l" rtl="0">
              <a:spcBef>
                <a:spcPts val="600"/>
              </a:spcBef>
              <a:spcAft>
                <a:spcPts val="0"/>
              </a:spcAft>
              <a:buFont typeface="+mj-lt"/>
              <a:buAutoNum type="arabicPeriod"/>
            </a:pPr>
            <a:r>
              <a:rPr lang="en-US" sz="1200" b="1" dirty="0">
                <a:latin typeface="Lexend Deca" panose="020B0604020202020204" charset="-78"/>
                <a:cs typeface="Lexend Deca" panose="020B0604020202020204" charset="-78"/>
              </a:rPr>
              <a:t>Rotation by α. </a:t>
            </a:r>
            <a:br>
              <a:rPr lang="en-US" sz="1200" dirty="0">
                <a:latin typeface="Lexend Deca" panose="020B0604020202020204" charset="-78"/>
                <a:cs typeface="Lexend Deca" panose="020B0604020202020204" charset="-78"/>
              </a:rPr>
            </a:br>
            <a:r>
              <a:rPr lang="en-US" sz="1200" dirty="0">
                <a:latin typeface="Lexend Deca" panose="020B0604020202020204" charset="-78"/>
                <a:cs typeface="Lexend Deca" panose="020B0604020202020204" charset="-78"/>
              </a:rPr>
              <a:t>This takes care of the yaw angle. These steps have been the same as for normal transformable backgrounds so you shouldn't have any difficulty understanding them.</a:t>
            </a:r>
          </a:p>
        </p:txBody>
      </p:sp>
      <p:sp>
        <p:nvSpPr>
          <p:cNvPr id="74" name="Google Shape;74;p14"/>
          <p:cNvSpPr txBox="1">
            <a:spLocks noGrp="1"/>
          </p:cNvSpPr>
          <p:nvPr>
            <p:ph type="body" idx="2"/>
          </p:nvPr>
        </p:nvSpPr>
        <p:spPr>
          <a:xfrm>
            <a:off x="470381" y="966675"/>
            <a:ext cx="6014400" cy="59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000" b="1" dirty="0">
                <a:solidFill>
                  <a:schemeClr val="accent4"/>
                </a:solidFill>
                <a:latin typeface="Lexend Deca" panose="020B0604020202020204" charset="-78"/>
                <a:cs typeface="Lexend Deca" panose="020B0604020202020204" charset="-78"/>
              </a:rPr>
              <a:t>Conceptually, there are four steps to Mode 7, depicted in figs 20.6a-d. Green figures indicate the original map; red is the map after the operation. Given a scanline h, here's what we do:</a:t>
            </a:r>
            <a:endParaRPr sz="1000" dirty="0">
              <a:solidFill>
                <a:schemeClr val="accent4"/>
              </a:solidFill>
              <a:latin typeface="Lexend Deca" panose="020B0604020202020204" charset="-78"/>
              <a:cs typeface="Lexend Deca" panose="020B0604020202020204" charset="-78"/>
            </a:endParaRPr>
          </a:p>
          <a:p>
            <a:pPr marL="0" lvl="0" indent="0" algn="l" rtl="0">
              <a:spcBef>
                <a:spcPts val="0"/>
              </a:spcBef>
              <a:spcAft>
                <a:spcPts val="0"/>
              </a:spcAft>
              <a:buNone/>
            </a:pPr>
            <a:endParaRPr sz="1000" dirty="0">
              <a:solidFill>
                <a:schemeClr val="accent4"/>
              </a:solidFill>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5" name="Imagen 4">
            <a:extLst>
              <a:ext uri="{FF2B5EF4-FFF2-40B4-BE49-F238E27FC236}">
                <a16:creationId xmlns:a16="http://schemas.microsoft.com/office/drawing/2014/main" id="{A8419A73-88B2-4FD8-A891-CFEC6D230645}"/>
              </a:ext>
            </a:extLst>
          </p:cNvPr>
          <p:cNvPicPr>
            <a:picLocks noChangeAspect="1"/>
          </p:cNvPicPr>
          <p:nvPr/>
        </p:nvPicPr>
        <p:blipFill>
          <a:blip r:embed="rId3"/>
          <a:stretch>
            <a:fillRect/>
          </a:stretch>
        </p:blipFill>
        <p:spPr>
          <a:xfrm>
            <a:off x="3151562" y="3246070"/>
            <a:ext cx="3096057" cy="132416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7"/>
        <p:cNvGrpSpPr/>
        <p:nvPr/>
      </p:nvGrpSpPr>
      <p:grpSpPr>
        <a:xfrm>
          <a:off x="0" y="0"/>
          <a:ext cx="0" cy="0"/>
          <a:chOff x="0" y="0"/>
          <a:chExt cx="0" cy="0"/>
        </a:xfrm>
      </p:grpSpPr>
      <p:grpSp>
        <p:nvGrpSpPr>
          <p:cNvPr id="988" name="Google Shape;988;p50"/>
          <p:cNvGrpSpPr/>
          <p:nvPr/>
        </p:nvGrpSpPr>
        <p:grpSpPr>
          <a:xfrm>
            <a:off x="3058888" y="1550127"/>
            <a:ext cx="445718" cy="445753"/>
            <a:chOff x="3706812" y="1035050"/>
            <a:chExt cx="4792662" cy="4787899"/>
          </a:xfrm>
        </p:grpSpPr>
        <p:sp>
          <p:nvSpPr>
            <p:cNvPr id="989" name="Google Shape;989;p50"/>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0" name="Google Shape;990;p50"/>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1" name="Google Shape;991;p50"/>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2" name="Google Shape;992;p50"/>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3" name="Google Shape;993;p50"/>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4" name="Google Shape;994;p50"/>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95" name="Google Shape;995;p50"/>
          <p:cNvGrpSpPr/>
          <p:nvPr/>
        </p:nvGrpSpPr>
        <p:grpSpPr>
          <a:xfrm>
            <a:off x="1779393" y="1550157"/>
            <a:ext cx="443331" cy="445437"/>
            <a:chOff x="1400175" y="1220787"/>
            <a:chExt cx="4473575" cy="4476750"/>
          </a:xfrm>
        </p:grpSpPr>
        <p:sp>
          <p:nvSpPr>
            <p:cNvPr id="996" name="Google Shape;996;p50"/>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7" name="Google Shape;997;p50"/>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8" name="Google Shape;998;p50"/>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9" name="Google Shape;999;p50"/>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00" name="Google Shape;1000;p50"/>
          <p:cNvGrpSpPr/>
          <p:nvPr/>
        </p:nvGrpSpPr>
        <p:grpSpPr>
          <a:xfrm>
            <a:off x="1138046" y="1550171"/>
            <a:ext cx="446045" cy="445465"/>
            <a:chOff x="1649412" y="927100"/>
            <a:chExt cx="5011737" cy="5016500"/>
          </a:xfrm>
        </p:grpSpPr>
        <p:sp>
          <p:nvSpPr>
            <p:cNvPr id="1001" name="Google Shape;1001;p50"/>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2" name="Google Shape;1002;p50"/>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3" name="Google Shape;1003;p50"/>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04" name="Google Shape;1004;p50"/>
          <p:cNvGrpSpPr/>
          <p:nvPr/>
        </p:nvGrpSpPr>
        <p:grpSpPr>
          <a:xfrm>
            <a:off x="2418397" y="1550424"/>
            <a:ext cx="444870" cy="445286"/>
            <a:chOff x="1301750" y="920750"/>
            <a:chExt cx="5095875" cy="5100637"/>
          </a:xfrm>
        </p:grpSpPr>
        <p:sp>
          <p:nvSpPr>
            <p:cNvPr id="1005" name="Google Shape;1005;p50"/>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6" name="Google Shape;1006;p50"/>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7" name="Google Shape;1007;p50"/>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8" name="Google Shape;1008;p50"/>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9" name="Google Shape;1009;p50"/>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0" name="Google Shape;1010;p50"/>
          <p:cNvGrpSpPr/>
          <p:nvPr/>
        </p:nvGrpSpPr>
        <p:grpSpPr>
          <a:xfrm>
            <a:off x="4341570" y="1550333"/>
            <a:ext cx="445621" cy="445591"/>
            <a:chOff x="5732756" y="2682276"/>
            <a:chExt cx="719905" cy="719856"/>
          </a:xfrm>
        </p:grpSpPr>
        <p:sp>
          <p:nvSpPr>
            <p:cNvPr id="1011" name="Google Shape;1011;p50"/>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2" name="Google Shape;1012;p50"/>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3" name="Google Shape;1013;p50"/>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4" name="Google Shape;1014;p50"/>
          <p:cNvGrpSpPr/>
          <p:nvPr/>
        </p:nvGrpSpPr>
        <p:grpSpPr>
          <a:xfrm>
            <a:off x="4982887" y="1550327"/>
            <a:ext cx="445627" cy="445604"/>
            <a:chOff x="6768809" y="2682265"/>
            <a:chExt cx="719915" cy="719877"/>
          </a:xfrm>
        </p:grpSpPr>
        <p:sp>
          <p:nvSpPr>
            <p:cNvPr id="1015" name="Google Shape;1015;p50"/>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6" name="Google Shape;1016;p50"/>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7" name="Google Shape;1017;p50"/>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8" name="Google Shape;1018;p50"/>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9" name="Google Shape;1019;p50"/>
          <p:cNvGrpSpPr/>
          <p:nvPr/>
        </p:nvGrpSpPr>
        <p:grpSpPr>
          <a:xfrm>
            <a:off x="5624209" y="1550356"/>
            <a:ext cx="445753" cy="445545"/>
            <a:chOff x="7804870" y="2682313"/>
            <a:chExt cx="720118" cy="719782"/>
          </a:xfrm>
        </p:grpSpPr>
        <p:sp>
          <p:nvSpPr>
            <p:cNvPr id="1020" name="Google Shape;1020;p50"/>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1" name="Google Shape;1021;p50"/>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2" name="Google Shape;1022;p50"/>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3" name="Google Shape;1023;p50"/>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4" name="Google Shape;1024;p50"/>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25" name="Google Shape;1025;p50"/>
          <p:cNvGrpSpPr/>
          <p:nvPr/>
        </p:nvGrpSpPr>
        <p:grpSpPr>
          <a:xfrm>
            <a:off x="6265657" y="1550125"/>
            <a:ext cx="446293" cy="446006"/>
            <a:chOff x="8841135" y="2681940"/>
            <a:chExt cx="720990" cy="720527"/>
          </a:xfrm>
        </p:grpSpPr>
        <p:sp>
          <p:nvSpPr>
            <p:cNvPr id="1026" name="Google Shape;1026;p50"/>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7" name="Google Shape;1027;p50"/>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8" name="Google Shape;1028;p50"/>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9" name="Google Shape;1029;p50"/>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0" name="Google Shape;1030;p50"/>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1" name="Google Shape;1031;p50"/>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2" name="Google Shape;1032;p50"/>
          <p:cNvGrpSpPr/>
          <p:nvPr/>
        </p:nvGrpSpPr>
        <p:grpSpPr>
          <a:xfrm>
            <a:off x="3699655" y="1550057"/>
            <a:ext cx="445260" cy="445260"/>
            <a:chOff x="4103687" y="1439862"/>
            <a:chExt cx="3986212" cy="3986211"/>
          </a:xfrm>
        </p:grpSpPr>
        <p:sp>
          <p:nvSpPr>
            <p:cNvPr id="1033" name="Google Shape;1033;p50"/>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4" name="Google Shape;1034;p50"/>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5" name="Google Shape;1035;p50"/>
          <p:cNvGrpSpPr/>
          <p:nvPr/>
        </p:nvGrpSpPr>
        <p:grpSpPr>
          <a:xfrm>
            <a:off x="6907645" y="1550361"/>
            <a:ext cx="445803" cy="445535"/>
            <a:chOff x="9878272" y="2682320"/>
            <a:chExt cx="720199" cy="719767"/>
          </a:xfrm>
        </p:grpSpPr>
        <p:sp>
          <p:nvSpPr>
            <p:cNvPr id="1036" name="Google Shape;1036;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7" name="Google Shape;1037;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8" name="Google Shape;1038;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9" name="Google Shape;1039;p50"/>
          <p:cNvGrpSpPr/>
          <p:nvPr/>
        </p:nvGrpSpPr>
        <p:grpSpPr>
          <a:xfrm>
            <a:off x="7549143" y="1550278"/>
            <a:ext cx="445700" cy="445701"/>
            <a:chOff x="10914618" y="2682187"/>
            <a:chExt cx="720033" cy="720033"/>
          </a:xfrm>
        </p:grpSpPr>
        <p:sp>
          <p:nvSpPr>
            <p:cNvPr id="1040" name="Google Shape;1040;p50"/>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1" name="Google Shape;1041;p50"/>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2" name="Google Shape;1042;p50"/>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3" name="Google Shape;1043;p50"/>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4" name="Google Shape;1044;p50"/>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5" name="Google Shape;1045;p50"/>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46" name="Google Shape;1046;p50"/>
          <p:cNvGrpSpPr/>
          <p:nvPr/>
        </p:nvGrpSpPr>
        <p:grpSpPr>
          <a:xfrm>
            <a:off x="1772664" y="843057"/>
            <a:ext cx="361521" cy="445816"/>
            <a:chOff x="1582665" y="1011072"/>
            <a:chExt cx="584040" cy="720220"/>
          </a:xfrm>
        </p:grpSpPr>
        <p:sp>
          <p:nvSpPr>
            <p:cNvPr id="1047" name="Google Shape;1047;p50"/>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8" name="Google Shape;1048;p50"/>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9" name="Google Shape;1049;p50"/>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0" name="Google Shape;1050;p50"/>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1" name="Google Shape;1051;p50"/>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52" name="Google Shape;1052;p50"/>
          <p:cNvGrpSpPr/>
          <p:nvPr/>
        </p:nvGrpSpPr>
        <p:grpSpPr>
          <a:xfrm>
            <a:off x="2374048" y="843078"/>
            <a:ext cx="379481" cy="445796"/>
            <a:chOff x="2554206" y="1011105"/>
            <a:chExt cx="613055" cy="720187"/>
          </a:xfrm>
        </p:grpSpPr>
        <p:sp>
          <p:nvSpPr>
            <p:cNvPr id="1053" name="Google Shape;1053;p50"/>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4" name="Google Shape;1054;p50"/>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5" name="Google Shape;1055;p50"/>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56" name="Google Shape;1056;p50"/>
          <p:cNvGrpSpPr/>
          <p:nvPr/>
        </p:nvGrpSpPr>
        <p:grpSpPr>
          <a:xfrm>
            <a:off x="6922223" y="797418"/>
            <a:ext cx="460705" cy="491455"/>
            <a:chOff x="9901824" y="937343"/>
            <a:chExt cx="744273" cy="793950"/>
          </a:xfrm>
        </p:grpSpPr>
        <p:grpSp>
          <p:nvGrpSpPr>
            <p:cNvPr id="1057" name="Google Shape;1057;p50"/>
            <p:cNvGrpSpPr/>
            <p:nvPr/>
          </p:nvGrpSpPr>
          <p:grpSpPr>
            <a:xfrm>
              <a:off x="9901824" y="937343"/>
              <a:ext cx="744273" cy="793950"/>
              <a:chOff x="9901824" y="937343"/>
              <a:chExt cx="744273" cy="793950"/>
            </a:xfrm>
          </p:grpSpPr>
          <p:sp>
            <p:nvSpPr>
              <p:cNvPr id="1058" name="Google Shape;1058;p5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9" name="Google Shape;1059;p5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0" name="Google Shape;1060;p5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1" name="Google Shape;1061;p5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2" name="Google Shape;1062;p5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3" name="Google Shape;1063;p5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4" name="Google Shape;1064;p5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5" name="Google Shape;1065;p5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6" name="Google Shape;1066;p5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7" name="Google Shape;1067;p5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068" name="Google Shape;1068;p5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9" name="Google Shape;1069;p5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0" name="Google Shape;1070;p5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1" name="Google Shape;1071;p5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2" name="Google Shape;1072;p5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3" name="Google Shape;1073;p5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4" name="Google Shape;1074;p50"/>
          <p:cNvGrpSpPr/>
          <p:nvPr/>
        </p:nvGrpSpPr>
        <p:grpSpPr>
          <a:xfrm>
            <a:off x="2993392" y="843244"/>
            <a:ext cx="369868" cy="445629"/>
            <a:chOff x="3554761" y="1011374"/>
            <a:chExt cx="597525" cy="719918"/>
          </a:xfrm>
        </p:grpSpPr>
        <p:sp>
          <p:nvSpPr>
            <p:cNvPr id="1075" name="Google Shape;1075;p50"/>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6" name="Google Shape;1076;p50"/>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7" name="Google Shape;1077;p50"/>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8" name="Google Shape;1078;p50"/>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9" name="Google Shape;1079;p50"/>
          <p:cNvGrpSpPr/>
          <p:nvPr/>
        </p:nvGrpSpPr>
        <p:grpSpPr>
          <a:xfrm>
            <a:off x="3603122" y="843032"/>
            <a:ext cx="370755" cy="445841"/>
            <a:chOff x="4539787" y="1011032"/>
            <a:chExt cx="598958" cy="720261"/>
          </a:xfrm>
        </p:grpSpPr>
        <p:sp>
          <p:nvSpPr>
            <p:cNvPr id="1080" name="Google Shape;1080;p50"/>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1" name="Google Shape;1081;p50"/>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2" name="Google Shape;1082;p50"/>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3" name="Google Shape;1083;p50"/>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4" name="Google Shape;1084;p50"/>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5" name="Google Shape;1085;p50"/>
          <p:cNvGrpSpPr/>
          <p:nvPr/>
        </p:nvGrpSpPr>
        <p:grpSpPr>
          <a:xfrm>
            <a:off x="4213740" y="843140"/>
            <a:ext cx="366917" cy="445733"/>
            <a:chOff x="5526246" y="1011207"/>
            <a:chExt cx="592758" cy="720086"/>
          </a:xfrm>
        </p:grpSpPr>
        <p:sp>
          <p:nvSpPr>
            <p:cNvPr id="1086" name="Google Shape;1086;p50"/>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7" name="Google Shape;1087;p50"/>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8" name="Google Shape;1088;p50"/>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9" name="Google Shape;1089;p50"/>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0" name="Google Shape;1090;p50"/>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1" name="Google Shape;1091;p50"/>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2" name="Google Shape;1092;p50"/>
          <p:cNvGrpSpPr/>
          <p:nvPr/>
        </p:nvGrpSpPr>
        <p:grpSpPr>
          <a:xfrm>
            <a:off x="1168508" y="843134"/>
            <a:ext cx="364294" cy="445740"/>
            <a:chOff x="606645" y="1011196"/>
            <a:chExt cx="588520" cy="720096"/>
          </a:xfrm>
        </p:grpSpPr>
        <p:sp>
          <p:nvSpPr>
            <p:cNvPr id="1093" name="Google Shape;1093;p50"/>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4" name="Google Shape;1094;p50"/>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5" name="Google Shape;1095;p50"/>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6" name="Google Shape;1096;p50"/>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7" name="Google Shape;1097;p50"/>
          <p:cNvGrpSpPr/>
          <p:nvPr/>
        </p:nvGrpSpPr>
        <p:grpSpPr>
          <a:xfrm>
            <a:off x="7622791" y="843111"/>
            <a:ext cx="298405" cy="445762"/>
            <a:chOff x="11033597" y="1011159"/>
            <a:chExt cx="482075" cy="720133"/>
          </a:xfrm>
        </p:grpSpPr>
        <p:sp>
          <p:nvSpPr>
            <p:cNvPr id="1098" name="Google Shape;1098;p50"/>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99" name="Google Shape;1099;p50"/>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0" name="Google Shape;1100;p50"/>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1" name="Google Shape;1101;p50"/>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02" name="Google Shape;1102;p50"/>
          <p:cNvGrpSpPr/>
          <p:nvPr/>
        </p:nvGrpSpPr>
        <p:grpSpPr>
          <a:xfrm>
            <a:off x="6221656" y="797418"/>
            <a:ext cx="460705" cy="491455"/>
            <a:chOff x="8770051" y="937343"/>
            <a:chExt cx="744273" cy="793950"/>
          </a:xfrm>
        </p:grpSpPr>
        <p:sp>
          <p:nvSpPr>
            <p:cNvPr id="1103" name="Google Shape;1103;p50"/>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4" name="Google Shape;1104;p50"/>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5" name="Google Shape;1105;p50"/>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6" name="Google Shape;1106;p50"/>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7" name="Google Shape;1107;p50"/>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08" name="Google Shape;1108;p50"/>
            <p:cNvGrpSpPr/>
            <p:nvPr/>
          </p:nvGrpSpPr>
          <p:grpSpPr>
            <a:xfrm>
              <a:off x="8770051" y="937343"/>
              <a:ext cx="744273" cy="793950"/>
              <a:chOff x="6565437" y="1588001"/>
              <a:chExt cx="744273" cy="793950"/>
            </a:xfrm>
          </p:grpSpPr>
          <p:sp>
            <p:nvSpPr>
              <p:cNvPr id="1109" name="Google Shape;110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2" name="Google Shape;111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3" name="Google Shape;111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8" name="Google Shape;111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19" name="Google Shape;1119;p50"/>
          <p:cNvGrpSpPr/>
          <p:nvPr/>
        </p:nvGrpSpPr>
        <p:grpSpPr>
          <a:xfrm>
            <a:off x="4820520" y="797418"/>
            <a:ext cx="460705" cy="491455"/>
            <a:chOff x="6506504" y="937343"/>
            <a:chExt cx="744273" cy="793950"/>
          </a:xfrm>
        </p:grpSpPr>
        <p:sp>
          <p:nvSpPr>
            <p:cNvPr id="1120" name="Google Shape;1120;p50"/>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1" name="Google Shape;1121;p50"/>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2" name="Google Shape;1122;p50"/>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23" name="Google Shape;1123;p50"/>
            <p:cNvGrpSpPr/>
            <p:nvPr/>
          </p:nvGrpSpPr>
          <p:grpSpPr>
            <a:xfrm>
              <a:off x="6506504" y="937343"/>
              <a:ext cx="744273" cy="793950"/>
              <a:chOff x="6565437" y="1588001"/>
              <a:chExt cx="744273" cy="793950"/>
            </a:xfrm>
          </p:grpSpPr>
          <p:sp>
            <p:nvSpPr>
              <p:cNvPr id="1124" name="Google Shape;1124;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7" name="Google Shape;1127;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8" name="Google Shape;1128;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3" name="Google Shape;1133;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34" name="Google Shape;1134;p50"/>
          <p:cNvGrpSpPr/>
          <p:nvPr/>
        </p:nvGrpSpPr>
        <p:grpSpPr>
          <a:xfrm>
            <a:off x="5521088" y="797418"/>
            <a:ext cx="460705" cy="491455"/>
            <a:chOff x="7638277" y="937343"/>
            <a:chExt cx="744273" cy="793950"/>
          </a:xfrm>
        </p:grpSpPr>
        <p:sp>
          <p:nvSpPr>
            <p:cNvPr id="1135" name="Google Shape;1135;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6" name="Google Shape;1136;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7" name="Google Shape;1137;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8" name="Google Shape;1138;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39" name="Google Shape;1139;p50"/>
            <p:cNvGrpSpPr/>
            <p:nvPr/>
          </p:nvGrpSpPr>
          <p:grpSpPr>
            <a:xfrm>
              <a:off x="7638277" y="937343"/>
              <a:ext cx="744273" cy="793950"/>
              <a:chOff x="6565437" y="1588001"/>
              <a:chExt cx="744273" cy="793950"/>
            </a:xfrm>
          </p:grpSpPr>
          <p:sp>
            <p:nvSpPr>
              <p:cNvPr id="1140" name="Google Shape;1140;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1" name="Google Shape;1141;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3" name="Google Shape;1143;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4" name="Google Shape;1144;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7" name="Google Shape;1147;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8" name="Google Shape;1148;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50" name="Google Shape;1150;p50"/>
          <p:cNvGrpSpPr/>
          <p:nvPr/>
        </p:nvGrpSpPr>
        <p:grpSpPr>
          <a:xfrm>
            <a:off x="3061198" y="2986973"/>
            <a:ext cx="445779" cy="400764"/>
            <a:chOff x="3778727" y="4460423"/>
            <a:chExt cx="720160" cy="647438"/>
          </a:xfrm>
        </p:grpSpPr>
        <p:sp>
          <p:nvSpPr>
            <p:cNvPr id="1151" name="Google Shape;1151;p50"/>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50"/>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50"/>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4" name="Google Shape;1154;p50"/>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5" name="Google Shape;1155;p50"/>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50"/>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50"/>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8" name="Google Shape;1158;p50"/>
          <p:cNvGrpSpPr/>
          <p:nvPr/>
        </p:nvGrpSpPr>
        <p:grpSpPr>
          <a:xfrm>
            <a:off x="1138083" y="2972048"/>
            <a:ext cx="445680" cy="430613"/>
            <a:chOff x="557494" y="4436312"/>
            <a:chExt cx="720000" cy="695660"/>
          </a:xfrm>
        </p:grpSpPr>
        <p:sp>
          <p:nvSpPr>
            <p:cNvPr id="1159" name="Google Shape;1159;p50"/>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0" name="Google Shape;1160;p50"/>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1" name="Google Shape;1161;p50"/>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50"/>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3" name="Google Shape;1163;p50"/>
          <p:cNvGrpSpPr/>
          <p:nvPr/>
        </p:nvGrpSpPr>
        <p:grpSpPr>
          <a:xfrm>
            <a:off x="4343305" y="2964459"/>
            <a:ext cx="445833" cy="445792"/>
            <a:chOff x="5926265" y="4424051"/>
            <a:chExt cx="720246" cy="720181"/>
          </a:xfrm>
        </p:grpSpPr>
        <p:sp>
          <p:nvSpPr>
            <p:cNvPr id="1164" name="Google Shape;1164;p50"/>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5" name="Google Shape;1165;p50"/>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6" name="Google Shape;1166;p50"/>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50"/>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8" name="Google Shape;1168;p50"/>
          <p:cNvGrpSpPr/>
          <p:nvPr/>
        </p:nvGrpSpPr>
        <p:grpSpPr>
          <a:xfrm>
            <a:off x="1779066" y="2984013"/>
            <a:ext cx="445680" cy="406684"/>
            <a:chOff x="1631150" y="4455641"/>
            <a:chExt cx="720000" cy="657002"/>
          </a:xfrm>
        </p:grpSpPr>
        <p:sp>
          <p:nvSpPr>
            <p:cNvPr id="1169" name="Google Shape;1169;p50"/>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50"/>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50"/>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50"/>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50"/>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4" name="Google Shape;1174;p50"/>
          <p:cNvGrpSpPr/>
          <p:nvPr/>
        </p:nvGrpSpPr>
        <p:grpSpPr>
          <a:xfrm>
            <a:off x="2420095" y="2983429"/>
            <a:ext cx="445680" cy="407853"/>
            <a:chOff x="2704878" y="4454697"/>
            <a:chExt cx="720000" cy="658889"/>
          </a:xfrm>
        </p:grpSpPr>
        <p:sp>
          <p:nvSpPr>
            <p:cNvPr id="1175" name="Google Shape;1175;p50"/>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6" name="Google Shape;1176;p50"/>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50"/>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50"/>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50"/>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50"/>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1" name="Google Shape;1181;p50"/>
          <p:cNvGrpSpPr/>
          <p:nvPr/>
        </p:nvGrpSpPr>
        <p:grpSpPr>
          <a:xfrm>
            <a:off x="3702366" y="2985387"/>
            <a:ext cx="445549" cy="403935"/>
            <a:chOff x="4852681" y="4457861"/>
            <a:chExt cx="719788" cy="652561"/>
          </a:xfrm>
        </p:grpSpPr>
        <p:sp>
          <p:nvSpPr>
            <p:cNvPr id="1182" name="Google Shape;1182;p50"/>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3" name="Google Shape;1183;p50"/>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4" name="Google Shape;1184;p50"/>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85" name="Google Shape;1185;p50"/>
          <p:cNvGrpSpPr/>
          <p:nvPr/>
        </p:nvGrpSpPr>
        <p:grpSpPr>
          <a:xfrm>
            <a:off x="4984527" y="2975824"/>
            <a:ext cx="445818" cy="423063"/>
            <a:chOff x="7000306" y="4442411"/>
            <a:chExt cx="720224" cy="683463"/>
          </a:xfrm>
        </p:grpSpPr>
        <p:sp>
          <p:nvSpPr>
            <p:cNvPr id="1186" name="Google Shape;1186;p50"/>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7" name="Google Shape;1187;p50"/>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8" name="Google Shape;1188;p50"/>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9" name="Google Shape;1189;p50"/>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0" name="Google Shape;1190;p50"/>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91" name="Google Shape;1191;p50"/>
          <p:cNvGrpSpPr/>
          <p:nvPr/>
        </p:nvGrpSpPr>
        <p:grpSpPr>
          <a:xfrm>
            <a:off x="5625735" y="2973621"/>
            <a:ext cx="445779" cy="427468"/>
            <a:chOff x="8074325" y="4438852"/>
            <a:chExt cx="720160" cy="690579"/>
          </a:xfrm>
        </p:grpSpPr>
        <p:sp>
          <p:nvSpPr>
            <p:cNvPr id="1192" name="Google Shape;1192;p50"/>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3" name="Google Shape;1193;p50"/>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4" name="Google Shape;1194;p50"/>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5" name="Google Shape;1195;p50"/>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6" name="Google Shape;1196;p50"/>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7" name="Google Shape;1197;p50"/>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98" name="Google Shape;1198;p50"/>
          <p:cNvGrpSpPr/>
          <p:nvPr/>
        </p:nvGrpSpPr>
        <p:grpSpPr>
          <a:xfrm>
            <a:off x="6908080" y="2987570"/>
            <a:ext cx="445629" cy="399565"/>
            <a:chOff x="9878975" y="4425243"/>
            <a:chExt cx="719918" cy="645502"/>
          </a:xfrm>
        </p:grpSpPr>
        <p:sp>
          <p:nvSpPr>
            <p:cNvPr id="1199" name="Google Shape;1199;p50"/>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0" name="Google Shape;1200;p50"/>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1" name="Google Shape;1201;p50"/>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2" name="Google Shape;1202;p50"/>
          <p:cNvGrpSpPr/>
          <p:nvPr/>
        </p:nvGrpSpPr>
        <p:grpSpPr>
          <a:xfrm>
            <a:off x="7549097" y="2976371"/>
            <a:ext cx="445785" cy="421964"/>
            <a:chOff x="10914544" y="4407150"/>
            <a:chExt cx="720170" cy="681687"/>
          </a:xfrm>
        </p:grpSpPr>
        <p:sp>
          <p:nvSpPr>
            <p:cNvPr id="1203" name="Google Shape;1203;p50"/>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50"/>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5" name="Google Shape;1205;p50"/>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6" name="Google Shape;1206;p50"/>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7" name="Google Shape;1207;p50"/>
          <p:cNvGrpSpPr/>
          <p:nvPr/>
        </p:nvGrpSpPr>
        <p:grpSpPr>
          <a:xfrm>
            <a:off x="6266887" y="2984485"/>
            <a:ext cx="445805" cy="405735"/>
            <a:chOff x="8843122" y="4420259"/>
            <a:chExt cx="720202" cy="655469"/>
          </a:xfrm>
        </p:grpSpPr>
        <p:sp>
          <p:nvSpPr>
            <p:cNvPr id="1208" name="Google Shape;1208;p50"/>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9" name="Google Shape;1209;p50"/>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0" name="Google Shape;1210;p50"/>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1" name="Google Shape;1211;p50"/>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2" name="Google Shape;1212;p50"/>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3" name="Google Shape;1213;p50"/>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4" name="Google Shape;1214;p50"/>
          <p:cNvGrpSpPr/>
          <p:nvPr/>
        </p:nvGrpSpPr>
        <p:grpSpPr>
          <a:xfrm>
            <a:off x="3069757" y="2283047"/>
            <a:ext cx="445812" cy="394518"/>
            <a:chOff x="1510757" y="3225422"/>
            <a:chExt cx="720214" cy="637347"/>
          </a:xfrm>
        </p:grpSpPr>
        <p:sp>
          <p:nvSpPr>
            <p:cNvPr id="1215" name="Google Shape;1215;p5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5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5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5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5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5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5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2" name="Google Shape;1222;p50"/>
          <p:cNvGrpSpPr/>
          <p:nvPr/>
        </p:nvGrpSpPr>
        <p:grpSpPr>
          <a:xfrm>
            <a:off x="3761148" y="2300567"/>
            <a:ext cx="445767" cy="359478"/>
            <a:chOff x="2595501" y="3253725"/>
            <a:chExt cx="720141" cy="580739"/>
          </a:xfrm>
        </p:grpSpPr>
        <p:sp>
          <p:nvSpPr>
            <p:cNvPr id="1223" name="Google Shape;1223;p50"/>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50"/>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50"/>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50"/>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7" name="Google Shape;1227;p50"/>
          <p:cNvGrpSpPr/>
          <p:nvPr/>
        </p:nvGrpSpPr>
        <p:grpSpPr>
          <a:xfrm>
            <a:off x="5143819" y="2257535"/>
            <a:ext cx="443879" cy="445541"/>
            <a:chOff x="4764809" y="3184208"/>
            <a:chExt cx="717090" cy="719775"/>
          </a:xfrm>
        </p:grpSpPr>
        <p:sp>
          <p:nvSpPr>
            <p:cNvPr id="1228" name="Google Shape;1228;p50"/>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50"/>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50"/>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1" name="Google Shape;1231;p50"/>
          <p:cNvGrpSpPr/>
          <p:nvPr/>
        </p:nvGrpSpPr>
        <p:grpSpPr>
          <a:xfrm>
            <a:off x="4452495" y="2286500"/>
            <a:ext cx="445746" cy="387612"/>
            <a:chOff x="3680173" y="3231000"/>
            <a:chExt cx="720106" cy="626190"/>
          </a:xfrm>
        </p:grpSpPr>
        <p:sp>
          <p:nvSpPr>
            <p:cNvPr id="1232" name="Google Shape;1232;p5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5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5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5" name="Google Shape;1235;p50"/>
          <p:cNvGrpSpPr/>
          <p:nvPr/>
        </p:nvGrpSpPr>
        <p:grpSpPr>
          <a:xfrm>
            <a:off x="6524582" y="2257496"/>
            <a:ext cx="443283" cy="445620"/>
            <a:chOff x="6931035" y="3184144"/>
            <a:chExt cx="716128" cy="719903"/>
          </a:xfrm>
        </p:grpSpPr>
        <p:sp>
          <p:nvSpPr>
            <p:cNvPr id="1236" name="Google Shape;1236;p50"/>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50"/>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50"/>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50"/>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0" name="Google Shape;1240;p50"/>
          <p:cNvGrpSpPr/>
          <p:nvPr/>
        </p:nvGrpSpPr>
        <p:grpSpPr>
          <a:xfrm>
            <a:off x="5833276" y="2257448"/>
            <a:ext cx="445727" cy="445714"/>
            <a:chOff x="5846429" y="3184067"/>
            <a:chExt cx="720076" cy="720055"/>
          </a:xfrm>
        </p:grpSpPr>
        <p:sp>
          <p:nvSpPr>
            <p:cNvPr id="1241" name="Google Shape;1241;p50"/>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2" name="Google Shape;1242;p50"/>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50"/>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50"/>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5" name="Google Shape;1245;p50"/>
          <p:cNvGrpSpPr/>
          <p:nvPr/>
        </p:nvGrpSpPr>
        <p:grpSpPr>
          <a:xfrm>
            <a:off x="2520481" y="2257393"/>
            <a:ext cx="303698" cy="445825"/>
            <a:chOff x="655600" y="3183978"/>
            <a:chExt cx="490627" cy="720234"/>
          </a:xfrm>
        </p:grpSpPr>
        <p:sp>
          <p:nvSpPr>
            <p:cNvPr id="1246" name="Google Shape;1246;p50"/>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7" name="Google Shape;1247;p50"/>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8" name="Google Shape;1248;p50"/>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50"/>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50"/>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1" name="Google Shape;1251;p50"/>
          <p:cNvGrpSpPr/>
          <p:nvPr/>
        </p:nvGrpSpPr>
        <p:grpSpPr>
          <a:xfrm>
            <a:off x="7213443" y="2257509"/>
            <a:ext cx="189785" cy="445592"/>
            <a:chOff x="8011692" y="3184166"/>
            <a:chExt cx="306600" cy="719859"/>
          </a:xfrm>
        </p:grpSpPr>
        <p:sp>
          <p:nvSpPr>
            <p:cNvPr id="1252" name="Google Shape;1252;p50"/>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3" name="Google Shape;1253;p50"/>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4" name="Google Shape;1254;p50"/>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5" name="Google Shape;1255;p50"/>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6" name="Google Shape;1256;p50"/>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7" name="Google Shape;1257;p50"/>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58" name="Google Shape;1258;p50"/>
          <p:cNvGrpSpPr/>
          <p:nvPr/>
        </p:nvGrpSpPr>
        <p:grpSpPr>
          <a:xfrm>
            <a:off x="7648230" y="2257259"/>
            <a:ext cx="246199" cy="445516"/>
            <a:chOff x="4556125" y="630237"/>
            <a:chExt cx="3081338" cy="5568950"/>
          </a:xfrm>
        </p:grpSpPr>
        <p:sp>
          <p:nvSpPr>
            <p:cNvPr id="1259" name="Google Shape;1259;p50"/>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0" name="Google Shape;1260;p50"/>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1" name="Google Shape;1261;p50"/>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2" name="Google Shape;1262;p50"/>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3" name="Google Shape;1263;p50"/>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4" name="Google Shape;1264;p50"/>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5" name="Google Shape;1265;p50"/>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66" name="Google Shape;1266;p50"/>
          <p:cNvGrpSpPr/>
          <p:nvPr/>
        </p:nvGrpSpPr>
        <p:grpSpPr>
          <a:xfrm>
            <a:off x="1829253" y="2257459"/>
            <a:ext cx="445768" cy="445697"/>
            <a:chOff x="1674084" y="3214987"/>
            <a:chExt cx="720142" cy="720027"/>
          </a:xfrm>
        </p:grpSpPr>
        <p:sp>
          <p:nvSpPr>
            <p:cNvPr id="1267" name="Google Shape;1267;p50"/>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50"/>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50"/>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50"/>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50"/>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50"/>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50"/>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50"/>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50"/>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6" name="Google Shape;1276;p50"/>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7" name="Google Shape;1277;p50"/>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50"/>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9" name="Google Shape;1279;p50"/>
          <p:cNvGrpSpPr/>
          <p:nvPr/>
        </p:nvGrpSpPr>
        <p:grpSpPr>
          <a:xfrm>
            <a:off x="1138094" y="2257421"/>
            <a:ext cx="445578" cy="445773"/>
            <a:chOff x="557511" y="3214925"/>
            <a:chExt cx="719836" cy="720150"/>
          </a:xfrm>
        </p:grpSpPr>
        <p:sp>
          <p:nvSpPr>
            <p:cNvPr id="1280" name="Google Shape;1280;p50"/>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50"/>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2" name="Google Shape;1282;p50"/>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50"/>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4" name="Google Shape;1284;p50"/>
          <p:cNvGrpSpPr/>
          <p:nvPr/>
        </p:nvGrpSpPr>
        <p:grpSpPr>
          <a:xfrm>
            <a:off x="1081977" y="3693756"/>
            <a:ext cx="445905" cy="400522"/>
            <a:chOff x="1147762" y="1131887"/>
            <a:chExt cx="5137150" cy="4619626"/>
          </a:xfrm>
        </p:grpSpPr>
        <p:sp>
          <p:nvSpPr>
            <p:cNvPr id="1285" name="Google Shape;1285;p50"/>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50"/>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50"/>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8" name="Google Shape;1288;p50"/>
          <p:cNvGrpSpPr/>
          <p:nvPr/>
        </p:nvGrpSpPr>
        <p:grpSpPr>
          <a:xfrm>
            <a:off x="1879306" y="3687410"/>
            <a:ext cx="445901" cy="413282"/>
            <a:chOff x="1570037" y="1341437"/>
            <a:chExt cx="4943475" cy="4576762"/>
          </a:xfrm>
        </p:grpSpPr>
        <p:sp>
          <p:nvSpPr>
            <p:cNvPr id="1289" name="Google Shape;1289;p50"/>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0" name="Google Shape;1290;p50"/>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50"/>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50"/>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3" name="Google Shape;1293;p50"/>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4" name="Google Shape;1294;p50"/>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5" name="Google Shape;1295;p50"/>
          <p:cNvGrpSpPr/>
          <p:nvPr/>
        </p:nvGrpSpPr>
        <p:grpSpPr>
          <a:xfrm>
            <a:off x="4364629" y="3671511"/>
            <a:ext cx="441332" cy="445721"/>
            <a:chOff x="5770007" y="5489899"/>
            <a:chExt cx="712976" cy="720067"/>
          </a:xfrm>
        </p:grpSpPr>
        <p:sp>
          <p:nvSpPr>
            <p:cNvPr id="1296" name="Google Shape;1296;p50"/>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7" name="Google Shape;1297;p50"/>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8" name="Google Shape;1298;p50"/>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9" name="Google Shape;1299;p50"/>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0" name="Google Shape;1300;p50"/>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1" name="Google Shape;1301;p50"/>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2" name="Google Shape;1302;p50"/>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50"/>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4" name="Google Shape;1304;p50"/>
          <p:cNvGrpSpPr/>
          <p:nvPr/>
        </p:nvGrpSpPr>
        <p:grpSpPr>
          <a:xfrm>
            <a:off x="5157420" y="3693981"/>
            <a:ext cx="445651" cy="400824"/>
            <a:chOff x="7050768" y="5526199"/>
            <a:chExt cx="719953" cy="647534"/>
          </a:xfrm>
        </p:grpSpPr>
        <p:sp>
          <p:nvSpPr>
            <p:cNvPr id="1305" name="Google Shape;1305;p50"/>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6" name="Google Shape;1306;p50"/>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7" name="Google Shape;1307;p50"/>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50"/>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50"/>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50"/>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1" name="Google Shape;1311;p50"/>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50"/>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50"/>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50"/>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50"/>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50"/>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7" name="Google Shape;1317;p50"/>
          <p:cNvGrpSpPr/>
          <p:nvPr/>
        </p:nvGrpSpPr>
        <p:grpSpPr>
          <a:xfrm>
            <a:off x="6751936" y="3694051"/>
            <a:ext cx="445681" cy="400651"/>
            <a:chOff x="9626723" y="5526313"/>
            <a:chExt cx="720002" cy="647256"/>
          </a:xfrm>
        </p:grpSpPr>
        <p:sp>
          <p:nvSpPr>
            <p:cNvPr id="1318" name="Google Shape;1318;p50"/>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50"/>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50"/>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50"/>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50"/>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50"/>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50"/>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50"/>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50"/>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50"/>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50"/>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50"/>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50"/>
          <p:cNvGrpSpPr/>
          <p:nvPr/>
        </p:nvGrpSpPr>
        <p:grpSpPr>
          <a:xfrm>
            <a:off x="7549176" y="3671488"/>
            <a:ext cx="445582" cy="445743"/>
            <a:chOff x="10914672" y="5489861"/>
            <a:chExt cx="719842" cy="720102"/>
          </a:xfrm>
        </p:grpSpPr>
        <p:sp>
          <p:nvSpPr>
            <p:cNvPr id="1331" name="Google Shape;1331;p50"/>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50"/>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50"/>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50"/>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5" name="Google Shape;1335;p50"/>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50"/>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50"/>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50"/>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50"/>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0" name="Google Shape;1340;p50"/>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50"/>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50"/>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50"/>
          <p:cNvGrpSpPr/>
          <p:nvPr/>
        </p:nvGrpSpPr>
        <p:grpSpPr>
          <a:xfrm>
            <a:off x="5954636" y="3681752"/>
            <a:ext cx="445821" cy="425246"/>
            <a:chOff x="8338678" y="5506443"/>
            <a:chExt cx="720227" cy="686988"/>
          </a:xfrm>
        </p:grpSpPr>
        <p:sp>
          <p:nvSpPr>
            <p:cNvPr id="1344" name="Google Shape;1344;p50"/>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50"/>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50"/>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50"/>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50"/>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9" name="Google Shape;1349;p50"/>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0" name="Google Shape;1350;p50"/>
          <p:cNvGrpSpPr/>
          <p:nvPr/>
        </p:nvGrpSpPr>
        <p:grpSpPr>
          <a:xfrm>
            <a:off x="2676293" y="3736342"/>
            <a:ext cx="1336824" cy="316035"/>
            <a:chOff x="3042485" y="5594633"/>
            <a:chExt cx="2159652" cy="510557"/>
          </a:xfrm>
        </p:grpSpPr>
        <p:sp>
          <p:nvSpPr>
            <p:cNvPr id="1351" name="Google Shape;1351;p50"/>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50"/>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50"/>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4" name="Google Shape;1354;p50"/>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50"/>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50"/>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50"/>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50"/>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9" name="Google Shape;1359;p50"/>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50"/>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1" name="Google Shape;1361;p50"/>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2" name="Google Shape;1362;p50"/>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3" name="Google Shape;1363;p50"/>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50"/>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5" name="Google Shape;1365;p50"/>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6" name="Google Shape;1366;p50"/>
          <p:cNvGrpSpPr/>
          <p:nvPr/>
        </p:nvGrpSpPr>
        <p:grpSpPr>
          <a:xfrm>
            <a:off x="6788033" y="4378458"/>
            <a:ext cx="373053" cy="445791"/>
            <a:chOff x="8095060" y="5664590"/>
            <a:chExt cx="497404" cy="594389"/>
          </a:xfrm>
        </p:grpSpPr>
        <p:grpSp>
          <p:nvGrpSpPr>
            <p:cNvPr id="1367" name="Google Shape;1367;p50"/>
            <p:cNvGrpSpPr/>
            <p:nvPr/>
          </p:nvGrpSpPr>
          <p:grpSpPr>
            <a:xfrm>
              <a:off x="8095060" y="5969027"/>
              <a:ext cx="497404" cy="289951"/>
              <a:chOff x="8095060" y="5969027"/>
              <a:chExt cx="497404" cy="289951"/>
            </a:xfrm>
          </p:grpSpPr>
          <p:sp>
            <p:nvSpPr>
              <p:cNvPr id="1368" name="Google Shape;1368;p50"/>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9" name="Google Shape;1369;p50"/>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0" name="Google Shape;1370;p50"/>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1" name="Google Shape;1371;p50"/>
            <p:cNvGrpSpPr/>
            <p:nvPr/>
          </p:nvGrpSpPr>
          <p:grpSpPr>
            <a:xfrm>
              <a:off x="8095060" y="5867832"/>
              <a:ext cx="497404" cy="289312"/>
              <a:chOff x="8095060" y="5867832"/>
              <a:chExt cx="497404" cy="289312"/>
            </a:xfrm>
          </p:grpSpPr>
          <p:sp>
            <p:nvSpPr>
              <p:cNvPr id="1372" name="Google Shape;1372;p50"/>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3" name="Google Shape;1373;p50"/>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4" name="Google Shape;1374;p50"/>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5" name="Google Shape;1375;p50"/>
            <p:cNvGrpSpPr/>
            <p:nvPr/>
          </p:nvGrpSpPr>
          <p:grpSpPr>
            <a:xfrm>
              <a:off x="8095060" y="5765998"/>
              <a:ext cx="497404" cy="289312"/>
              <a:chOff x="8095060" y="5765998"/>
              <a:chExt cx="497404" cy="289312"/>
            </a:xfrm>
          </p:grpSpPr>
          <p:sp>
            <p:nvSpPr>
              <p:cNvPr id="1376" name="Google Shape;1376;p50"/>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50"/>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50"/>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9" name="Google Shape;1379;p50"/>
            <p:cNvGrpSpPr/>
            <p:nvPr/>
          </p:nvGrpSpPr>
          <p:grpSpPr>
            <a:xfrm>
              <a:off x="8095060" y="5664590"/>
              <a:ext cx="497404" cy="290164"/>
              <a:chOff x="8095060" y="5664590"/>
              <a:chExt cx="497404" cy="290164"/>
            </a:xfrm>
          </p:grpSpPr>
          <p:sp>
            <p:nvSpPr>
              <p:cNvPr id="1380" name="Google Shape;1380;p50"/>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50"/>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50"/>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83" name="Google Shape;1383;p50"/>
          <p:cNvGrpSpPr/>
          <p:nvPr/>
        </p:nvGrpSpPr>
        <p:grpSpPr>
          <a:xfrm>
            <a:off x="2870825" y="4378486"/>
            <a:ext cx="557162" cy="445734"/>
            <a:chOff x="4607809" y="5664627"/>
            <a:chExt cx="742883" cy="594312"/>
          </a:xfrm>
        </p:grpSpPr>
        <p:sp>
          <p:nvSpPr>
            <p:cNvPr id="1384" name="Google Shape;1384;p50"/>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50"/>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50"/>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50"/>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50"/>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50"/>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50"/>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50"/>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50"/>
          <p:cNvGrpSpPr/>
          <p:nvPr/>
        </p:nvGrpSpPr>
        <p:grpSpPr>
          <a:xfrm>
            <a:off x="3973890" y="4378543"/>
            <a:ext cx="1079865" cy="445620"/>
            <a:chOff x="2571250" y="5664711"/>
            <a:chExt cx="1439820" cy="594160"/>
          </a:xfrm>
        </p:grpSpPr>
        <p:sp>
          <p:nvSpPr>
            <p:cNvPr id="1393" name="Google Shape;1393;p50"/>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4" name="Google Shape;1394;p50"/>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95" name="Google Shape;1395;p50"/>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6" name="Google Shape;1396;p50"/>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97" name="Google Shape;1397;p50"/>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8" name="Google Shape;1398;p50"/>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99" name="Google Shape;1399;p50"/>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0" name="Google Shape;1400;p50"/>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1" name="Google Shape;1401;p50"/>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2" name="Google Shape;1402;p50"/>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3" name="Google Shape;1403;p50"/>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4" name="Google Shape;1404;p50"/>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5" name="Google Shape;1405;p50"/>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6" name="Google Shape;1406;p50"/>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7" name="Google Shape;1407;p50"/>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8" name="Google Shape;1408;p50"/>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9" name="Google Shape;1409;p50"/>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0" name="Google Shape;1410;p50"/>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1" name="Google Shape;1411;p50"/>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2" name="Google Shape;1412;p50"/>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3" name="Google Shape;1413;p50"/>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4" name="Google Shape;1414;p50"/>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5" name="Google Shape;1415;p50"/>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6" name="Google Shape;1416;p50"/>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417" name="Google Shape;1417;p50"/>
          <p:cNvGrpSpPr/>
          <p:nvPr/>
        </p:nvGrpSpPr>
        <p:grpSpPr>
          <a:xfrm>
            <a:off x="5599659" y="4378335"/>
            <a:ext cx="642470" cy="446036"/>
            <a:chOff x="6332670" y="5663946"/>
            <a:chExt cx="856627" cy="594715"/>
          </a:xfrm>
        </p:grpSpPr>
        <p:grpSp>
          <p:nvGrpSpPr>
            <p:cNvPr id="1418" name="Google Shape;1418;p50"/>
            <p:cNvGrpSpPr/>
            <p:nvPr/>
          </p:nvGrpSpPr>
          <p:grpSpPr>
            <a:xfrm>
              <a:off x="6392364" y="5663946"/>
              <a:ext cx="796933" cy="185801"/>
              <a:chOff x="3321050" y="1066800"/>
              <a:chExt cx="6505573" cy="1508125"/>
            </a:xfrm>
          </p:grpSpPr>
          <p:sp>
            <p:nvSpPr>
              <p:cNvPr id="1419" name="Google Shape;1419;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1" name="Google Shape;1421;p50"/>
            <p:cNvGrpSpPr/>
            <p:nvPr/>
          </p:nvGrpSpPr>
          <p:grpSpPr>
            <a:xfrm flipH="1">
              <a:off x="6332670" y="5868403"/>
              <a:ext cx="796933" cy="185801"/>
              <a:chOff x="3321050" y="1066800"/>
              <a:chExt cx="6505573" cy="1508125"/>
            </a:xfrm>
          </p:grpSpPr>
          <p:sp>
            <p:nvSpPr>
              <p:cNvPr id="1422" name="Google Shape;1422;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4" name="Google Shape;1424;p50"/>
            <p:cNvGrpSpPr/>
            <p:nvPr/>
          </p:nvGrpSpPr>
          <p:grpSpPr>
            <a:xfrm>
              <a:off x="6392364" y="6072860"/>
              <a:ext cx="796933" cy="185801"/>
              <a:chOff x="3321050" y="1066800"/>
              <a:chExt cx="6505573" cy="1508125"/>
            </a:xfrm>
          </p:grpSpPr>
          <p:sp>
            <p:nvSpPr>
              <p:cNvPr id="1425" name="Google Shape;1425;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6" name="Google Shape;1426;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427" name="Google Shape;1427;p50"/>
          <p:cNvSpPr txBox="1">
            <a:spLocks noGrp="1"/>
          </p:cNvSpPr>
          <p:nvPr>
            <p:ph type="title" idx="4294967295"/>
          </p:nvPr>
        </p:nvSpPr>
        <p:spPr>
          <a:xfrm>
            <a:off x="855300" y="249075"/>
            <a:ext cx="74334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000">
                <a:solidFill>
                  <a:schemeClr val="dk1"/>
                </a:solidFill>
              </a:rPr>
              <a:t>Diagrams and infographics</a:t>
            </a:r>
            <a:endParaRPr sz="2000">
              <a:solidFill>
                <a:schemeClr val="dk1"/>
              </a:solidFill>
            </a:endParaRPr>
          </a:p>
        </p:txBody>
      </p:sp>
      <p:sp>
        <p:nvSpPr>
          <p:cNvPr id="1428" name="Google Shape;1428;p5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40</a:t>
            </a:fld>
            <a:endParaRPr/>
          </a:p>
        </p:txBody>
      </p:sp>
      <p:grpSp>
        <p:nvGrpSpPr>
          <p:cNvPr id="1429" name="Google Shape;1429;p50"/>
          <p:cNvGrpSpPr/>
          <p:nvPr/>
        </p:nvGrpSpPr>
        <p:grpSpPr>
          <a:xfrm>
            <a:off x="1879183" y="4379878"/>
            <a:ext cx="445738" cy="442950"/>
            <a:chOff x="1442627" y="5710929"/>
            <a:chExt cx="594318" cy="590600"/>
          </a:xfrm>
        </p:grpSpPr>
        <p:sp>
          <p:nvSpPr>
            <p:cNvPr id="1430" name="Google Shape;1430;p50"/>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50"/>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50"/>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50"/>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51"/>
          <p:cNvSpPr txBox="1"/>
          <p:nvPr/>
        </p:nvSpPr>
        <p:spPr>
          <a:xfrm>
            <a:off x="960500" y="2374250"/>
            <a:ext cx="7327500" cy="2015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latin typeface="Muli"/>
                <a:ea typeface="Muli"/>
                <a:cs typeface="Muli"/>
                <a:sym typeface="Muli"/>
              </a:rPr>
              <a:t>✋👆👉👍👤👦👧👨👩👪💃🏃💑❤😂😉😋😒😭👶😸🐟🍒🍔💣📌📖🔨🎃🎈🎨🏈🏰🌏🔌🔑</a:t>
            </a:r>
            <a:r>
              <a:rPr lang="en" sz="2400">
                <a:solidFill>
                  <a:srgbClr val="FFFFFF"/>
                </a:solidFill>
                <a:highlight>
                  <a:schemeClr val="dk1"/>
                </a:highlight>
                <a:latin typeface="Muli"/>
                <a:ea typeface="Muli"/>
                <a:cs typeface="Muli"/>
                <a:sym typeface="Muli"/>
              </a:rPr>
              <a:t> and many more...</a:t>
            </a:r>
            <a:endParaRPr sz="2400">
              <a:solidFill>
                <a:srgbClr val="FFFFFF"/>
              </a:solidFill>
              <a:highlight>
                <a:schemeClr val="dk1"/>
              </a:highlight>
              <a:latin typeface="Muli"/>
              <a:ea typeface="Muli"/>
              <a:cs typeface="Muli"/>
              <a:sym typeface="Muli"/>
            </a:endParaRPr>
          </a:p>
        </p:txBody>
      </p:sp>
      <p:sp>
        <p:nvSpPr>
          <p:cNvPr id="1439" name="Google Shape;1439;p5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1440" name="Google Shape;1440;p51"/>
          <p:cNvSpPr txBox="1">
            <a:spLocks noGrp="1"/>
          </p:cNvSpPr>
          <p:nvPr>
            <p:ph type="body" idx="4294967295"/>
          </p:nvPr>
        </p:nvSpPr>
        <p:spPr>
          <a:xfrm>
            <a:off x="960500" y="780225"/>
            <a:ext cx="60513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You can also use any emoji as an icon!</a:t>
            </a:r>
            <a:br>
              <a:rPr lang="en" sz="1400"/>
            </a:br>
            <a:r>
              <a:rPr lang="en" sz="1400"/>
              <a:t>And of course it resizes without losing quality.</a:t>
            </a:r>
            <a:br>
              <a:rPr lang="en" sz="1400"/>
            </a:br>
            <a:br>
              <a:rPr lang="en" sz="1400"/>
            </a:br>
            <a:r>
              <a:rPr lang="en" sz="1400"/>
              <a:t>How? Follow Google instructions </a:t>
            </a:r>
            <a:r>
              <a:rPr lang="en" sz="1400" u="sng">
                <a:solidFill>
                  <a:schemeClr val="hlink"/>
                </a:solidFill>
                <a:hlinkClick r:id="rId3"/>
              </a:rPr>
              <a:t>https://twitter.com/googledocs/status/730087240156643328</a:t>
            </a: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44"/>
        <p:cNvGrpSpPr/>
        <p:nvPr/>
      </p:nvGrpSpPr>
      <p:grpSpPr>
        <a:xfrm>
          <a:off x="0" y="0"/>
          <a:ext cx="0" cy="0"/>
          <a:chOff x="0" y="0"/>
          <a:chExt cx="0" cy="0"/>
        </a:xfrm>
      </p:grpSpPr>
      <p:pic>
        <p:nvPicPr>
          <p:cNvPr id="1445" name="Google Shape;1445;p52">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446" name="Google Shape;1446;p52"/>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447" name="Google Shape;1447;p52"/>
          <p:cNvGrpSpPr/>
          <p:nvPr/>
        </p:nvGrpSpPr>
        <p:grpSpPr>
          <a:xfrm>
            <a:off x="690575" y="3290132"/>
            <a:ext cx="7762851" cy="892418"/>
            <a:chOff x="801125" y="3213932"/>
            <a:chExt cx="7762851" cy="892418"/>
          </a:xfrm>
        </p:grpSpPr>
        <p:grpSp>
          <p:nvGrpSpPr>
            <p:cNvPr id="1448" name="Google Shape;1448;p52"/>
            <p:cNvGrpSpPr/>
            <p:nvPr/>
          </p:nvGrpSpPr>
          <p:grpSpPr>
            <a:xfrm>
              <a:off x="4845759" y="3213932"/>
              <a:ext cx="1695900" cy="892418"/>
              <a:chOff x="4845759" y="3213932"/>
              <a:chExt cx="1695900" cy="892418"/>
            </a:xfrm>
          </p:grpSpPr>
          <p:sp>
            <p:nvSpPr>
              <p:cNvPr id="1449" name="Google Shape;1449;p52"/>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450" name="Google Shape;1450;p52"/>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51" name="Google Shape;1451;p52"/>
            <p:cNvGrpSpPr/>
            <p:nvPr/>
          </p:nvGrpSpPr>
          <p:grpSpPr>
            <a:xfrm>
              <a:off x="2823442" y="3214222"/>
              <a:ext cx="1695900" cy="892128"/>
              <a:chOff x="2823442" y="3214222"/>
              <a:chExt cx="1695900" cy="892128"/>
            </a:xfrm>
          </p:grpSpPr>
          <p:sp>
            <p:nvSpPr>
              <p:cNvPr id="1452" name="Google Shape;1452;p52"/>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453" name="Google Shape;1453;p52"/>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54" name="Google Shape;1454;p52"/>
            <p:cNvGrpSpPr/>
            <p:nvPr/>
          </p:nvGrpSpPr>
          <p:grpSpPr>
            <a:xfrm>
              <a:off x="6868076" y="3213932"/>
              <a:ext cx="1695900" cy="892418"/>
              <a:chOff x="6868076" y="3213932"/>
              <a:chExt cx="1695900" cy="892418"/>
            </a:xfrm>
          </p:grpSpPr>
          <p:sp>
            <p:nvSpPr>
              <p:cNvPr id="1455" name="Google Shape;1455;p52"/>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456" name="Google Shape;1456;p52"/>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57" name="Google Shape;1457;p52"/>
            <p:cNvGrpSpPr/>
            <p:nvPr/>
          </p:nvGrpSpPr>
          <p:grpSpPr>
            <a:xfrm>
              <a:off x="801125" y="3214206"/>
              <a:ext cx="1695900" cy="892144"/>
              <a:chOff x="801125" y="3214206"/>
              <a:chExt cx="1695900" cy="892144"/>
            </a:xfrm>
          </p:grpSpPr>
          <p:sp>
            <p:nvSpPr>
              <p:cNvPr id="1458" name="Google Shape;1458;p52"/>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459" name="Google Shape;1459;p52"/>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1460" name="Google Shape;1460;p5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470381" y="0"/>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Procedure</a:t>
            </a:r>
            <a:endParaRPr dirty="0"/>
          </a:p>
        </p:txBody>
      </p:sp>
      <p:sp>
        <p:nvSpPr>
          <p:cNvPr id="72" name="Google Shape;72;p14"/>
          <p:cNvSpPr txBox="1">
            <a:spLocks noGrp="1"/>
          </p:cNvSpPr>
          <p:nvPr>
            <p:ph type="body" idx="2"/>
          </p:nvPr>
        </p:nvSpPr>
        <p:spPr>
          <a:xfrm>
            <a:off x="127064" y="1379113"/>
            <a:ext cx="8546556" cy="2385274"/>
          </a:xfrm>
          <a:prstGeom prst="rect">
            <a:avLst/>
          </a:prstGeom>
        </p:spPr>
        <p:txBody>
          <a:bodyPr spcFirstLastPara="1" wrap="square" lIns="0" tIns="0" rIns="0" bIns="0" anchor="t" anchorCtr="0">
            <a:noAutofit/>
          </a:bodyPr>
          <a:lstStyle/>
          <a:p>
            <a:pPr marL="228600" lvl="0" indent="-228600" algn="l" rtl="0">
              <a:spcBef>
                <a:spcPts val="600"/>
              </a:spcBef>
              <a:spcAft>
                <a:spcPts val="0"/>
              </a:spcAft>
              <a:buFont typeface="+mj-lt"/>
              <a:buAutoNum type="arabicPeriod"/>
            </a:pPr>
            <a:r>
              <a:rPr lang="en-US" sz="1200" b="1" dirty="0">
                <a:latin typeface="Lexend Deca" panose="020B0604020202020204" charset="-78"/>
                <a:cs typeface="Lexend Deca" panose="020B0604020202020204" charset="-78"/>
              </a:rPr>
              <a:t>Perspective division.</a:t>
            </a:r>
            <a:br>
              <a:rPr lang="en-US" sz="1200" dirty="0">
                <a:latin typeface="Lexend Deca" panose="020B0604020202020204" charset="-78"/>
                <a:cs typeface="Lexend Deca" panose="020B0604020202020204" charset="-78"/>
              </a:rPr>
            </a:br>
            <a:r>
              <a:rPr lang="en-US" sz="1200" dirty="0">
                <a:latin typeface="Lexend Deca" panose="020B0604020202020204" charset="-78"/>
                <a:cs typeface="Lexend Deca" panose="020B0604020202020204" charset="-78"/>
              </a:rPr>
              <a:t>Next, we scale the whole thing by 1/λ. From eq 20.2 we have λ = ay/h. The line z = </a:t>
            </a:r>
            <a:r>
              <a:rPr lang="en-US" sz="1200" dirty="0" err="1">
                <a:latin typeface="Lexend Deca" panose="020B0604020202020204" charset="-78"/>
                <a:cs typeface="Lexend Deca" panose="020B0604020202020204" charset="-78"/>
              </a:rPr>
              <a:t>zh</a:t>
            </a:r>
            <a:r>
              <a:rPr lang="en-US" sz="1200" dirty="0">
                <a:latin typeface="Lexend Deca" panose="020B0604020202020204" charset="-78"/>
                <a:cs typeface="Lexend Deca" panose="020B0604020202020204" charset="-78"/>
              </a:rPr>
              <a:t> is the line that belongs on scanline h. The new position of this line after scaling is z = −D, since that was the whole point of perspective division.</a:t>
            </a:r>
          </a:p>
          <a:p>
            <a:pPr marL="228600" lvl="0" indent="-228600" algn="l" rtl="0">
              <a:spcBef>
                <a:spcPts val="600"/>
              </a:spcBef>
              <a:spcAft>
                <a:spcPts val="0"/>
              </a:spcAft>
              <a:buFont typeface="+mj-lt"/>
              <a:buAutoNum type="arabicPeriod"/>
            </a:pPr>
            <a:r>
              <a:rPr lang="es-MX" sz="1200" b="1" i="0" dirty="0" err="1">
                <a:solidFill>
                  <a:schemeClr val="bg1"/>
                </a:solidFill>
                <a:effectLst/>
                <a:latin typeface="Lexend Deca" panose="020B0604020202020204" charset="-78"/>
                <a:cs typeface="Lexend Deca" panose="020B0604020202020204" charset="-78"/>
              </a:rPr>
              <a:t>Post-translation</a:t>
            </a:r>
            <a:r>
              <a:rPr lang="es-MX" sz="1200" b="1" i="0" dirty="0">
                <a:solidFill>
                  <a:schemeClr val="bg1"/>
                </a:solidFill>
                <a:effectLst/>
                <a:latin typeface="Lexend Deca" panose="020B0604020202020204" charset="-78"/>
                <a:cs typeface="Lexend Deca" panose="020B0604020202020204" charset="-78"/>
              </a:rPr>
              <a:t> </a:t>
            </a:r>
            <a:r>
              <a:rPr lang="es-MX" sz="1200" b="1" i="0" dirty="0" err="1">
                <a:solidFill>
                  <a:schemeClr val="bg1"/>
                </a:solidFill>
                <a:effectLst/>
                <a:latin typeface="Lexend Deca" panose="020B0604020202020204" charset="-78"/>
                <a:cs typeface="Lexend Deca" panose="020B0604020202020204" charset="-78"/>
              </a:rPr>
              <a:t>by</a:t>
            </a:r>
            <a:r>
              <a:rPr lang="es-MX" sz="1200" b="1" i="0" dirty="0">
                <a:solidFill>
                  <a:schemeClr val="bg1"/>
                </a:solidFill>
                <a:effectLst/>
                <a:latin typeface="Lexend Deca" panose="020B0604020202020204" charset="-78"/>
                <a:cs typeface="Lexend Deca" panose="020B0604020202020204" charset="-78"/>
              </a:rPr>
              <a:t> (−</a:t>
            </a:r>
            <a:r>
              <a:rPr lang="es-MX" sz="1200" b="1" i="0" dirty="0" err="1">
                <a:solidFill>
                  <a:schemeClr val="bg1"/>
                </a:solidFill>
                <a:effectLst/>
                <a:latin typeface="Lexend Deca" panose="020B0604020202020204" charset="-78"/>
                <a:cs typeface="Lexend Deca" panose="020B0604020202020204" charset="-78"/>
              </a:rPr>
              <a:t>xs</a:t>
            </a:r>
            <a:r>
              <a:rPr lang="es-MX" sz="1200" b="1" i="0" dirty="0">
                <a:solidFill>
                  <a:schemeClr val="bg1"/>
                </a:solidFill>
                <a:effectLst/>
                <a:latin typeface="Lexend Deca" panose="020B0604020202020204" charset="-78"/>
                <a:cs typeface="Lexend Deca" panose="020B0604020202020204" charset="-78"/>
              </a:rPr>
              <a:t>)</a:t>
            </a:r>
            <a:br>
              <a:rPr lang="es-MX" sz="1200" b="1" i="0" dirty="0">
                <a:solidFill>
                  <a:schemeClr val="bg1"/>
                </a:solidFill>
                <a:effectLst/>
                <a:latin typeface="Lexend Deca" panose="020B0604020202020204" charset="-78"/>
                <a:cs typeface="Lexend Deca" panose="020B0604020202020204" charset="-78"/>
              </a:rPr>
            </a:br>
            <a:r>
              <a:rPr lang="en-US" sz="1200" i="0" dirty="0">
                <a:solidFill>
                  <a:schemeClr val="bg1"/>
                </a:solidFill>
                <a:effectLst/>
                <a:latin typeface="Lexend Deca" panose="020B0604020202020204" charset="-78"/>
                <a:cs typeface="Lexend Deca" panose="020B0604020202020204" charset="-78"/>
              </a:rPr>
              <a:t>Note the minus sign. After the perspective division, all that remains is moving the fully transformed map back to its proper screen position (the beige area). For obvious reasons the horizontal component should be half the screen width. The vertical move should move the floor-line to the scanline, so the vector is:</a:t>
            </a:r>
            <a:endParaRPr lang="es-MX" sz="1400" dirty="0">
              <a:solidFill>
                <a:schemeClr val="bg1"/>
              </a:solidFill>
              <a:latin typeface="Lexend Deca" panose="020B0604020202020204" charset="-78"/>
              <a:cs typeface="Lexend Deca" panose="020B0604020202020204" charset="-78"/>
            </a:endParaRPr>
          </a:p>
        </p:txBody>
      </p:sp>
      <p:sp>
        <p:nvSpPr>
          <p:cNvPr id="74" name="Google Shape;74;p14"/>
          <p:cNvSpPr txBox="1">
            <a:spLocks noGrp="1"/>
          </p:cNvSpPr>
          <p:nvPr>
            <p:ph type="body" idx="2"/>
          </p:nvPr>
        </p:nvSpPr>
        <p:spPr>
          <a:xfrm>
            <a:off x="470381" y="966675"/>
            <a:ext cx="6014400" cy="59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000" b="1" dirty="0">
                <a:solidFill>
                  <a:schemeClr val="accent4"/>
                </a:solidFill>
                <a:latin typeface="Lexend Deca" panose="020B0604020202020204" charset="-78"/>
                <a:cs typeface="Lexend Deca" panose="020B0604020202020204" charset="-78"/>
              </a:rPr>
              <a:t>Conceptually, there are four steps to Mode 7, depicted in figs 20.6a-d. Green figures indicate the original map; red is the map after the operation. Given a scanline h, here's what we do:</a:t>
            </a:r>
            <a:endParaRPr sz="1000" dirty="0">
              <a:solidFill>
                <a:schemeClr val="accent4"/>
              </a:solidFill>
              <a:latin typeface="Lexend Deca" panose="020B0604020202020204" charset="-78"/>
              <a:cs typeface="Lexend Deca" panose="020B0604020202020204" charset="-78"/>
            </a:endParaRPr>
          </a:p>
          <a:p>
            <a:pPr marL="0" lvl="0" indent="0" algn="l" rtl="0">
              <a:spcBef>
                <a:spcPts val="0"/>
              </a:spcBef>
              <a:spcAft>
                <a:spcPts val="0"/>
              </a:spcAft>
              <a:buNone/>
            </a:pPr>
            <a:endParaRPr sz="1000" dirty="0">
              <a:solidFill>
                <a:schemeClr val="accent4"/>
              </a:solidFill>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Imagen 2">
            <a:extLst>
              <a:ext uri="{FF2B5EF4-FFF2-40B4-BE49-F238E27FC236}">
                <a16:creationId xmlns:a16="http://schemas.microsoft.com/office/drawing/2014/main" id="{785B9665-C8BE-41A5-A185-F75E4809AE66}"/>
              </a:ext>
            </a:extLst>
          </p:cNvPr>
          <p:cNvPicPr>
            <a:picLocks noChangeAspect="1"/>
          </p:cNvPicPr>
          <p:nvPr/>
        </p:nvPicPr>
        <p:blipFill>
          <a:blip r:embed="rId3"/>
          <a:stretch>
            <a:fillRect/>
          </a:stretch>
        </p:blipFill>
        <p:spPr>
          <a:xfrm>
            <a:off x="3000155" y="3416165"/>
            <a:ext cx="3143689" cy="1333686"/>
          </a:xfrm>
          <a:prstGeom prst="rect">
            <a:avLst/>
          </a:prstGeom>
        </p:spPr>
      </p:pic>
    </p:spTree>
    <p:extLst>
      <p:ext uri="{BB962C8B-B14F-4D97-AF65-F5344CB8AC3E}">
        <p14:creationId xmlns:p14="http://schemas.microsoft.com/office/powerpoint/2010/main" val="406301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Hello!</a:t>
            </a:r>
            <a:endParaRPr sz="7200"/>
          </a:p>
        </p:txBody>
      </p:sp>
      <p:sp>
        <p:nvSpPr>
          <p:cNvPr id="81" name="Google Shape;81;p1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a:latin typeface="Muli"/>
                <a:ea typeface="Muli"/>
                <a:cs typeface="Muli"/>
                <a:sym typeface="Muli"/>
              </a:rPr>
              <a:t>I am Jayden Smith</a:t>
            </a:r>
            <a:endParaRPr sz="1800" b="1">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sz="1800"/>
              <a:t>I am here because I love to give presentations. </a:t>
            </a:r>
            <a:endParaRPr sz="1800"/>
          </a:p>
          <a:p>
            <a:pPr marL="0" lvl="0" indent="0" algn="l" rtl="0">
              <a:spcBef>
                <a:spcPts val="600"/>
              </a:spcBef>
              <a:spcAft>
                <a:spcPts val="0"/>
              </a:spcAft>
              <a:buClr>
                <a:schemeClr val="dk1"/>
              </a:buClr>
              <a:buSzPts val="1100"/>
              <a:buFont typeface="Arial"/>
              <a:buNone/>
            </a:pPr>
            <a:r>
              <a:rPr lang="en" sz="1800"/>
              <a:t>You can find me at @username</a:t>
            </a:r>
            <a:endParaRPr sz="1800" b="1"/>
          </a:p>
        </p:txBody>
      </p:sp>
      <p:pic>
        <p:nvPicPr>
          <p:cNvPr id="82" name="Google Shape;82;p15"/>
          <p:cNvPicPr preferRelativeResize="0"/>
          <p:nvPr/>
        </p:nvPicPr>
        <p:blipFill rotWithShape="1">
          <a:blip r:embed="rId3">
            <a:alphaModFix/>
          </a:blip>
          <a:srcRect t="1140" b="15581"/>
          <a:stretch/>
        </p:blipFill>
        <p:spPr>
          <a:xfrm>
            <a:off x="4803775" y="1040850"/>
            <a:ext cx="3676800" cy="3061800"/>
          </a:xfrm>
          <a:prstGeom prst="hexagon">
            <a:avLst>
              <a:gd name="adj" fmla="val 25000"/>
              <a:gd name="vf" fmla="val 115470"/>
            </a:avLst>
          </a:prstGeom>
          <a:noFill/>
          <a:ln>
            <a:noFill/>
          </a:ln>
          <a:effectLst>
            <a:outerShdw blurRad="257175" dist="57150" dir="5400000" algn="bl" rotWithShape="0">
              <a:schemeClr val="dk1">
                <a:alpha val="50000"/>
              </a:schemeClr>
            </a:outerShdw>
          </a:effectLst>
        </p:spPr>
      </p:pic>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1.</a:t>
            </a:r>
            <a:endParaRPr/>
          </a:p>
          <a:p>
            <a:pPr marL="0" lvl="0" indent="0" algn="l" rtl="0">
              <a:spcBef>
                <a:spcPts val="0"/>
              </a:spcBef>
              <a:spcAft>
                <a:spcPts val="0"/>
              </a:spcAft>
              <a:buNone/>
            </a:pPr>
            <a:r>
              <a:rPr lang="en"/>
              <a:t>Transition headline</a:t>
            </a:r>
            <a:endParaRPr/>
          </a:p>
        </p:txBody>
      </p:sp>
      <p:sp>
        <p:nvSpPr>
          <p:cNvPr id="95" name="Google Shape;95;p17"/>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Let’s start with the first set of slides</a:t>
            </a:r>
            <a:endParaRPr/>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685800" y="1032750"/>
            <a:ext cx="3332700" cy="198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000"/>
              <a:t>Big concept</a:t>
            </a:r>
            <a:endParaRPr sz="6000"/>
          </a:p>
        </p:txBody>
      </p:sp>
      <p:sp>
        <p:nvSpPr>
          <p:cNvPr id="112" name="Google Shape;112;p19"/>
          <p:cNvSpPr txBox="1">
            <a:spLocks noGrp="1"/>
          </p:cNvSpPr>
          <p:nvPr>
            <p:ph type="subTitle" idx="4294967295"/>
          </p:nvPr>
        </p:nvSpPr>
        <p:spPr>
          <a:xfrm>
            <a:off x="685800" y="3013350"/>
            <a:ext cx="3332700" cy="1097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Bring the attention of your audience over a key concept using icons or illustrations</a:t>
            </a:r>
            <a:endParaRPr sz="180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1896</Words>
  <Application>Microsoft Office PowerPoint</Application>
  <PresentationFormat>Presentación en pantalla (16:9)</PresentationFormat>
  <Paragraphs>400</Paragraphs>
  <Slides>42</Slides>
  <Notes>42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42</vt:i4>
      </vt:variant>
    </vt:vector>
  </HeadingPairs>
  <TitlesOfParts>
    <vt:vector size="48" baseType="lpstr">
      <vt:lpstr>Calibri</vt:lpstr>
      <vt:lpstr>Lexend Deca</vt:lpstr>
      <vt:lpstr>Muli</vt:lpstr>
      <vt:lpstr>Arial</vt:lpstr>
      <vt:lpstr>Montserrat</vt:lpstr>
      <vt:lpstr>Aliena template</vt:lpstr>
      <vt:lpstr>Mode: Mode 7 Refine Transformations</vt:lpstr>
      <vt:lpstr>INTRODUCTION</vt:lpstr>
      <vt:lpstr>This is a slide title</vt:lpstr>
      <vt:lpstr>Procedure</vt:lpstr>
      <vt:lpstr>Procedure</vt:lpstr>
      <vt:lpstr>Hello!</vt:lpstr>
      <vt:lpstr>Presentación de PowerPoint</vt:lpstr>
      <vt:lpstr>1. Transition headline</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Presentación de PowerPoint</vt:lpstr>
      <vt:lpstr>Presentación de PowerPoint</vt:lpstr>
      <vt:lpstr>Presentación de PowerPoint</vt:lpstr>
      <vt:lpstr>Presentación de PowerPoint</vt:lpstr>
      <vt:lpstr>Thanks!</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Extra resources</vt:lpstr>
      <vt:lpstr>Presentación de PowerPoint</vt:lpstr>
      <vt:lpstr>Diagrams and infographics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 Mode 7 Refine Transformations</dc:title>
  <cp:lastModifiedBy>Diego de Jesús Flores Sánchez</cp:lastModifiedBy>
  <cp:revision>3</cp:revision>
  <dcterms:modified xsi:type="dcterms:W3CDTF">2023-05-24T17:24:47Z</dcterms:modified>
</cp:coreProperties>
</file>