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46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85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31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24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48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895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332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658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7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2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25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61C4-7F03-4D7E-AB68-F05AA8F2A7CE}" type="datetimeFigureOut">
              <a:rPr lang="pl-PL" smtClean="0"/>
              <a:t>2012-12-17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8913-67EF-4B00-B863-00689007EB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9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Tytuł prezentacji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Podtytuł prezentacji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69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Tytuł pierwszego slajdu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Pierwszy slajd!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65713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Pokaz na ekranie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Tytuł prezentacji</vt:lpstr>
      <vt:lpstr>Tytuł pierwszego slajdu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admin</dc:creator>
  <cp:lastModifiedBy>admin</cp:lastModifiedBy>
  <cp:revision>1</cp:revision>
  <dcterms:created xsi:type="dcterms:W3CDTF">2012-12-17T13:47:40Z</dcterms:created>
  <dcterms:modified xsi:type="dcterms:W3CDTF">2012-12-17T13:48:25Z</dcterms:modified>
</cp:coreProperties>
</file>