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93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3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4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87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78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1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84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11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9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8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4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9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F1F6A7-5885-4C96-BD41-C92E65F9982F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EF5F-8D4D-4CEF-A570-B75D0ADD6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526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494" y="129092"/>
            <a:ext cx="8825658" cy="2098727"/>
          </a:xfrm>
        </p:spPr>
        <p:txBody>
          <a:bodyPr/>
          <a:lstStyle/>
          <a:p>
            <a:r>
              <a:rPr lang="ru-RU" dirty="0" smtClean="0"/>
              <a:t>Расписание занятий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494" y="2227819"/>
            <a:ext cx="2782344" cy="861420"/>
          </a:xfrm>
        </p:spPr>
        <p:txBody>
          <a:bodyPr/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31" y="1569047"/>
            <a:ext cx="7581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30623"/>
          </a:xfrm>
        </p:spPr>
        <p:txBody>
          <a:bodyPr/>
          <a:lstStyle/>
          <a:p>
            <a:r>
              <a:rPr lang="ru-RU" dirty="0" smtClean="0"/>
              <a:t>Типизированные файлы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1" y="1744322"/>
            <a:ext cx="6391275" cy="3981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24" y="1852123"/>
            <a:ext cx="3676650" cy="3486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459" y="1290918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Замена имени одного файла на второй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11922" y="1374990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 дубликатов из 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1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32" y="140746"/>
            <a:ext cx="9404723" cy="730623"/>
          </a:xfrm>
        </p:spPr>
        <p:txBody>
          <a:bodyPr/>
          <a:lstStyle/>
          <a:p>
            <a:r>
              <a:rPr lang="ru-RU" dirty="0" smtClean="0"/>
              <a:t>Типизированные файлы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0" y="3943034"/>
            <a:ext cx="5486400" cy="2676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56" y="1497564"/>
            <a:ext cx="4248150" cy="4667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1" y="1497564"/>
            <a:ext cx="3981450" cy="181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231" y="1020654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Добавление нового имени расписания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0155" y="3573702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Сохранение структуры в файл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48226" y="1117938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дубликатов в файле имен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4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624" y="173019"/>
            <a:ext cx="9404723" cy="676835"/>
          </a:xfrm>
        </p:spPr>
        <p:txBody>
          <a:bodyPr/>
          <a:lstStyle/>
          <a:p>
            <a:r>
              <a:rPr lang="ru-RU" dirty="0" smtClean="0"/>
              <a:t>Типизированные файлы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3427" y="1613647"/>
            <a:ext cx="11878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FileExists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 </a:t>
            </a:r>
            <a:r>
              <a:rPr lang="ru-RU" dirty="0" smtClean="0"/>
              <a:t>проверка существования файла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CopyFile</a:t>
            </a:r>
            <a:r>
              <a:rPr lang="en-US" dirty="0" smtClean="0"/>
              <a:t>(</a:t>
            </a:r>
            <a:r>
              <a:rPr lang="en-US" dirty="0" err="1" smtClean="0"/>
              <a:t>Pchar</a:t>
            </a:r>
            <a:r>
              <a:rPr lang="en-US" dirty="0" smtClean="0"/>
              <a:t>(</a:t>
            </a:r>
            <a:r>
              <a:rPr lang="en-US" dirty="0" err="1" smtClean="0"/>
              <a:t>PrevName</a:t>
            </a:r>
            <a:r>
              <a:rPr lang="en-US" dirty="0" smtClean="0"/>
              <a:t>),</a:t>
            </a:r>
            <a:r>
              <a:rPr lang="en-US" dirty="0" err="1" smtClean="0"/>
              <a:t>Pchar</a:t>
            </a:r>
            <a:r>
              <a:rPr lang="en-US" dirty="0" smtClean="0"/>
              <a:t>(</a:t>
            </a:r>
            <a:r>
              <a:rPr lang="en-US" dirty="0" err="1" smtClean="0"/>
              <a:t>NewName</a:t>
            </a:r>
            <a:r>
              <a:rPr lang="en-US" dirty="0" smtClean="0"/>
              <a:t>),Boolean) </a:t>
            </a:r>
            <a:r>
              <a:rPr lang="ru-RU" dirty="0" smtClean="0"/>
              <a:t>копирование содержимого одного файла</a:t>
            </a:r>
          </a:p>
          <a:p>
            <a:r>
              <a:rPr lang="ru-RU" dirty="0" smtClean="0"/>
              <a:t>в другой</a:t>
            </a:r>
            <a:r>
              <a:rPr lang="en-US" dirty="0" smtClean="0"/>
              <a:t>;</a:t>
            </a:r>
          </a:p>
          <a:p>
            <a:r>
              <a:rPr lang="ru-RU" dirty="0" smtClean="0"/>
              <a:t>3) </a:t>
            </a:r>
            <a:r>
              <a:rPr lang="en-US" dirty="0" err="1" smtClean="0"/>
              <a:t>DeleteFile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 </a:t>
            </a:r>
            <a:r>
              <a:rPr lang="ru-RU" dirty="0" smtClean="0"/>
              <a:t>удаление файла</a:t>
            </a:r>
            <a:r>
              <a:rPr lang="en-US" dirty="0" smtClean="0"/>
              <a:t>;</a:t>
            </a:r>
          </a:p>
          <a:p>
            <a:r>
              <a:rPr lang="en-US" dirty="0" smtClean="0"/>
              <a:t>4) </a:t>
            </a:r>
            <a:r>
              <a:rPr lang="en-US" dirty="0" err="1" smtClean="0"/>
              <a:t>MoveFile</a:t>
            </a:r>
            <a:r>
              <a:rPr lang="en-US" dirty="0" smtClean="0"/>
              <a:t>(</a:t>
            </a:r>
            <a:r>
              <a:rPr lang="en-US" dirty="0" err="1" smtClean="0"/>
              <a:t>Pchar</a:t>
            </a:r>
            <a:r>
              <a:rPr lang="en-US" dirty="0" smtClean="0"/>
              <a:t>(</a:t>
            </a:r>
            <a:r>
              <a:rPr lang="en-US" dirty="0" err="1" smtClean="0"/>
              <a:t>PrevPath</a:t>
            </a:r>
            <a:r>
              <a:rPr lang="en-US" dirty="0" smtClean="0"/>
              <a:t>),</a:t>
            </a:r>
            <a:r>
              <a:rPr lang="en-US" dirty="0" err="1" smtClean="0"/>
              <a:t>Pchar</a:t>
            </a:r>
            <a:r>
              <a:rPr lang="en-US" dirty="0" smtClean="0"/>
              <a:t>(</a:t>
            </a:r>
            <a:r>
              <a:rPr lang="en-US" dirty="0" err="1" smtClean="0"/>
              <a:t>NewPath</a:t>
            </a:r>
            <a:r>
              <a:rPr lang="en-US" dirty="0" smtClean="0"/>
              <a:t>)) </a:t>
            </a:r>
            <a:r>
              <a:rPr lang="ru-RU" dirty="0" smtClean="0"/>
              <a:t>перемещение файла или папки по заданному пути+</a:t>
            </a:r>
          </a:p>
          <a:p>
            <a:r>
              <a:rPr lang="ru-RU" dirty="0" smtClean="0"/>
              <a:t>Возможность переименовать файл;</a:t>
            </a:r>
          </a:p>
          <a:p>
            <a:r>
              <a:rPr lang="ru-RU" dirty="0" smtClean="0"/>
              <a:t>5)</a:t>
            </a:r>
            <a:r>
              <a:rPr lang="en-US" dirty="0" err="1" smtClean="0"/>
              <a:t>ReNameFile</a:t>
            </a:r>
            <a:r>
              <a:rPr lang="en-US" dirty="0" smtClean="0"/>
              <a:t>(</a:t>
            </a:r>
            <a:r>
              <a:rPr lang="en-US" dirty="0" err="1" smtClean="0"/>
              <a:t>Pchar</a:t>
            </a:r>
            <a:r>
              <a:rPr lang="en-US" dirty="0" smtClean="0"/>
              <a:t>(</a:t>
            </a:r>
            <a:r>
              <a:rPr lang="en-US" dirty="0" err="1" smtClean="0"/>
              <a:t>PrevName</a:t>
            </a:r>
            <a:r>
              <a:rPr lang="en-US" dirty="0"/>
              <a:t>),</a:t>
            </a:r>
            <a:r>
              <a:rPr lang="en-US" dirty="0" err="1"/>
              <a:t>Pchar</a:t>
            </a:r>
            <a:r>
              <a:rPr lang="en-US" dirty="0"/>
              <a:t>(</a:t>
            </a:r>
            <a:r>
              <a:rPr lang="en-US" dirty="0" err="1"/>
              <a:t>NewName</a:t>
            </a:r>
            <a:r>
              <a:rPr lang="en-US" dirty="0" smtClean="0"/>
              <a:t>)) </a:t>
            </a:r>
            <a:r>
              <a:rPr lang="ru-RU" dirty="0" smtClean="0"/>
              <a:t>переименовывает папку или файл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59567" y="977159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 с результатом </a:t>
            </a:r>
            <a:r>
              <a:rPr lang="en-US" dirty="0" smtClean="0"/>
              <a:t>Boolean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3186" y="4410635"/>
            <a:ext cx="95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Важно</a:t>
            </a:r>
            <a:r>
              <a:rPr lang="en-US" dirty="0" smtClean="0"/>
              <a:t>: </a:t>
            </a:r>
            <a:r>
              <a:rPr lang="ru-RU" dirty="0" smtClean="0">
                <a:solidFill>
                  <a:srgbClr val="FF0000"/>
                </a:solidFill>
              </a:rPr>
              <a:t>НЕ ЗАБЫВАЙТЕ ПРО ТЕКУЩУЮ ДИРЕКТОРИЮ, ОНА МОЖЕТ ПОМЕНЯТЬСЯ!!!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ru-RU" dirty="0" smtClean="0">
                <a:solidFill>
                  <a:srgbClr val="FF0000"/>
                </a:solidFill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GetCurrentDir</a:t>
            </a:r>
            <a:r>
              <a:rPr lang="ru-RU" dirty="0" smtClean="0">
                <a:solidFill>
                  <a:srgbClr val="FF0000"/>
                </a:solidFill>
              </a:rPr>
              <a:t>!!!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201" y="173019"/>
            <a:ext cx="9404723" cy="827442"/>
          </a:xfrm>
        </p:spPr>
        <p:txBody>
          <a:bodyPr/>
          <a:lstStyle/>
          <a:p>
            <a:r>
              <a:rPr lang="ru-RU" dirty="0" smtClean="0"/>
              <a:t>Типизированные файлы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20" y="882127"/>
            <a:ext cx="4400550" cy="819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2" y="1847346"/>
            <a:ext cx="5934075" cy="4733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869" y="937505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Вкладка </a:t>
            </a:r>
            <a:r>
              <a:rPr lang="en-US" dirty="0" err="1" smtClean="0"/>
              <a:t>OpenDialog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1" y="1764947"/>
            <a:ext cx="3200400" cy="781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86" y="3142185"/>
            <a:ext cx="3267075" cy="1343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6869" y="141198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Выгрузка из файла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6869" y="2772853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Сохранение в файл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86" y="5397089"/>
            <a:ext cx="3990975" cy="323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6869" y="4977757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Сохранение в выбранный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4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69838"/>
            <a:ext cx="9404723" cy="504713"/>
          </a:xfrm>
        </p:spPr>
        <p:txBody>
          <a:bodyPr/>
          <a:lstStyle/>
          <a:p>
            <a:r>
              <a:rPr lang="ru-RU" dirty="0" smtClean="0"/>
              <a:t>Взаимосвязь типизированных файлов и структур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1520" y="2076226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имени файла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" idx="3"/>
          </p:cNvCxnSpPr>
          <p:nvPr/>
        </p:nvCxnSpPr>
        <p:spPr>
          <a:xfrm>
            <a:off x="3407252" y="2260892"/>
            <a:ext cx="497774" cy="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1846" y="2085198"/>
            <a:ext cx="5884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структуры и работа с ней(добавление\удаление\замена\поиск) без использования файла</a:t>
            </a:r>
          </a:p>
          <a:p>
            <a:endParaRPr lang="ru-RU" dirty="0" smtClean="0"/>
          </a:p>
          <a:p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778701" y="2366682"/>
            <a:ext cx="148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72756" y="1476061"/>
            <a:ext cx="159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Требование</a:t>
            </a:r>
          </a:p>
          <a:p>
            <a:r>
              <a:rPr lang="ru-RU" dirty="0" smtClean="0"/>
              <a:t>сохранить</a:t>
            </a:r>
          </a:p>
          <a:p>
            <a:r>
              <a:rPr lang="ru-RU" dirty="0" smtClean="0"/>
              <a:t>данные</a:t>
            </a:r>
          </a:p>
          <a:p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58184" y="3281082"/>
            <a:ext cx="580912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6859" y="3054694"/>
            <a:ext cx="398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в файл из структуры</a:t>
            </a:r>
          </a:p>
          <a:p>
            <a:r>
              <a:rPr lang="ru-RU" dirty="0" smtClean="0"/>
              <a:t>Через </a:t>
            </a:r>
            <a:r>
              <a:rPr lang="en-US" dirty="0" smtClean="0"/>
              <a:t>Reset </a:t>
            </a:r>
            <a:r>
              <a:rPr lang="ru-RU" dirty="0" smtClean="0"/>
              <a:t>для имен файлов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</a:p>
          <a:p>
            <a:r>
              <a:rPr lang="en-US" dirty="0" smtClean="0"/>
              <a:t>Rewrite </a:t>
            </a:r>
            <a:r>
              <a:rPr lang="ru-RU" dirty="0" smtClean="0"/>
              <a:t>для файлов расписаний</a:t>
            </a:r>
          </a:p>
          <a:p>
            <a:r>
              <a:rPr lang="ru-RU" dirty="0" smtClean="0"/>
              <a:t>и заметок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455792" y="3377247"/>
            <a:ext cx="9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303647" y="2449260"/>
            <a:ext cx="190619" cy="42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96" y="2915582"/>
            <a:ext cx="374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Проверка имен в файле</a:t>
            </a:r>
          </a:p>
          <a:p>
            <a:r>
              <a:rPr lang="ru-RU" dirty="0" smtClean="0"/>
              <a:t>на совпадение + оповещение</a:t>
            </a:r>
          </a:p>
          <a:p>
            <a:r>
              <a:rPr lang="ru-RU" dirty="0"/>
              <a:t>п</a:t>
            </a:r>
            <a:r>
              <a:rPr lang="ru-RU" dirty="0" smtClean="0"/>
              <a:t>ользователя о совпадении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2818504" y="2445558"/>
            <a:ext cx="215152" cy="3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9531275" y="3562526"/>
            <a:ext cx="1247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41369" y="2875994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Требование</a:t>
            </a:r>
          </a:p>
          <a:p>
            <a:r>
              <a:rPr lang="ru-RU" dirty="0"/>
              <a:t>о</a:t>
            </a:r>
            <a:r>
              <a:rPr lang="ru-RU" dirty="0" smtClean="0"/>
              <a:t>ткрыть файл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58184" y="4716688"/>
            <a:ext cx="580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7018" y="4255023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Открытие файла(</a:t>
            </a:r>
            <a:r>
              <a:rPr lang="en-US" dirty="0" smtClean="0"/>
              <a:t>Reset)</a:t>
            </a:r>
            <a:r>
              <a:rPr lang="ru-RU" dirty="0" smtClean="0"/>
              <a:t> имен</a:t>
            </a:r>
          </a:p>
          <a:p>
            <a:r>
              <a:rPr lang="ru-RU" dirty="0"/>
              <a:t>и</a:t>
            </a:r>
            <a:r>
              <a:rPr lang="ru-RU" dirty="0" smtClean="0"/>
              <a:t> предоставление выбора</a:t>
            </a:r>
          </a:p>
          <a:p>
            <a:r>
              <a:rPr lang="ru-RU" dirty="0" smtClean="0"/>
              <a:t>пользователю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4238034" y="4716688"/>
            <a:ext cx="570155" cy="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15593" y="4416304"/>
            <a:ext cx="329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Загрузка из </a:t>
            </a:r>
          </a:p>
          <a:p>
            <a:r>
              <a:rPr lang="ru-RU" dirty="0" smtClean="0"/>
              <a:t>выбранного</a:t>
            </a:r>
          </a:p>
          <a:p>
            <a:r>
              <a:rPr lang="ru-RU" dirty="0" smtClean="0"/>
              <a:t>файла(</a:t>
            </a:r>
            <a:r>
              <a:rPr lang="en-US" dirty="0" smtClean="0"/>
              <a:t>Reset) </a:t>
            </a:r>
            <a:r>
              <a:rPr lang="ru-RU" dirty="0" smtClean="0"/>
              <a:t>расписания</a:t>
            </a:r>
          </a:p>
          <a:p>
            <a:r>
              <a:rPr lang="ru-RU" dirty="0" smtClean="0"/>
              <a:t>и заметки в структуру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914331" y="4503841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</a:t>
            </a:r>
          </a:p>
          <a:p>
            <a:r>
              <a:rPr lang="ru-RU" dirty="0" smtClean="0"/>
              <a:t>структуры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34" idx="3"/>
          </p:cNvCxnSpPr>
          <p:nvPr/>
        </p:nvCxnSpPr>
        <p:spPr>
          <a:xfrm flipV="1">
            <a:off x="6326897" y="4827006"/>
            <a:ext cx="525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9063301" y="4716688"/>
            <a:ext cx="795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40892" y="4416304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со</a:t>
            </a:r>
          </a:p>
          <a:p>
            <a:r>
              <a:rPr lang="ru-RU" dirty="0" smtClean="0"/>
              <a:t> структурой</a:t>
            </a:r>
            <a:endParaRPr lang="ru-RU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flipH="1" flipV="1">
            <a:off x="11132244" y="2549562"/>
            <a:ext cx="131012" cy="186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473"/>
          </a:xfrm>
        </p:spPr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5504" y="3517751"/>
            <a:ext cx="59234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3 </a:t>
            </a:r>
            <a:r>
              <a:rPr lang="en-US" sz="2400" dirty="0" err="1" smtClean="0"/>
              <a:t>StringGrid</a:t>
            </a:r>
            <a:r>
              <a:rPr lang="en-US" sz="2400" dirty="0" smtClean="0"/>
              <a:t>;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3 </a:t>
            </a:r>
            <a:r>
              <a:rPr lang="en-US" sz="2400" dirty="0" err="1" smtClean="0"/>
              <a:t>Combobox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indent="-342900">
              <a:buAutoNum type="arabicParenR"/>
            </a:pPr>
            <a:r>
              <a:rPr lang="en-US" sz="2400" dirty="0" err="1" smtClean="0"/>
              <a:t>MainMenu</a:t>
            </a:r>
            <a:r>
              <a:rPr lang="en-US" sz="2400" dirty="0" smtClean="0"/>
              <a:t>\</a:t>
            </a:r>
            <a:r>
              <a:rPr lang="en-US" sz="2400" dirty="0" err="1" smtClean="0"/>
              <a:t>PopupMenu</a:t>
            </a:r>
            <a:r>
              <a:rPr lang="en-US" sz="2400" dirty="0" smtClean="0"/>
              <a:t>;</a:t>
            </a:r>
          </a:p>
          <a:p>
            <a:pPr marL="342900" indent="-342900">
              <a:buAutoNum type="arabicParenR"/>
            </a:pPr>
            <a:r>
              <a:rPr lang="en-US" sz="2400" dirty="0" err="1" smtClean="0"/>
              <a:t>BitButton</a:t>
            </a:r>
            <a:r>
              <a:rPr lang="en-US" sz="2400" dirty="0" smtClean="0"/>
              <a:t>\Button;</a:t>
            </a:r>
          </a:p>
          <a:p>
            <a:pPr marL="342900" indent="-342900">
              <a:buAutoNum type="arabicParenR"/>
            </a:pPr>
            <a:r>
              <a:rPr lang="en-US" sz="2400" dirty="0" err="1" smtClean="0"/>
              <a:t>StaticText</a:t>
            </a:r>
            <a:r>
              <a:rPr lang="en-US" sz="2400" dirty="0" smtClean="0"/>
              <a:t>\Label;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Memo, Shape, Picture, </a:t>
            </a:r>
            <a:r>
              <a:rPr lang="en-US" sz="2400" dirty="0" err="1" smtClean="0"/>
              <a:t>OpenDialog</a:t>
            </a:r>
            <a:r>
              <a:rPr lang="en-US" sz="2400" dirty="0" smtClean="0"/>
              <a:t>;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48" y="1097280"/>
            <a:ext cx="6415425" cy="39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226807"/>
            <a:ext cx="7379094" cy="633805"/>
          </a:xfrm>
        </p:spPr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err="1" smtClean="0"/>
              <a:t>Gui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6066" y="1054249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Динамическое создание </a:t>
            </a:r>
            <a:r>
              <a:rPr lang="en-US" dirty="0" err="1" smtClean="0"/>
              <a:t>StaticText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499179"/>
            <a:ext cx="84105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290" y="151503"/>
            <a:ext cx="9404723" cy="870473"/>
          </a:xfrm>
        </p:spPr>
        <p:txBody>
          <a:bodyPr/>
          <a:lstStyle/>
          <a:p>
            <a:r>
              <a:rPr lang="ru-RU" dirty="0" smtClean="0"/>
              <a:t>Жизнь формы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4495" y="962004"/>
            <a:ext cx="11208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OnCreate</a:t>
            </a:r>
            <a:r>
              <a:rPr lang="en-US" sz="2400" dirty="0" smtClean="0"/>
              <a:t>            </a:t>
            </a:r>
            <a:r>
              <a:rPr lang="en-US" sz="2400" dirty="0" err="1" smtClean="0"/>
              <a:t>OnShow</a:t>
            </a:r>
            <a:r>
              <a:rPr lang="en-US" sz="2400" dirty="0" smtClean="0"/>
              <a:t>               </a:t>
            </a:r>
            <a:r>
              <a:rPr lang="en-US" sz="2400" dirty="0" err="1" smtClean="0"/>
              <a:t>OnActivate</a:t>
            </a:r>
            <a:r>
              <a:rPr lang="en-US" sz="2400" dirty="0" smtClean="0"/>
              <a:t>                 </a:t>
            </a:r>
            <a:r>
              <a:rPr lang="en-US" sz="2400" dirty="0" err="1" smtClean="0"/>
              <a:t>OnDraw</a:t>
            </a:r>
            <a:r>
              <a:rPr lang="en-US" sz="2400" dirty="0" smtClean="0"/>
              <a:t>\</a:t>
            </a:r>
            <a:r>
              <a:rPr lang="en-US" sz="2400" dirty="0" err="1" smtClean="0"/>
              <a:t>OnResize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OnCloseQuery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OnClose</a:t>
            </a:r>
            <a:r>
              <a:rPr lang="ru-RU" sz="2400" dirty="0" smtClean="0"/>
              <a:t>             </a:t>
            </a:r>
            <a:r>
              <a:rPr lang="en-US" sz="2400" dirty="0" err="1" smtClean="0"/>
              <a:t>OnHide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OnDestroy</a:t>
            </a:r>
            <a:endParaRPr lang="ru-RU" sz="24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054711" y="1527586"/>
            <a:ext cx="720762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346089" y="1527586"/>
            <a:ext cx="946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325958" y="1527586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1456894" y="1527586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775473" y="2237591"/>
            <a:ext cx="731520" cy="1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088367" y="2226833"/>
            <a:ext cx="774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325958" y="2237591"/>
            <a:ext cx="78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495" y="2483277"/>
            <a:ext cx="111780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r>
              <a:rPr lang="en-US" dirty="0" err="1" smtClean="0"/>
              <a:t>OnCreate</a:t>
            </a:r>
            <a:r>
              <a:rPr lang="en-US" dirty="0" smtClean="0"/>
              <a:t> </a:t>
            </a:r>
            <a:r>
              <a:rPr lang="ru-RU" dirty="0" smtClean="0"/>
              <a:t>выполняется только один раз, при создании формы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для инициализации и </a:t>
            </a:r>
          </a:p>
          <a:p>
            <a:r>
              <a:rPr lang="ru-RU" dirty="0"/>
              <a:t>д</a:t>
            </a:r>
            <a:r>
              <a:rPr lang="ru-RU" dirty="0" smtClean="0"/>
              <a:t>инамического создания компонентов (отсутствие всяких данных пользователя);</a:t>
            </a:r>
          </a:p>
          <a:p>
            <a:endParaRPr lang="ru-RU" dirty="0" smtClean="0"/>
          </a:p>
          <a:p>
            <a:r>
              <a:rPr lang="ru-RU" dirty="0" smtClean="0"/>
              <a:t>2)</a:t>
            </a:r>
            <a:r>
              <a:rPr lang="en-US" dirty="0" err="1" smtClean="0"/>
              <a:t>OnShow</a:t>
            </a:r>
            <a:r>
              <a:rPr lang="ru-RU" dirty="0"/>
              <a:t> </a:t>
            </a:r>
            <a:r>
              <a:rPr lang="ru-RU" dirty="0" smtClean="0"/>
              <a:t>выполняется сразу до отображения формы</a:t>
            </a:r>
            <a:r>
              <a:rPr lang="en-US" dirty="0" smtClean="0"/>
              <a:t>, </a:t>
            </a:r>
            <a:r>
              <a:rPr lang="ru-RU" dirty="0" smtClean="0"/>
              <a:t>удобно для инициализации и </a:t>
            </a:r>
          </a:p>
          <a:p>
            <a:r>
              <a:rPr lang="ru-RU" dirty="0"/>
              <a:t>д</a:t>
            </a:r>
            <a:r>
              <a:rPr lang="ru-RU" dirty="0" smtClean="0"/>
              <a:t>инамического создания компонентов+ имеет доступ к данным пользователя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3)O</a:t>
            </a:r>
            <a:r>
              <a:rPr lang="ru-RU" dirty="0" smtClean="0"/>
              <a:t>т</a:t>
            </a:r>
            <a:r>
              <a:rPr lang="en-US" dirty="0" smtClean="0"/>
              <a:t>Activate </a:t>
            </a:r>
            <a:r>
              <a:rPr lang="ru-RU" dirty="0" smtClean="0"/>
              <a:t>сразу после отображения, удобно для работы с данными, но не динамического</a:t>
            </a:r>
          </a:p>
          <a:p>
            <a:r>
              <a:rPr lang="ru-RU" dirty="0" smtClean="0"/>
              <a:t>создания;</a:t>
            </a:r>
          </a:p>
          <a:p>
            <a:endParaRPr lang="ru-RU" dirty="0" smtClean="0"/>
          </a:p>
          <a:p>
            <a:r>
              <a:rPr lang="ru-RU" dirty="0" smtClean="0"/>
              <a:t>4)</a:t>
            </a:r>
            <a:r>
              <a:rPr lang="en-US" dirty="0" err="1" smtClean="0"/>
              <a:t>OnDraw</a:t>
            </a:r>
            <a:r>
              <a:rPr lang="en-US" dirty="0" smtClean="0"/>
              <a:t>/</a:t>
            </a:r>
            <a:r>
              <a:rPr lang="en-US" dirty="0" err="1" smtClean="0"/>
              <a:t>OnResize</a:t>
            </a:r>
            <a:r>
              <a:rPr lang="en-US" dirty="0"/>
              <a:t> </a:t>
            </a:r>
            <a:r>
              <a:rPr lang="ru-RU" dirty="0" smtClean="0"/>
              <a:t>вызывается при любом изменении формы (частичная </a:t>
            </a:r>
            <a:r>
              <a:rPr lang="ru-RU" dirty="0" err="1" smtClean="0"/>
              <a:t>отрисовка</a:t>
            </a:r>
            <a:r>
              <a:rPr lang="ru-RU" dirty="0" smtClean="0"/>
              <a:t>) и после</a:t>
            </a:r>
          </a:p>
          <a:p>
            <a:r>
              <a:rPr lang="en-US" dirty="0" err="1" smtClean="0"/>
              <a:t>OnActivate</a:t>
            </a:r>
            <a:r>
              <a:rPr lang="en-US" dirty="0" smtClean="0"/>
              <a:t>(</a:t>
            </a:r>
            <a:r>
              <a:rPr lang="ru-RU" dirty="0" smtClean="0"/>
              <a:t>полная </a:t>
            </a:r>
            <a:r>
              <a:rPr lang="ru-RU" dirty="0" err="1" smtClean="0"/>
              <a:t>отрисовка</a:t>
            </a:r>
            <a:r>
              <a:rPr lang="ru-RU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27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59" y="0"/>
            <a:ext cx="9404723" cy="762896"/>
          </a:xfrm>
        </p:spPr>
        <p:txBody>
          <a:bodyPr/>
          <a:lstStyle/>
          <a:p>
            <a:r>
              <a:rPr lang="ru-RU" dirty="0" smtClean="0"/>
              <a:t>Жизнь формы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9" y="1264166"/>
            <a:ext cx="6121950" cy="4333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81" y="956053"/>
            <a:ext cx="5334000" cy="3286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68" y="4774129"/>
            <a:ext cx="4543425" cy="1647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996" y="89483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OnDraw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22668" y="58672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OnActivate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38753" y="4404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8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339" y="165639"/>
            <a:ext cx="9404723" cy="812556"/>
          </a:xfrm>
        </p:spPr>
        <p:txBody>
          <a:bodyPr/>
          <a:lstStyle/>
          <a:p>
            <a:r>
              <a:rPr lang="ru-RU" dirty="0" smtClean="0"/>
              <a:t>Жизнь формы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3405" y="1605516"/>
            <a:ext cx="10849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OnCloseQuery</a:t>
            </a:r>
            <a:r>
              <a:rPr lang="en-US" dirty="0" smtClean="0"/>
              <a:t> </a:t>
            </a:r>
            <a:r>
              <a:rPr lang="ru-RU" dirty="0" smtClean="0"/>
              <a:t>закрытие после использования системного меню, проверка сохранений</a:t>
            </a:r>
          </a:p>
          <a:p>
            <a:r>
              <a:rPr lang="ru-RU" dirty="0" smtClean="0"/>
              <a:t>и возможность остановить закрытие( переменная </a:t>
            </a:r>
            <a:r>
              <a:rPr lang="en-US" dirty="0" err="1" smtClean="0"/>
              <a:t>CanClose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err="1" smtClean="0"/>
              <a:t>OnClose</a:t>
            </a:r>
            <a:r>
              <a:rPr lang="en-US" dirty="0" smtClean="0"/>
              <a:t> </a:t>
            </a:r>
            <a:r>
              <a:rPr lang="ru-RU" dirty="0" smtClean="0"/>
              <a:t>закрытие после подтверждения. </a:t>
            </a:r>
            <a:r>
              <a:rPr lang="ru-RU" dirty="0" err="1" smtClean="0"/>
              <a:t>Ьожет</a:t>
            </a:r>
            <a:r>
              <a:rPr lang="ru-RU" dirty="0" smtClean="0"/>
              <a:t> быть остановлено параметром </a:t>
            </a:r>
            <a:r>
              <a:rPr lang="en-US" dirty="0" err="1" smtClean="0"/>
              <a:t>caNone</a:t>
            </a:r>
            <a:r>
              <a:rPr lang="en-US" dirty="0" smtClean="0"/>
              <a:t>,</a:t>
            </a:r>
          </a:p>
          <a:p>
            <a:r>
              <a:rPr lang="ru-RU" dirty="0" smtClean="0"/>
              <a:t>Заменено на скрытие </a:t>
            </a:r>
            <a:r>
              <a:rPr lang="en-US" dirty="0" err="1" smtClean="0"/>
              <a:t>caHide</a:t>
            </a:r>
            <a:r>
              <a:rPr lang="en-US" dirty="0" smtClean="0"/>
              <a:t>, </a:t>
            </a:r>
            <a:r>
              <a:rPr lang="ru-RU" dirty="0" smtClean="0"/>
              <a:t>на освобождение </a:t>
            </a:r>
            <a:r>
              <a:rPr lang="ru-RU" dirty="0" err="1" smtClean="0"/>
              <a:t>резурсов</a:t>
            </a:r>
            <a:r>
              <a:rPr lang="ru-RU" dirty="0" smtClean="0"/>
              <a:t> </a:t>
            </a:r>
            <a:r>
              <a:rPr lang="en-US" dirty="0" err="1" smtClean="0"/>
              <a:t>caFree</a:t>
            </a:r>
            <a:r>
              <a:rPr lang="en-US" dirty="0" smtClean="0"/>
              <a:t>, </a:t>
            </a:r>
            <a:r>
              <a:rPr lang="ru-RU" dirty="0" smtClean="0"/>
              <a:t>на минимизацию</a:t>
            </a:r>
          </a:p>
          <a:p>
            <a:r>
              <a:rPr lang="en-US" dirty="0" err="1" smtClean="0"/>
              <a:t>caMinimize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 err="1" smtClean="0"/>
              <a:t>OnDestroy</a:t>
            </a:r>
            <a:r>
              <a:rPr lang="en-US" dirty="0" smtClean="0"/>
              <a:t> </a:t>
            </a:r>
            <a:r>
              <a:rPr lang="ru-RU" dirty="0" smtClean="0"/>
              <a:t>освобождение ресурсов(противоположно </a:t>
            </a:r>
            <a:r>
              <a:rPr lang="en-US" dirty="0" err="1" smtClean="0"/>
              <a:t>onCreate</a:t>
            </a:r>
            <a:r>
              <a:rPr lang="en-US" dirty="0" smtClean="0"/>
              <a:t>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71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3804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Функционал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программы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02888"/>
            <a:ext cx="123113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 Создание, открытие, просмотр и редактирование расписаний</a:t>
            </a:r>
            <a:r>
              <a:rPr lang="en-US" sz="2400" dirty="0"/>
              <a:t>;</a:t>
            </a:r>
            <a:endParaRPr lang="ru-RU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 </a:t>
            </a:r>
            <a:r>
              <a:rPr lang="ru-RU" sz="2400" dirty="0" smtClean="0"/>
              <a:t>Хранение до 25 различных расписаний групп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 </a:t>
            </a:r>
            <a:r>
              <a:rPr lang="ru-RU" sz="2400" dirty="0" smtClean="0"/>
              <a:t>Замена и переименование созданных расписаний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 </a:t>
            </a:r>
            <a:r>
              <a:rPr lang="ru-RU" sz="2400" dirty="0" smtClean="0"/>
              <a:t>Два режима просмотра: быстрый и табличный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 </a:t>
            </a:r>
            <a:r>
              <a:rPr lang="ru-RU" sz="2400" dirty="0" smtClean="0"/>
              <a:t>Прикрепление заметок к каждому предмету: текст и файл любого </a:t>
            </a:r>
          </a:p>
          <a:p>
            <a:r>
              <a:rPr lang="ru-RU" sz="2400" dirty="0"/>
              <a:t>р</a:t>
            </a:r>
            <a:r>
              <a:rPr lang="ru-RU" sz="2400" dirty="0" smtClean="0"/>
              <a:t>асширения </a:t>
            </a:r>
            <a:r>
              <a:rPr lang="ru-RU" sz="2400" dirty="0"/>
              <a:t>с возможностью его </a:t>
            </a:r>
            <a:r>
              <a:rPr lang="ru-RU" sz="2400" dirty="0" smtClean="0"/>
              <a:t>открытия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6)</a:t>
            </a:r>
            <a:r>
              <a:rPr lang="en-US" sz="2400" dirty="0" smtClean="0"/>
              <a:t>  </a:t>
            </a:r>
            <a:r>
              <a:rPr lang="ru-RU" sz="2400" dirty="0" smtClean="0"/>
              <a:t>Отражение текущего дня и текущей пары согласно системному времени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/>
              <a:t>7</a:t>
            </a:r>
            <a:r>
              <a:rPr lang="ru-RU" sz="2400" dirty="0" smtClean="0"/>
              <a:t>)</a:t>
            </a:r>
            <a:r>
              <a:rPr lang="en-US" sz="2400" dirty="0" smtClean="0"/>
              <a:t>  </a:t>
            </a:r>
            <a:r>
              <a:rPr lang="ru-RU" sz="2400" dirty="0" smtClean="0"/>
              <a:t>Настройки по дате и номеру недели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/>
              <a:t>8</a:t>
            </a:r>
            <a:r>
              <a:rPr lang="ru-RU" sz="2400" dirty="0" smtClean="0"/>
              <a:t>)</a:t>
            </a:r>
            <a:r>
              <a:rPr lang="en-US" sz="2400" dirty="0" smtClean="0"/>
              <a:t>  </a:t>
            </a:r>
            <a:r>
              <a:rPr lang="ru-RU" sz="2400" dirty="0" smtClean="0"/>
              <a:t>Поиск нужной пары в таблице расписания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endParaRPr lang="ru-RU" sz="2400" dirty="0" smtClean="0"/>
          </a:p>
          <a:p>
            <a:pPr marL="342900" indent="-3429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10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7481" y="377415"/>
            <a:ext cx="9404723" cy="612289"/>
          </a:xfrm>
        </p:spPr>
        <p:txBody>
          <a:bodyPr/>
          <a:lstStyle/>
          <a:p>
            <a:r>
              <a:rPr lang="ru-RU" sz="3200" dirty="0" smtClean="0"/>
              <a:t>Модули и формы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27025" y="1366221"/>
            <a:ext cx="86592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Программа состоит из 10 модулей и 10 соответствующих им форм:</a:t>
            </a:r>
          </a:p>
          <a:p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</a:t>
            </a:r>
            <a:r>
              <a:rPr lang="en-US" sz="2000" dirty="0" smtClean="0"/>
              <a:t>Main:       </a:t>
            </a:r>
            <a:r>
              <a:rPr lang="ru-RU" sz="2000" dirty="0" smtClean="0"/>
              <a:t>              окно запуска и главное меню;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</a:t>
            </a:r>
            <a:r>
              <a:rPr lang="en-US" sz="2000" dirty="0" smtClean="0"/>
              <a:t>Create:   </a:t>
            </a:r>
            <a:r>
              <a:rPr lang="ru-RU" sz="2000" dirty="0" smtClean="0"/>
              <a:t>              создание расписания;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SetName</a:t>
            </a:r>
            <a:r>
              <a:rPr lang="en-US" sz="2000" dirty="0" smtClean="0"/>
              <a:t>:</a:t>
            </a:r>
            <a:r>
              <a:rPr lang="ru-RU" sz="2000" dirty="0" smtClean="0"/>
              <a:t>             создание или перезапись имени;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AddSubjCreate</a:t>
            </a:r>
            <a:r>
              <a:rPr lang="en-US" sz="2000" dirty="0" smtClean="0"/>
              <a:t>:</a:t>
            </a:r>
            <a:r>
              <a:rPr lang="ru-RU" sz="2000" dirty="0" smtClean="0"/>
              <a:t>  добавление или замена пары на этапе </a:t>
            </a:r>
          </a:p>
          <a:p>
            <a:r>
              <a:rPr lang="ru-RU" sz="2000" dirty="0" smtClean="0"/>
              <a:t>                                  создания;</a:t>
            </a:r>
            <a:endParaRPr lang="ru-RU" sz="2000" dirty="0"/>
          </a:p>
          <a:p>
            <a:r>
              <a:rPr lang="ru-RU" sz="2000" dirty="0" smtClean="0"/>
              <a:t>    </a:t>
            </a:r>
            <a:r>
              <a:rPr lang="en-US" sz="2000" dirty="0" smtClean="0"/>
              <a:t>Open:</a:t>
            </a:r>
            <a:r>
              <a:rPr lang="ru-RU" sz="2000" dirty="0" smtClean="0"/>
              <a:t>                   открытие расписания;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AddSubjOpen</a:t>
            </a:r>
            <a:r>
              <a:rPr lang="en-US" sz="2000" dirty="0" smtClean="0"/>
              <a:t>:</a:t>
            </a:r>
            <a:r>
              <a:rPr lang="ru-RU" sz="2000" dirty="0" smtClean="0"/>
              <a:t>    добавление </a:t>
            </a:r>
            <a:r>
              <a:rPr lang="ru-RU" sz="2000" dirty="0"/>
              <a:t>или замена пары на </a:t>
            </a:r>
            <a:r>
              <a:rPr lang="ru-RU" sz="2000" dirty="0" smtClean="0"/>
              <a:t>этапе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                           открытия</a:t>
            </a:r>
            <a:r>
              <a:rPr lang="ru-RU" sz="2000" dirty="0"/>
              <a:t>;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Notes:</a:t>
            </a:r>
            <a:r>
              <a:rPr lang="ru-RU" sz="2000" dirty="0" smtClean="0"/>
              <a:t>                   добавление заметки;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Find:</a:t>
            </a:r>
            <a:r>
              <a:rPr lang="ru-RU" sz="2000" dirty="0" smtClean="0"/>
              <a:t>                      окно поиска предмета;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Customs:</a:t>
            </a:r>
            <a:r>
              <a:rPr lang="ru-RU" sz="2000" dirty="0" smtClean="0"/>
              <a:t>              настройки и помощь;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MakeSure</a:t>
            </a:r>
            <a:r>
              <a:rPr lang="en-US" sz="2000" dirty="0" smtClean="0"/>
              <a:t>:</a:t>
            </a:r>
            <a:r>
              <a:rPr lang="ru-RU" sz="2000" dirty="0" smtClean="0"/>
              <a:t>           окно сообщение о замене;</a:t>
            </a:r>
            <a:endParaRPr lang="en-US" sz="20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endParaRPr lang="ru-RU" sz="1600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6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" y="1118795"/>
            <a:ext cx="10219765" cy="5432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311" y="333487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Модули и формы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8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397" y="226807"/>
            <a:ext cx="9404723" cy="655320"/>
          </a:xfrm>
        </p:spPr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9397" y="1100218"/>
            <a:ext cx="992611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2 однонаправленных списка</a:t>
            </a:r>
            <a:r>
              <a:rPr lang="en-US" sz="2800" dirty="0" smtClean="0"/>
              <a:t> </a:t>
            </a:r>
            <a:r>
              <a:rPr lang="ru-RU" sz="2800" dirty="0" smtClean="0"/>
              <a:t>из записей: </a:t>
            </a:r>
          </a:p>
          <a:p>
            <a:r>
              <a:rPr lang="ru-RU" sz="2800" dirty="0" smtClean="0"/>
              <a:t>    для хранения пар          заметок</a:t>
            </a:r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            заметок</a:t>
            </a:r>
          </a:p>
          <a:p>
            <a:r>
              <a:rPr lang="ru-RU" sz="2800" dirty="0" smtClean="0"/>
              <a:t> </a:t>
            </a:r>
          </a:p>
          <a:p>
            <a:endParaRPr lang="ru-RU" sz="2800" dirty="0" smtClean="0"/>
          </a:p>
          <a:p>
            <a:r>
              <a:rPr lang="ru-RU" sz="2400" dirty="0" smtClean="0"/>
              <a:t>Реализованные процедуры: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1)Создание, удаление, добавление и замена элемента;</a:t>
            </a:r>
          </a:p>
          <a:p>
            <a:r>
              <a:rPr lang="ru-RU" sz="2400" dirty="0" smtClean="0"/>
              <a:t>  2)Поиск по разным критериям: название, размещение,</a:t>
            </a:r>
          </a:p>
          <a:p>
            <a:r>
              <a:rPr lang="ru-RU" sz="2400" dirty="0" smtClean="0"/>
              <a:t>дата и </a:t>
            </a:r>
            <a:r>
              <a:rPr lang="ru-RU" sz="2400" dirty="0" err="1" smtClean="0"/>
              <a:t>др</a:t>
            </a:r>
            <a:r>
              <a:rPr lang="ru-RU" sz="2400" dirty="0" smtClean="0"/>
              <a:t>;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3)Заполнение структур из файла, запись из структур в файл,</a:t>
            </a:r>
          </a:p>
          <a:p>
            <a:r>
              <a:rPr lang="ru-RU" sz="2400" dirty="0"/>
              <a:t>з</a:t>
            </a:r>
            <a:r>
              <a:rPr lang="ru-RU" sz="2400" dirty="0" smtClean="0"/>
              <a:t>аполнение графических компонентов элементами структур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04" y="2056559"/>
            <a:ext cx="3151990" cy="2314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056559"/>
            <a:ext cx="4191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3777"/>
            <a:ext cx="9404723" cy="1010322"/>
          </a:xfrm>
        </p:spPr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2" y="1452282"/>
            <a:ext cx="4276725" cy="1390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2" y="3293856"/>
            <a:ext cx="4229100" cy="32206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035" y="3839640"/>
            <a:ext cx="4648200" cy="28039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1" y="440894"/>
            <a:ext cx="3733800" cy="30035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6828" y="100943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Добавление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57684" y="2916449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по номеру ячейки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626711" y="7156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441980" y="3470308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по заданной дате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5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986" y="1"/>
            <a:ext cx="9404723" cy="600464"/>
          </a:xfrm>
        </p:spPr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9" y="1455110"/>
            <a:ext cx="3981450" cy="32289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06" y="726574"/>
            <a:ext cx="6019800" cy="303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51" y="4143374"/>
            <a:ext cx="6048375" cy="2524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079" y="999717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Выгрузка в таблицу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87615" y="246093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Заполнение структуры из файла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884432" y="377404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Замена записи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6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078" y="237565"/>
            <a:ext cx="9404723" cy="666077"/>
          </a:xfrm>
        </p:spPr>
        <p:txBody>
          <a:bodyPr/>
          <a:lstStyle/>
          <a:p>
            <a:r>
              <a:rPr lang="ru-RU" dirty="0" smtClean="0"/>
              <a:t>Типизированные файлы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7125" y="1549101"/>
            <a:ext cx="9305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программе используются следующие файлы: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Попарно создаваемые типизированные файлы (из записей) с именем расписания для двух структур: пары и заметки (Например: при имени 851004 это</a:t>
            </a:r>
            <a:r>
              <a:rPr lang="en-US" dirty="0" smtClean="0"/>
              <a:t>:</a:t>
            </a:r>
          </a:p>
          <a:p>
            <a:r>
              <a:rPr lang="ru-RU" dirty="0" smtClean="0"/>
              <a:t>текущая директория+851004.</a:t>
            </a:r>
            <a:r>
              <a:rPr lang="en-US" dirty="0" err="1" smtClean="0"/>
              <a:t>dat</a:t>
            </a:r>
            <a:r>
              <a:rPr lang="en-US" dirty="0" smtClean="0"/>
              <a:t> (File of </a:t>
            </a:r>
            <a:r>
              <a:rPr lang="en-US" dirty="0" err="1" smtClean="0"/>
              <a:t>T</a:t>
            </a:r>
            <a:r>
              <a:rPr lang="en-US" dirty="0" err="1"/>
              <a:t>S</a:t>
            </a:r>
            <a:r>
              <a:rPr lang="en-US" dirty="0" err="1" smtClean="0"/>
              <a:t>ubject</a:t>
            </a:r>
            <a:r>
              <a:rPr lang="en-US" dirty="0" smtClean="0"/>
              <a:t>);</a:t>
            </a:r>
          </a:p>
          <a:p>
            <a:r>
              <a:rPr lang="ru-RU" dirty="0"/>
              <a:t>текущая </a:t>
            </a:r>
            <a:r>
              <a:rPr lang="ru-RU" dirty="0" smtClean="0"/>
              <a:t>директория+851004</a:t>
            </a:r>
            <a:r>
              <a:rPr lang="en-US" dirty="0" smtClean="0"/>
              <a:t>Note</a:t>
            </a:r>
            <a:r>
              <a:rPr lang="ru-RU" dirty="0" smtClean="0"/>
              <a:t>.</a:t>
            </a:r>
            <a:r>
              <a:rPr lang="en-US" dirty="0" err="1"/>
              <a:t>dat</a:t>
            </a:r>
            <a:r>
              <a:rPr lang="en-US" dirty="0"/>
              <a:t> (File of </a:t>
            </a:r>
            <a:r>
              <a:rPr lang="en-US" dirty="0" err="1" smtClean="0"/>
              <a:t>TNote</a:t>
            </a:r>
            <a:r>
              <a:rPr lang="en-US" dirty="0" smtClean="0"/>
              <a:t>);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2) </a:t>
            </a:r>
            <a:r>
              <a:rPr lang="en-US" dirty="0" smtClean="0"/>
              <a:t>Shedules.dat </a:t>
            </a:r>
            <a:r>
              <a:rPr lang="ru-RU" dirty="0" smtClean="0"/>
              <a:t>(</a:t>
            </a:r>
            <a:r>
              <a:rPr lang="en-US" dirty="0" smtClean="0"/>
              <a:t>File of </a:t>
            </a:r>
            <a:r>
              <a:rPr lang="en-US" dirty="0" err="1" smtClean="0"/>
              <a:t>TFileString</a:t>
            </a:r>
            <a:r>
              <a:rPr lang="en-US" dirty="0" smtClean="0"/>
              <a:t>( </a:t>
            </a:r>
            <a:r>
              <a:rPr lang="en-US" dirty="0" err="1" smtClean="0"/>
              <a:t>TFileString</a:t>
            </a:r>
            <a:r>
              <a:rPr lang="en-US" dirty="0" smtClean="0"/>
              <a:t>=string[100])) </a:t>
            </a:r>
            <a:r>
              <a:rPr lang="ru-RU" dirty="0" smtClean="0"/>
              <a:t>файл с именами всех созданных расписаний для их сортировки и отображения;</a:t>
            </a:r>
          </a:p>
          <a:p>
            <a:endParaRPr lang="ru-RU" dirty="0" smtClean="0"/>
          </a:p>
          <a:p>
            <a:r>
              <a:rPr lang="ru-RU" dirty="0" smtClean="0"/>
              <a:t>3)</a:t>
            </a:r>
            <a:r>
              <a:rPr lang="en-US" dirty="0" smtClean="0"/>
              <a:t> PointDate.dat (File of </a:t>
            </a:r>
            <a:r>
              <a:rPr lang="en-US" dirty="0" err="1" smtClean="0"/>
              <a:t>TTimeDate</a:t>
            </a:r>
            <a:r>
              <a:rPr lang="en-US" dirty="0" smtClean="0"/>
              <a:t>) </a:t>
            </a:r>
            <a:r>
              <a:rPr lang="ru-RU" dirty="0" smtClean="0"/>
              <a:t>для хранения даты отсчета;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6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13" y="0"/>
            <a:ext cx="9404723" cy="644562"/>
          </a:xfrm>
        </p:spPr>
        <p:txBody>
          <a:bodyPr/>
          <a:lstStyle/>
          <a:p>
            <a:r>
              <a:rPr lang="ru-RU" dirty="0" smtClean="0"/>
              <a:t>Типизированные файлы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9548" y="1194099"/>
            <a:ext cx="68451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Над данными файлами предусмотрены процедуры:</a:t>
            </a:r>
          </a:p>
          <a:p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Загрузка в файл и выгрузка из файла для структур;</a:t>
            </a:r>
          </a:p>
          <a:p>
            <a:pPr marL="342900" indent="-342900">
              <a:buAutoNum type="arabicParenR"/>
            </a:pPr>
            <a:r>
              <a:rPr lang="ru-RU" dirty="0" smtClean="0"/>
              <a:t>Проверка файла и поиск в нем компонентов;</a:t>
            </a:r>
          </a:p>
          <a:p>
            <a:pPr marL="342900" indent="-342900">
              <a:buAutoNum type="arabicParenR"/>
            </a:pPr>
            <a:r>
              <a:rPr lang="ru-RU" dirty="0" smtClean="0"/>
              <a:t>Удаление компонентов из файла и их запись в файл;</a:t>
            </a:r>
          </a:p>
          <a:p>
            <a:pPr marL="342900" indent="-342900">
              <a:buAutoNum type="arabicParenR"/>
            </a:pPr>
            <a:r>
              <a:rPr lang="ru-RU" dirty="0" smtClean="0"/>
              <a:t>Специфические функции</a:t>
            </a:r>
            <a:r>
              <a:rPr lang="en-US" dirty="0" smtClean="0"/>
              <a:t> </a:t>
            </a:r>
            <a:r>
              <a:rPr lang="ru-RU" dirty="0" smtClean="0"/>
              <a:t>результатом </a:t>
            </a:r>
            <a:r>
              <a:rPr lang="en-US" dirty="0" err="1" smtClean="0"/>
              <a:t>boolean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  а)</a:t>
            </a:r>
            <a:r>
              <a:rPr lang="en-US" dirty="0" err="1" smtClean="0"/>
              <a:t>CopyFile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b)</a:t>
            </a:r>
            <a:r>
              <a:rPr lang="en-US" dirty="0" err="1" smtClean="0"/>
              <a:t>DeleteFile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c)</a:t>
            </a:r>
            <a:r>
              <a:rPr lang="en-US" dirty="0" err="1" smtClean="0"/>
              <a:t>ReNameFile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d)</a:t>
            </a:r>
            <a:r>
              <a:rPr lang="en-US" dirty="0" err="1" smtClean="0"/>
              <a:t>MoveFile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e)</a:t>
            </a:r>
            <a:r>
              <a:rPr lang="en-US" dirty="0" err="1" smtClean="0"/>
              <a:t>FileExists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5)  </a:t>
            </a:r>
            <a:r>
              <a:rPr lang="ru-RU" dirty="0" smtClean="0"/>
              <a:t>Функции </a:t>
            </a:r>
            <a:r>
              <a:rPr lang="en-US" dirty="0" smtClean="0"/>
              <a:t>Dialog:</a:t>
            </a:r>
          </a:p>
          <a:p>
            <a:r>
              <a:rPr lang="en-US" dirty="0"/>
              <a:t> </a:t>
            </a:r>
            <a:r>
              <a:rPr lang="en-US" dirty="0" smtClean="0"/>
              <a:t>    f)</a:t>
            </a:r>
            <a:r>
              <a:rPr lang="en-US" dirty="0" err="1" smtClean="0"/>
              <a:t>LoadfromFile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g)</a:t>
            </a:r>
            <a:r>
              <a:rPr lang="en-US" dirty="0" err="1" smtClean="0"/>
              <a:t>SavetoFile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h)</a:t>
            </a:r>
            <a:r>
              <a:rPr lang="en-US" dirty="0" err="1" smtClean="0"/>
              <a:t>FileName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09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719</TotalTime>
  <Words>796</Words>
  <Application>Microsoft Office PowerPoint</Application>
  <PresentationFormat>Широкоэкранный</PresentationFormat>
  <Paragraphs>165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Расписание занятий</vt:lpstr>
      <vt:lpstr>Функционал программы:</vt:lpstr>
      <vt:lpstr>Модули и формы</vt:lpstr>
      <vt:lpstr>Презентация PowerPoint</vt:lpstr>
      <vt:lpstr>Структуры данных</vt:lpstr>
      <vt:lpstr>Структуры данных</vt:lpstr>
      <vt:lpstr>Структуры данных</vt:lpstr>
      <vt:lpstr>Типизированные файлы</vt:lpstr>
      <vt:lpstr>Типизированные файлы</vt:lpstr>
      <vt:lpstr>Типизированные файлы</vt:lpstr>
      <vt:lpstr>Типизированные файлы</vt:lpstr>
      <vt:lpstr>Типизированные файлы</vt:lpstr>
      <vt:lpstr>Типизированные файлы</vt:lpstr>
      <vt:lpstr>Взаимосвязь типизированных файлов и структур</vt:lpstr>
      <vt:lpstr>Компоненты GUI</vt:lpstr>
      <vt:lpstr>Компоненты Gui</vt:lpstr>
      <vt:lpstr>Жизнь формы</vt:lpstr>
      <vt:lpstr>Жизнь формы</vt:lpstr>
      <vt:lpstr>Жизнь формы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Краснова</dc:creator>
  <cp:lastModifiedBy>Анастасия Краснова</cp:lastModifiedBy>
  <cp:revision>28</cp:revision>
  <dcterms:created xsi:type="dcterms:W3CDTF">2019-05-20T11:54:17Z</dcterms:created>
  <dcterms:modified xsi:type="dcterms:W3CDTF">2019-05-21T00:06:38Z</dcterms:modified>
</cp:coreProperties>
</file>