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9D658-1349-ACB3-1993-978C06486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CCFFC7-81D6-FCE0-911E-BB622993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C64C1-61F1-D964-876B-BBA6DF36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219EE-108C-FCBC-766F-B4530AB2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C5E70-FF85-8885-1FE3-4BA1FB20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BDCEF-10F3-667E-C6F8-08759229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B9A9FA-FED7-CC11-38C1-A3CE53CB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0B3E2-B43D-E1E7-45F3-EB658F2A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7E1EA-3916-6D96-9010-835D31EF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DB39A-BEF7-2EB0-2ED9-511B7331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A0FDC6-9266-7BEE-D5BC-7F8163E89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95FE9F-85CA-F683-A3AC-9DD5E55BC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ACF45-7F4C-B65C-A5A8-46E0C825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3C371-23D0-9355-CA34-89E4C20F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3FB23-090A-B7F0-9EE8-5B94C945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92F85-3194-C8C8-948D-192C75B2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647AD8-9954-6DFB-7D81-5DB4EFB6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AAB20-A7C3-F43E-399D-FD4EFC6B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EC98C-B400-1633-4929-50A04026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723BD-0B61-1D2B-43F5-7C98EE93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C1E87-F8C3-3A44-006B-86EAE516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9CA54B-6B69-2E76-6812-968D5533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BCDB7-4F5E-9EF3-9D2C-909A727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7677A-B7F4-F19A-FDC4-D365C4B8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133E9-C130-70C9-D5BA-8418267C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DDBF0-4F22-CD6B-9219-8F02FBAB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9B1FE-E532-DC2C-3A36-79DF95DBD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F311E4-2D40-7AB6-63A7-017253CE3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1A849D-4272-0A69-BAE9-7D3CF35F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640047-C315-901B-51FD-ACF8AC31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85B6F6-EFA4-BF3B-A7B2-54109281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BE7A1-66D2-F12C-E266-B379AE8F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8B095-277C-920E-F181-0CD2AAD2D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9299B6-8F08-2492-2465-4896B6860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E70051-9E64-D027-4CB8-723FA3944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B2F37-5395-2FEE-D981-E9D1A82F3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F5F97C-025D-9763-37A3-A7C0C4BF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E2E68-1511-461A-5AF6-2713D763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0CF4AA-8293-E9E9-A3C9-D1560583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95D54-A1FB-E7B3-AC13-8FDF6623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2A99A3-D285-0CA2-4ED1-3EFABF79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661263-30C9-F31D-ACBA-72097EF3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D20E0F-0791-3C10-ADD7-53050868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EE1394-3CFC-FBFC-9C68-D188A200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94DC85-F655-25FA-48C4-AB19763B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D3F8BC-1464-1A85-C55A-EF54833F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7041C-7625-64E9-E64B-D9BAA25A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457EB-5E38-040E-EEC7-421D016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109227-3337-0667-3F41-08339711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F0C0B3-8A1C-514C-5802-2163B10C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4DF57-FCCD-4AB7-5FE7-7B1B9C8D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14741E-A2DA-3DD1-907B-87E1D20D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6EEC1-0279-D2E2-D64C-987EFD55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41FBB-E3AC-CF65-237B-70342F59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F828BE-6BFC-2064-459D-0021D7895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6A6D5F-2162-64FF-DBEA-1496A018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64D85-F8A1-BB9C-914A-FD70F2A5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C027C-4538-EF8C-66E7-BAD4871F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3DBF08-5CCD-EAA8-B3C6-8E161A8A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A78059-E74F-B521-F9A9-19DD3D2F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3DCDE9-2D67-4CC6-7F39-6950BFF72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CC29-C18B-4699-8F47-EC3108BE7F7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818A4-89B5-C221-9E6A-9384700A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E8E20-4420-50C6-3E66-5992706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AEF-A972-47EA-B7AC-CF32E06FA3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 Patrick</dc:creator>
  <cp:lastModifiedBy>Thor Patrick</cp:lastModifiedBy>
  <cp:revision>1</cp:revision>
  <dcterms:created xsi:type="dcterms:W3CDTF">2023-02-08T14:26:34Z</dcterms:created>
  <dcterms:modified xsi:type="dcterms:W3CDTF">2023-02-08T14:26:36Z</dcterms:modified>
</cp:coreProperties>
</file>