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0" r:id="rId1"/>
  </p:sldMasterIdLst>
  <p:notesMasterIdLst>
    <p:notesMasterId r:id="rId44"/>
  </p:notesMasterIdLst>
  <p:handoutMasterIdLst>
    <p:handoutMasterId r:id="rId45"/>
  </p:handoutMasterIdLst>
  <p:sldIdLst>
    <p:sldId id="256" r:id="rId2"/>
    <p:sldId id="355" r:id="rId3"/>
    <p:sldId id="257" r:id="rId4"/>
    <p:sldId id="263" r:id="rId5"/>
    <p:sldId id="342" r:id="rId6"/>
    <p:sldId id="343" r:id="rId7"/>
    <p:sldId id="344" r:id="rId8"/>
    <p:sldId id="356" r:id="rId9"/>
    <p:sldId id="335" r:id="rId10"/>
    <p:sldId id="359" r:id="rId11"/>
    <p:sldId id="348" r:id="rId12"/>
    <p:sldId id="336" r:id="rId13"/>
    <p:sldId id="337" r:id="rId14"/>
    <p:sldId id="338" r:id="rId15"/>
    <p:sldId id="339" r:id="rId16"/>
    <p:sldId id="352" r:id="rId17"/>
    <p:sldId id="340" r:id="rId18"/>
    <p:sldId id="331" r:id="rId19"/>
    <p:sldId id="322" r:id="rId20"/>
    <p:sldId id="298" r:id="rId21"/>
    <p:sldId id="326" r:id="rId22"/>
    <p:sldId id="334" r:id="rId23"/>
    <p:sldId id="327" r:id="rId24"/>
    <p:sldId id="333" r:id="rId25"/>
    <p:sldId id="345" r:id="rId26"/>
    <p:sldId id="346" r:id="rId27"/>
    <p:sldId id="347" r:id="rId28"/>
    <p:sldId id="349" r:id="rId29"/>
    <p:sldId id="350" r:id="rId30"/>
    <p:sldId id="351" r:id="rId31"/>
    <p:sldId id="353" r:id="rId32"/>
    <p:sldId id="354" r:id="rId33"/>
    <p:sldId id="277" r:id="rId34"/>
    <p:sldId id="278" r:id="rId35"/>
    <p:sldId id="285" r:id="rId36"/>
    <p:sldId id="279" r:id="rId37"/>
    <p:sldId id="286" r:id="rId38"/>
    <p:sldId id="280" r:id="rId39"/>
    <p:sldId id="287" r:id="rId40"/>
    <p:sldId id="281" r:id="rId41"/>
    <p:sldId id="288" r:id="rId42"/>
    <p:sldId id="284" r:id="rId43"/>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94B6"/>
    <a:srgbClr val="008000"/>
    <a:srgbClr val="CC3399"/>
    <a:srgbClr val="FF9933"/>
    <a:srgbClr val="66FF33"/>
    <a:srgbClr val="FF9900"/>
    <a:srgbClr val="FF0000"/>
    <a:srgbClr val="FF3300"/>
    <a:srgbClr val="99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87" autoAdjust="0"/>
    <p:restoredTop sz="94660"/>
  </p:normalViewPr>
  <p:slideViewPr>
    <p:cSldViewPr>
      <p:cViewPr varScale="1">
        <p:scale>
          <a:sx n="106" d="100"/>
          <a:sy n="106" d="100"/>
        </p:scale>
        <p:origin x="1092" y="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81" d="100"/>
          <a:sy n="81" d="100"/>
        </p:scale>
        <p:origin x="-3084" y="-10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5" tIns="48328" rIns="96655" bIns="48328" numCol="1" anchor="t" anchorCtr="0" compatLnSpc="1">
            <a:prstTxWarp prst="textNoShape">
              <a:avLst/>
            </a:prstTxWarp>
          </a:bodyPr>
          <a:lstStyle>
            <a:lvl1pPr defTabSz="966788">
              <a:defRPr sz="1400">
                <a:latin typeface="Verdana" panose="020B0604030504040204" pitchFamily="34" charset="0"/>
              </a:defRPr>
            </a:lvl1pPr>
          </a:lstStyle>
          <a:p>
            <a:endParaRPr lang="en-US"/>
          </a:p>
        </p:txBody>
      </p:sp>
      <p:sp>
        <p:nvSpPr>
          <p:cNvPr id="146435"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5" tIns="48328" rIns="96655" bIns="48328" numCol="1" anchor="t" anchorCtr="0" compatLnSpc="1">
            <a:prstTxWarp prst="textNoShape">
              <a:avLst/>
            </a:prstTxWarp>
          </a:bodyPr>
          <a:lstStyle>
            <a:lvl1pPr algn="r" defTabSz="966788">
              <a:defRPr sz="1400">
                <a:latin typeface="Verdana" panose="020B0604030504040204" pitchFamily="34" charset="0"/>
              </a:defRPr>
            </a:lvl1pPr>
          </a:lstStyle>
          <a:p>
            <a:r>
              <a:rPr lang="en-US"/>
              <a:t>17 oktober 2011</a:t>
            </a:r>
          </a:p>
        </p:txBody>
      </p:sp>
      <p:sp>
        <p:nvSpPr>
          <p:cNvPr id="146436"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5" tIns="48328" rIns="96655" bIns="48328" numCol="1" anchor="b" anchorCtr="0" compatLnSpc="1">
            <a:prstTxWarp prst="textNoShape">
              <a:avLst/>
            </a:prstTxWarp>
          </a:bodyPr>
          <a:lstStyle>
            <a:lvl1pPr defTabSz="966788">
              <a:defRPr sz="1400">
                <a:latin typeface="Verdana" panose="020B0604030504040204" pitchFamily="34" charset="0"/>
              </a:defRPr>
            </a:lvl1pPr>
          </a:lstStyle>
          <a:p>
            <a:endParaRPr lang="en-US"/>
          </a:p>
        </p:txBody>
      </p:sp>
      <p:sp>
        <p:nvSpPr>
          <p:cNvPr id="146437"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5" tIns="48328" rIns="96655" bIns="48328" numCol="1" anchor="b" anchorCtr="0" compatLnSpc="1">
            <a:prstTxWarp prst="textNoShape">
              <a:avLst/>
            </a:prstTxWarp>
          </a:bodyPr>
          <a:lstStyle>
            <a:lvl1pPr algn="r" defTabSz="966788">
              <a:defRPr sz="1400">
                <a:latin typeface="Verdana" panose="020B0604030504040204" pitchFamily="34" charset="0"/>
              </a:defRPr>
            </a:lvl1pPr>
          </a:lstStyle>
          <a:p>
            <a:fld id="{7C07B3BA-A788-4711-AEE3-71FC600E0B25}" type="slidenum">
              <a:rPr lang="en-US"/>
              <a:pPr/>
              <a:t>‹#›</a:t>
            </a:fld>
            <a:endParaRPr lang="en-US"/>
          </a:p>
        </p:txBody>
      </p:sp>
    </p:spTree>
    <p:extLst>
      <p:ext uri="{BB962C8B-B14F-4D97-AF65-F5344CB8AC3E}">
        <p14:creationId xmlns:p14="http://schemas.microsoft.com/office/powerpoint/2010/main" val="4240623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5" tIns="48328" rIns="96655" bIns="48328" numCol="1" anchor="t" anchorCtr="0" compatLnSpc="1">
            <a:prstTxWarp prst="textNoShape">
              <a:avLst/>
            </a:prstTxWarp>
          </a:bodyPr>
          <a:lstStyle>
            <a:lvl1pPr defTabSz="966788">
              <a:defRPr sz="1400">
                <a:latin typeface="Verdana" panose="020B0604030504040204" pitchFamily="34" charset="0"/>
              </a:defRPr>
            </a:lvl1pPr>
          </a:lstStyle>
          <a:p>
            <a:endParaRPr lang="en-US"/>
          </a:p>
        </p:txBody>
      </p:sp>
      <p:sp>
        <p:nvSpPr>
          <p:cNvPr id="121859"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5" tIns="48328" rIns="96655" bIns="48328" numCol="1" anchor="t" anchorCtr="0" compatLnSpc="1">
            <a:prstTxWarp prst="textNoShape">
              <a:avLst/>
            </a:prstTxWarp>
          </a:bodyPr>
          <a:lstStyle>
            <a:lvl1pPr algn="r" defTabSz="966788">
              <a:defRPr sz="1400">
                <a:latin typeface="Verdana" panose="020B0604030504040204" pitchFamily="34" charset="0"/>
              </a:defRPr>
            </a:lvl1pPr>
          </a:lstStyle>
          <a:p>
            <a:r>
              <a:rPr lang="en-US"/>
              <a:t>17 oktober 2011</a:t>
            </a:r>
          </a:p>
        </p:txBody>
      </p:sp>
      <p:sp>
        <p:nvSpPr>
          <p:cNvPr id="12186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1861"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5" tIns="48328" rIns="96655" bIns="4832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1862"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5" tIns="48328" rIns="96655" bIns="48328" numCol="1" anchor="b" anchorCtr="0" compatLnSpc="1">
            <a:prstTxWarp prst="textNoShape">
              <a:avLst/>
            </a:prstTxWarp>
          </a:bodyPr>
          <a:lstStyle>
            <a:lvl1pPr defTabSz="966788">
              <a:defRPr sz="1400">
                <a:latin typeface="Verdana" panose="020B0604030504040204" pitchFamily="34" charset="0"/>
              </a:defRPr>
            </a:lvl1pPr>
          </a:lstStyle>
          <a:p>
            <a:endParaRPr lang="en-US"/>
          </a:p>
        </p:txBody>
      </p:sp>
      <p:sp>
        <p:nvSpPr>
          <p:cNvPr id="121863"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5" tIns="48328" rIns="96655" bIns="48328" numCol="1" anchor="b" anchorCtr="0" compatLnSpc="1">
            <a:prstTxWarp prst="textNoShape">
              <a:avLst/>
            </a:prstTxWarp>
          </a:bodyPr>
          <a:lstStyle>
            <a:lvl1pPr algn="r" defTabSz="966788">
              <a:defRPr sz="1400">
                <a:latin typeface="Verdana" panose="020B0604030504040204" pitchFamily="34" charset="0"/>
              </a:defRPr>
            </a:lvl1pPr>
          </a:lstStyle>
          <a:p>
            <a:fld id="{C07CBAA1-D2E5-4661-BE98-B6A953CF2AB1}" type="slidenum">
              <a:rPr lang="en-US"/>
              <a:pPr/>
              <a:t>‹#›</a:t>
            </a:fld>
            <a:endParaRPr lang="en-US"/>
          </a:p>
        </p:txBody>
      </p:sp>
    </p:spTree>
    <p:extLst>
      <p:ext uri="{BB962C8B-B14F-4D97-AF65-F5344CB8AC3E}">
        <p14:creationId xmlns:p14="http://schemas.microsoft.com/office/powerpoint/2010/main" val="1119606954"/>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t>17 oktober 2011</a:t>
            </a:r>
          </a:p>
        </p:txBody>
      </p:sp>
      <p:sp>
        <p:nvSpPr>
          <p:cNvPr id="6" name="Rectangle 7"/>
          <p:cNvSpPr>
            <a:spLocks noGrp="1" noChangeArrowheads="1"/>
          </p:cNvSpPr>
          <p:nvPr>
            <p:ph type="sldNum" sz="quarter" idx="5"/>
          </p:nvPr>
        </p:nvSpPr>
        <p:spPr>
          <a:ln/>
        </p:spPr>
        <p:txBody>
          <a:bodyPr/>
          <a:lstStyle/>
          <a:p>
            <a:fld id="{05AA0DA5-B5D9-40BE-B61C-517B146998F8}" type="slidenum">
              <a:rPr lang="en-US"/>
              <a:pPr/>
              <a:t>1</a:t>
            </a:fld>
            <a:endParaRPr lang="en-US"/>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52018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t>17 oktober 2011</a:t>
            </a:r>
          </a:p>
        </p:txBody>
      </p:sp>
      <p:sp>
        <p:nvSpPr>
          <p:cNvPr id="6" name="Rectangle 7"/>
          <p:cNvSpPr>
            <a:spLocks noGrp="1" noChangeArrowheads="1"/>
          </p:cNvSpPr>
          <p:nvPr>
            <p:ph type="sldNum" sz="quarter" idx="5"/>
          </p:nvPr>
        </p:nvSpPr>
        <p:spPr>
          <a:ln/>
        </p:spPr>
        <p:txBody>
          <a:bodyPr/>
          <a:lstStyle/>
          <a:p>
            <a:fld id="{C594D5FA-78AD-4B6C-BF27-C8DB0D0C45D2}" type="slidenum">
              <a:rPr lang="en-US"/>
              <a:pPr/>
              <a:t>3</a:t>
            </a:fld>
            <a:endParaRPr lang="en-US"/>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31487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t>17 oktober 2011</a:t>
            </a:r>
          </a:p>
        </p:txBody>
      </p:sp>
      <p:sp>
        <p:nvSpPr>
          <p:cNvPr id="6" name="Rectangle 7"/>
          <p:cNvSpPr>
            <a:spLocks noGrp="1" noChangeArrowheads="1"/>
          </p:cNvSpPr>
          <p:nvPr>
            <p:ph type="sldNum" sz="quarter" idx="5"/>
          </p:nvPr>
        </p:nvSpPr>
        <p:spPr>
          <a:ln/>
        </p:spPr>
        <p:txBody>
          <a:bodyPr/>
          <a:lstStyle/>
          <a:p>
            <a:fld id="{D31754D1-BB1D-49BE-AE05-434D0C6F52D1}" type="slidenum">
              <a:rPr lang="en-US"/>
              <a:pPr/>
              <a:t>17</a:t>
            </a:fld>
            <a:endParaRPr lang="en-US"/>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880417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2754" name="Rectangle 2" descr="Canvas"/>
          <p:cNvSpPr>
            <a:spLocks noChangeArrowheads="1"/>
          </p:cNvSpPr>
          <p:nvPr/>
        </p:nvSpPr>
        <p:spPr bwMode="white">
          <a:xfrm>
            <a:off x="528638" y="201613"/>
            <a:ext cx="8397875" cy="6467475"/>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kumimoji="1" lang="en-GB"/>
          </a:p>
        </p:txBody>
      </p:sp>
      <p:pic>
        <p:nvPicPr>
          <p:cNvPr id="202755" name="Picture 3" descr="minispi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ltGray">
          <a:xfrm>
            <a:off x="0" y="50800"/>
            <a:ext cx="1181100" cy="4286250"/>
          </a:xfrm>
          <a:prstGeom prst="rect">
            <a:avLst/>
          </a:prstGeom>
          <a:noFill/>
          <a:extLst>
            <a:ext uri="{909E8E84-426E-40DD-AFC4-6F175D3DCCD1}">
              <a14:hiddenFill xmlns:a14="http://schemas.microsoft.com/office/drawing/2010/main">
                <a:solidFill>
                  <a:srgbClr val="FFFFFF"/>
                </a:solidFill>
              </a14:hiddenFill>
            </a:ext>
          </a:extLst>
        </p:spPr>
      </p:pic>
      <p:sp>
        <p:nvSpPr>
          <p:cNvPr id="202756" name="Rectangle 4" descr="Canvas"/>
          <p:cNvSpPr>
            <a:spLocks noChangeArrowheads="1"/>
          </p:cNvSpPr>
          <p:nvPr/>
        </p:nvSpPr>
        <p:spPr bwMode="white">
          <a:xfrm>
            <a:off x="596900" y="4130675"/>
            <a:ext cx="1041400" cy="457200"/>
          </a:xfrm>
          <a:prstGeom prst="rect">
            <a:avLst/>
          </a:prstGeom>
          <a:blipFill dpi="0" rotWithShape="0">
            <a:blip r:embed="rId2" cstate="print"/>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kumimoji="1" lang="en-GB"/>
          </a:p>
        </p:txBody>
      </p:sp>
      <p:pic>
        <p:nvPicPr>
          <p:cNvPr id="202757" name="Picture 5" descr="minispir"/>
          <p:cNvPicPr>
            <a:picLocks noChangeAspect="1" noChangeArrowheads="1"/>
          </p:cNvPicPr>
          <p:nvPr/>
        </p:nvPicPr>
        <p:blipFill>
          <a:blip r:embed="rId3" cstate="print">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extLst>
            <a:ext uri="{909E8E84-426E-40DD-AFC4-6F175D3DCCD1}">
              <a14:hiddenFill xmlns:a14="http://schemas.microsoft.com/office/drawing/2010/main">
                <a:solidFill>
                  <a:srgbClr val="FFFFFF"/>
                </a:solidFill>
              </a14:hiddenFill>
            </a:ext>
          </a:extLst>
        </p:spPr>
      </p:pic>
      <p:sp>
        <p:nvSpPr>
          <p:cNvPr id="202758" name="Rectangle 6"/>
          <p:cNvSpPr>
            <a:spLocks noGrp="1" noChangeArrowheads="1"/>
          </p:cNvSpPr>
          <p:nvPr>
            <p:ph type="ctrTitle"/>
          </p:nvPr>
        </p:nvSpPr>
        <p:spPr>
          <a:xfrm>
            <a:off x="914400" y="2057400"/>
            <a:ext cx="7721600" cy="1143000"/>
          </a:xfrm>
        </p:spPr>
        <p:txBody>
          <a:bodyPr/>
          <a:lstStyle>
            <a:lvl1pPr>
              <a:defRPr/>
            </a:lvl1pPr>
          </a:lstStyle>
          <a:p>
            <a:pPr lvl="0"/>
            <a:r>
              <a:rPr lang="en-US" noProof="0" smtClean="0"/>
              <a:t>Click to edit Master title style</a:t>
            </a:r>
          </a:p>
        </p:txBody>
      </p:sp>
      <p:sp>
        <p:nvSpPr>
          <p:cNvPr id="202759" name="Rectangle 7"/>
          <p:cNvSpPr>
            <a:spLocks noGrp="1" noChangeArrowheads="1"/>
          </p:cNvSpPr>
          <p:nvPr>
            <p:ph type="subTitle" idx="1"/>
          </p:nvPr>
        </p:nvSpPr>
        <p:spPr>
          <a:xfrm>
            <a:off x="1625600" y="3886200"/>
            <a:ext cx="6400800" cy="1771650"/>
          </a:xfrm>
        </p:spPr>
        <p:txBody>
          <a:bodyPr/>
          <a:lstStyle>
            <a:lvl1pPr marL="0" indent="0" algn="ctr">
              <a:buFontTx/>
              <a:buNone/>
              <a:defRPr/>
            </a:lvl1pPr>
          </a:lstStyle>
          <a:p>
            <a:pPr lvl="0"/>
            <a:r>
              <a:rPr lang="en-US" noProof="0" smtClean="0"/>
              <a:t>Click to edit Master subtitle style</a:t>
            </a:r>
          </a:p>
        </p:txBody>
      </p:sp>
      <p:sp>
        <p:nvSpPr>
          <p:cNvPr id="202760" name="Rectangle 8"/>
          <p:cNvSpPr>
            <a:spLocks noGrp="1" noChangeArrowheads="1"/>
          </p:cNvSpPr>
          <p:nvPr>
            <p:ph type="dt" sz="quarter" idx="2"/>
          </p:nvPr>
        </p:nvSpPr>
        <p:spPr>
          <a:xfrm>
            <a:off x="1084263" y="6096000"/>
            <a:ext cx="1905000" cy="457200"/>
          </a:xfrm>
        </p:spPr>
        <p:txBody>
          <a:bodyPr/>
          <a:lstStyle>
            <a:lvl1pPr>
              <a:defRPr/>
            </a:lvl1pPr>
          </a:lstStyle>
          <a:p>
            <a:r>
              <a:rPr lang="en-US" dirty="0" smtClean="0"/>
              <a:t>16 </a:t>
            </a:r>
            <a:r>
              <a:rPr lang="en-US" dirty="0" err="1" smtClean="0"/>
              <a:t>december</a:t>
            </a:r>
            <a:r>
              <a:rPr lang="en-US" dirty="0" smtClean="0"/>
              <a:t> 2013</a:t>
            </a:r>
            <a:endParaRPr lang="en-US" dirty="0"/>
          </a:p>
        </p:txBody>
      </p:sp>
      <p:sp>
        <p:nvSpPr>
          <p:cNvPr id="202761" name="Rectangle 9"/>
          <p:cNvSpPr>
            <a:spLocks noGrp="1" noChangeArrowheads="1"/>
          </p:cNvSpPr>
          <p:nvPr>
            <p:ph type="ftr" sz="quarter" idx="3"/>
          </p:nvPr>
        </p:nvSpPr>
        <p:spPr>
          <a:xfrm>
            <a:off x="3522663" y="6096000"/>
            <a:ext cx="2895600" cy="457200"/>
          </a:xfrm>
        </p:spPr>
        <p:txBody>
          <a:bodyPr/>
          <a:lstStyle>
            <a:lvl1pPr>
              <a:defRPr/>
            </a:lvl1pPr>
          </a:lstStyle>
          <a:p>
            <a:endParaRPr lang="en-US"/>
          </a:p>
        </p:txBody>
      </p:sp>
      <p:sp>
        <p:nvSpPr>
          <p:cNvPr id="202762" name="Rectangle 10"/>
          <p:cNvSpPr>
            <a:spLocks noGrp="1" noChangeArrowheads="1"/>
          </p:cNvSpPr>
          <p:nvPr>
            <p:ph type="sldNum" sz="quarter" idx="4"/>
          </p:nvPr>
        </p:nvSpPr>
        <p:spPr>
          <a:xfrm>
            <a:off x="6951663" y="6096000"/>
            <a:ext cx="1905000" cy="457200"/>
          </a:xfrm>
        </p:spPr>
        <p:txBody>
          <a:bodyPr/>
          <a:lstStyle>
            <a:lvl1pPr>
              <a:defRPr/>
            </a:lvl1pPr>
          </a:lstStyle>
          <a:p>
            <a:fld id="{197DAD7F-7979-480C-9B65-0BD80335C5DA}"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dirty="0" smtClean="0"/>
              <a:t>16 </a:t>
            </a:r>
            <a:r>
              <a:rPr lang="en-US" dirty="0" err="1" smtClean="0"/>
              <a:t>december</a:t>
            </a:r>
            <a:r>
              <a:rPr lang="en-US" dirty="0" smtClean="0"/>
              <a:t> 2013</a:t>
            </a:r>
            <a:endParaRPr lang="en-US" dirty="0"/>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0CCDACD-B9F5-4B53-A62B-A9F83DC55C85}" type="slidenum">
              <a:rPr lang="en-US"/>
              <a:pPr/>
              <a:t>‹#›</a:t>
            </a:fld>
            <a:endParaRPr lang="en-US"/>
          </a:p>
        </p:txBody>
      </p:sp>
    </p:spTree>
    <p:extLst>
      <p:ext uri="{BB962C8B-B14F-4D97-AF65-F5344CB8AC3E}">
        <p14:creationId xmlns:p14="http://schemas.microsoft.com/office/powerpoint/2010/main" val="1272781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381000"/>
            <a:ext cx="55626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dirty="0" smtClean="0"/>
              <a:t>16 </a:t>
            </a:r>
            <a:r>
              <a:rPr lang="en-US" dirty="0" err="1" smtClean="0"/>
              <a:t>december</a:t>
            </a:r>
            <a:r>
              <a:rPr lang="en-US" dirty="0" smtClean="0"/>
              <a:t> 2013</a:t>
            </a:r>
            <a:endParaRPr lang="en-US" dirty="0"/>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B5A509E-5E8B-45FB-A193-D8A77CEA29D3}" type="slidenum">
              <a:rPr lang="en-US"/>
              <a:pPr/>
              <a:t>‹#›</a:t>
            </a:fld>
            <a:endParaRPr lang="en-US"/>
          </a:p>
        </p:txBody>
      </p:sp>
    </p:spTree>
    <p:extLst>
      <p:ext uri="{BB962C8B-B14F-4D97-AF65-F5344CB8AC3E}">
        <p14:creationId xmlns:p14="http://schemas.microsoft.com/office/powerpoint/2010/main" val="15861019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20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752600"/>
            <a:ext cx="3733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53000" y="1752600"/>
            <a:ext cx="37338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53000" y="3886200"/>
            <a:ext cx="37338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1014413" y="6107113"/>
            <a:ext cx="1905000" cy="457200"/>
          </a:xfrm>
        </p:spPr>
        <p:txBody>
          <a:bodyPr/>
          <a:lstStyle>
            <a:lvl1pPr>
              <a:defRPr/>
            </a:lvl1pPr>
          </a:lstStyle>
          <a:p>
            <a:r>
              <a:rPr lang="en-US" dirty="0" smtClean="0"/>
              <a:t>16 </a:t>
            </a:r>
            <a:r>
              <a:rPr lang="en-US" dirty="0" err="1" smtClean="0"/>
              <a:t>december</a:t>
            </a:r>
            <a:r>
              <a:rPr lang="en-US" dirty="0" smtClean="0"/>
              <a:t> 2013</a:t>
            </a:r>
            <a:endParaRPr lang="en-US" dirty="0"/>
          </a:p>
        </p:txBody>
      </p:sp>
      <p:sp>
        <p:nvSpPr>
          <p:cNvPr id="7" name="Footer Placeholder 6"/>
          <p:cNvSpPr>
            <a:spLocks noGrp="1"/>
          </p:cNvSpPr>
          <p:nvPr>
            <p:ph type="ftr" sz="quarter" idx="11"/>
          </p:nvPr>
        </p:nvSpPr>
        <p:spPr>
          <a:xfrm>
            <a:off x="3452813" y="6107113"/>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881813" y="6107113"/>
            <a:ext cx="1905000" cy="457200"/>
          </a:xfrm>
        </p:spPr>
        <p:txBody>
          <a:bodyPr/>
          <a:lstStyle>
            <a:lvl1pPr>
              <a:defRPr/>
            </a:lvl1pPr>
          </a:lstStyle>
          <a:p>
            <a:fld id="{50A01933-46F0-4AA4-A736-108CCBBDD807}" type="slidenum">
              <a:rPr lang="en-US"/>
              <a:pPr/>
              <a:t>‹#›</a:t>
            </a:fld>
            <a:endParaRPr lang="en-US"/>
          </a:p>
        </p:txBody>
      </p:sp>
    </p:spTree>
    <p:extLst>
      <p:ext uri="{BB962C8B-B14F-4D97-AF65-F5344CB8AC3E}">
        <p14:creationId xmlns:p14="http://schemas.microsoft.com/office/powerpoint/2010/main" val="31744583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dirty="0" smtClean="0"/>
              <a:t>16 </a:t>
            </a:r>
            <a:r>
              <a:rPr lang="en-US" dirty="0" err="1" smtClean="0"/>
              <a:t>december</a:t>
            </a:r>
            <a:r>
              <a:rPr lang="en-US" dirty="0" smtClean="0"/>
              <a:t> 2013</a:t>
            </a:r>
            <a:endParaRPr lang="en-US" dirty="0"/>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9FE7A29-BFAC-4336-8C05-190F0A26296C}" type="slidenum">
              <a:rPr lang="en-US"/>
              <a:pPr/>
              <a:t>‹#›</a:t>
            </a:fld>
            <a:endParaRPr lang="en-US"/>
          </a:p>
        </p:txBody>
      </p:sp>
    </p:spTree>
    <p:extLst>
      <p:ext uri="{BB962C8B-B14F-4D97-AF65-F5344CB8AC3E}">
        <p14:creationId xmlns:p14="http://schemas.microsoft.com/office/powerpoint/2010/main" val="27661213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dirty="0" smtClean="0"/>
              <a:t>16 </a:t>
            </a:r>
            <a:r>
              <a:rPr lang="en-US" dirty="0" err="1" smtClean="0"/>
              <a:t>december</a:t>
            </a:r>
            <a:r>
              <a:rPr lang="en-US" dirty="0" smtClean="0"/>
              <a:t> 2013</a:t>
            </a:r>
            <a:endParaRPr lang="en-US" dirty="0"/>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483B632-7F8A-4DF5-B2F8-7DB47F1C5FF7}" type="slidenum">
              <a:rPr lang="en-US"/>
              <a:pPr/>
              <a:t>‹#›</a:t>
            </a:fld>
            <a:endParaRPr lang="en-US"/>
          </a:p>
        </p:txBody>
      </p:sp>
    </p:spTree>
    <p:extLst>
      <p:ext uri="{BB962C8B-B14F-4D97-AF65-F5344CB8AC3E}">
        <p14:creationId xmlns:p14="http://schemas.microsoft.com/office/powerpoint/2010/main" val="4837160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752600"/>
            <a:ext cx="3733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752600"/>
            <a:ext cx="3733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dirty="0" smtClean="0"/>
              <a:t>16 </a:t>
            </a:r>
            <a:r>
              <a:rPr lang="en-US" dirty="0" err="1" smtClean="0"/>
              <a:t>december</a:t>
            </a:r>
            <a:r>
              <a:rPr lang="en-US" dirty="0" smtClean="0"/>
              <a:t> 2013</a:t>
            </a:r>
            <a:endParaRPr lang="en-US" dirty="0"/>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1ECB81C-6A9F-4C1A-8701-33F1C4EC7B5E}" type="slidenum">
              <a:rPr lang="en-US"/>
              <a:pPr/>
              <a:t>‹#›</a:t>
            </a:fld>
            <a:endParaRPr lang="en-US"/>
          </a:p>
        </p:txBody>
      </p:sp>
    </p:spTree>
    <p:extLst>
      <p:ext uri="{BB962C8B-B14F-4D97-AF65-F5344CB8AC3E}">
        <p14:creationId xmlns:p14="http://schemas.microsoft.com/office/powerpoint/2010/main" val="41107281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dirty="0" smtClean="0"/>
              <a:t>16 </a:t>
            </a:r>
            <a:r>
              <a:rPr lang="en-US" dirty="0" err="1" smtClean="0"/>
              <a:t>december</a:t>
            </a:r>
            <a:r>
              <a:rPr lang="en-US" dirty="0" smtClean="0"/>
              <a:t> 2013</a:t>
            </a:r>
            <a:endParaRPr lang="en-US" dirty="0"/>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37527A4-A01E-45A0-9DFF-D1AD2AD223D0}" type="slidenum">
              <a:rPr lang="en-US"/>
              <a:pPr/>
              <a:t>‹#›</a:t>
            </a:fld>
            <a:endParaRPr lang="en-US"/>
          </a:p>
        </p:txBody>
      </p:sp>
    </p:spTree>
    <p:extLst>
      <p:ext uri="{BB962C8B-B14F-4D97-AF65-F5344CB8AC3E}">
        <p14:creationId xmlns:p14="http://schemas.microsoft.com/office/powerpoint/2010/main" val="8142502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dirty="0" smtClean="0"/>
              <a:t>16 </a:t>
            </a:r>
            <a:r>
              <a:rPr lang="en-US" dirty="0" err="1" smtClean="0"/>
              <a:t>december</a:t>
            </a:r>
            <a:r>
              <a:rPr lang="en-US" dirty="0" smtClean="0"/>
              <a:t> 2013</a:t>
            </a:r>
            <a:endParaRPr lang="en-US" dirty="0"/>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CE94018-C60A-4F76-9FDF-39459673C3DF}" type="slidenum">
              <a:rPr lang="en-US"/>
              <a:pPr/>
              <a:t>‹#›</a:t>
            </a:fld>
            <a:endParaRPr lang="en-US"/>
          </a:p>
        </p:txBody>
      </p:sp>
    </p:spTree>
    <p:extLst>
      <p:ext uri="{BB962C8B-B14F-4D97-AF65-F5344CB8AC3E}">
        <p14:creationId xmlns:p14="http://schemas.microsoft.com/office/powerpoint/2010/main" val="11670333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dirty="0" smtClean="0"/>
              <a:t>16 </a:t>
            </a:r>
            <a:r>
              <a:rPr lang="en-US" dirty="0" err="1" smtClean="0"/>
              <a:t>december</a:t>
            </a:r>
            <a:r>
              <a:rPr lang="en-US" dirty="0" smtClean="0"/>
              <a:t> 2013</a:t>
            </a:r>
            <a:endParaRPr lang="en-US" dirty="0"/>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F34F612-2B81-4329-BC85-953BDB849CE3}" type="slidenum">
              <a:rPr lang="en-US"/>
              <a:pPr/>
              <a:t>‹#›</a:t>
            </a:fld>
            <a:endParaRPr lang="en-US"/>
          </a:p>
        </p:txBody>
      </p:sp>
    </p:spTree>
    <p:extLst>
      <p:ext uri="{BB962C8B-B14F-4D97-AF65-F5344CB8AC3E}">
        <p14:creationId xmlns:p14="http://schemas.microsoft.com/office/powerpoint/2010/main" val="25447475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dirty="0" smtClean="0"/>
              <a:t>16 </a:t>
            </a:r>
            <a:r>
              <a:rPr lang="en-US" dirty="0" err="1" smtClean="0"/>
              <a:t>december</a:t>
            </a:r>
            <a:r>
              <a:rPr lang="en-US" dirty="0" smtClean="0"/>
              <a:t> 2013</a:t>
            </a:r>
            <a:endParaRPr lang="en-US" dirty="0"/>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7618774-B335-4959-A388-4930CD6F24BF}" type="slidenum">
              <a:rPr lang="en-US"/>
              <a:pPr/>
              <a:t>‹#›</a:t>
            </a:fld>
            <a:endParaRPr lang="en-US"/>
          </a:p>
        </p:txBody>
      </p:sp>
    </p:spTree>
    <p:extLst>
      <p:ext uri="{BB962C8B-B14F-4D97-AF65-F5344CB8AC3E}">
        <p14:creationId xmlns:p14="http://schemas.microsoft.com/office/powerpoint/2010/main" val="380063886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dirty="0" smtClean="0"/>
              <a:t>16 </a:t>
            </a:r>
            <a:r>
              <a:rPr lang="en-US" dirty="0" err="1" smtClean="0"/>
              <a:t>december</a:t>
            </a:r>
            <a:r>
              <a:rPr lang="en-US" dirty="0" smtClean="0"/>
              <a:t> 2013</a:t>
            </a:r>
            <a:endParaRPr lang="en-US" dirty="0"/>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354142E-AAA3-4498-A3E1-B15D00373DD6}" type="slidenum">
              <a:rPr lang="en-US"/>
              <a:pPr/>
              <a:t>‹#›</a:t>
            </a:fld>
            <a:endParaRPr lang="en-US"/>
          </a:p>
        </p:txBody>
      </p:sp>
    </p:spTree>
    <p:extLst>
      <p:ext uri="{BB962C8B-B14F-4D97-AF65-F5344CB8AC3E}">
        <p14:creationId xmlns:p14="http://schemas.microsoft.com/office/powerpoint/2010/main" val="10825240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1739" name="Text Box 11"/>
          <p:cNvSpPr txBox="1">
            <a:spLocks noChangeArrowheads="1"/>
          </p:cNvSpPr>
          <p:nvPr userDrawn="1"/>
        </p:nvSpPr>
        <p:spPr bwMode="auto">
          <a:xfrm>
            <a:off x="1042988" y="404813"/>
            <a:ext cx="792162"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200">
                <a:solidFill>
                  <a:schemeClr val="folHlink"/>
                </a:solidFill>
                <a:latin typeface="Symbol" panose="05050102010706020507" pitchFamily="18" charset="2"/>
              </a:rPr>
              <a:t>l</a:t>
            </a:r>
          </a:p>
        </p:txBody>
      </p:sp>
      <p:pic>
        <p:nvPicPr>
          <p:cNvPr id="201742" name="Picture 14" descr="voetbal"/>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621588" y="404813"/>
            <a:ext cx="1060450" cy="1079500"/>
          </a:xfrm>
          <a:prstGeom prst="rect">
            <a:avLst/>
          </a:prstGeom>
          <a:noFill/>
          <a:extLst>
            <a:ext uri="{909E8E84-426E-40DD-AFC4-6F175D3DCCD1}">
              <a14:hiddenFill xmlns:a14="http://schemas.microsoft.com/office/drawing/2010/main">
                <a:solidFill>
                  <a:srgbClr val="FFFFFF"/>
                </a:solidFill>
              </a14:hiddenFill>
            </a:ext>
          </a:extLst>
        </p:spPr>
      </p:pic>
      <p:sp>
        <p:nvSpPr>
          <p:cNvPr id="201730" name="Rectangle 2"/>
          <p:cNvSpPr>
            <a:spLocks noChangeArrowheads="1"/>
          </p:cNvSpPr>
          <p:nvPr/>
        </p:nvSpPr>
        <p:spPr bwMode="ltGray">
          <a:xfrm>
            <a:off x="609600" y="228600"/>
            <a:ext cx="8239125" cy="6391275"/>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kumimoji="1" lang="en-GB"/>
          </a:p>
        </p:txBody>
      </p:sp>
      <p:sp>
        <p:nvSpPr>
          <p:cNvPr id="201731" name="Line 3"/>
          <p:cNvSpPr>
            <a:spLocks noChangeShapeType="1"/>
          </p:cNvSpPr>
          <p:nvPr/>
        </p:nvSpPr>
        <p:spPr bwMode="ltGray">
          <a:xfrm>
            <a:off x="1016000" y="1600200"/>
            <a:ext cx="7670800"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201732" name="Picture 4" descr="minispir"/>
          <p:cNvPicPr>
            <a:picLocks noChangeAspect="1" noChangeArrowheads="1"/>
          </p:cNvPicPr>
          <p:nvPr/>
        </p:nvPicPr>
        <p:blipFill>
          <a:blip r:embed="rId15" cstate="print">
            <a:extLst>
              <a:ext uri="{28A0092B-C50C-407E-A947-70E740481C1C}">
                <a14:useLocalDpi xmlns:a14="http://schemas.microsoft.com/office/drawing/2010/main" val="0"/>
              </a:ext>
            </a:extLst>
          </a:blip>
          <a:srcRect b="5333"/>
          <a:stretch>
            <a:fillRect/>
          </a:stretch>
        </p:blipFill>
        <p:spPr bwMode="ltGray">
          <a:xfrm>
            <a:off x="0" y="50800"/>
            <a:ext cx="1181100" cy="4057650"/>
          </a:xfrm>
          <a:prstGeom prst="rect">
            <a:avLst/>
          </a:prstGeom>
          <a:noFill/>
          <a:extLst>
            <a:ext uri="{909E8E84-426E-40DD-AFC4-6F175D3DCCD1}">
              <a14:hiddenFill xmlns:a14="http://schemas.microsoft.com/office/drawing/2010/main">
                <a:solidFill>
                  <a:srgbClr val="FFFFFF"/>
                </a:solidFill>
              </a14:hiddenFill>
            </a:ext>
          </a:extLst>
        </p:spPr>
      </p:pic>
      <p:pic>
        <p:nvPicPr>
          <p:cNvPr id="201733" name="Picture 5" descr="minispir"/>
          <p:cNvPicPr>
            <a:picLocks noChangeAspect="1" noChangeArrowheads="1"/>
          </p:cNvPicPr>
          <p:nvPr/>
        </p:nvPicPr>
        <p:blipFill>
          <a:blip r:embed="rId15" cstate="print">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extLst>
            <a:ext uri="{909E8E84-426E-40DD-AFC4-6F175D3DCCD1}">
              <a14:hiddenFill xmlns:a14="http://schemas.microsoft.com/office/drawing/2010/main">
                <a:solidFill>
                  <a:srgbClr val="FFFFFF"/>
                </a:solidFill>
              </a14:hiddenFill>
            </a:ext>
          </a:extLst>
        </p:spPr>
      </p:pic>
      <p:sp>
        <p:nvSpPr>
          <p:cNvPr id="201734" name="Rectangle 6"/>
          <p:cNvSpPr>
            <a:spLocks noGrp="1" noChangeArrowheads="1"/>
          </p:cNvSpPr>
          <p:nvPr>
            <p:ph type="title"/>
          </p:nvPr>
        </p:nvSpPr>
        <p:spPr bwMode="auto">
          <a:xfrm>
            <a:off x="1066800" y="381000"/>
            <a:ext cx="762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1735" name="Rectangle 7"/>
          <p:cNvSpPr>
            <a:spLocks noGrp="1" noChangeArrowheads="1"/>
          </p:cNvSpPr>
          <p:nvPr>
            <p:ph type="body" idx="1"/>
          </p:nvPr>
        </p:nvSpPr>
        <p:spPr bwMode="auto">
          <a:xfrm>
            <a:off x="1066800" y="1752600"/>
            <a:ext cx="762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1736" name="Rectangle 8"/>
          <p:cNvSpPr>
            <a:spLocks noGrp="1" noChangeArrowheads="1"/>
          </p:cNvSpPr>
          <p:nvPr>
            <p:ph type="dt" sz="half" idx="2"/>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r>
              <a:rPr lang="en-US" dirty="0" smtClean="0"/>
              <a:t>16 </a:t>
            </a:r>
            <a:r>
              <a:rPr lang="en-US" dirty="0" err="1" smtClean="0"/>
              <a:t>december</a:t>
            </a:r>
            <a:r>
              <a:rPr lang="en-US" dirty="0" smtClean="0"/>
              <a:t> 2013</a:t>
            </a:r>
            <a:endParaRPr lang="en-US" dirty="0"/>
          </a:p>
        </p:txBody>
      </p:sp>
      <p:sp>
        <p:nvSpPr>
          <p:cNvPr id="201737" name="Rectangle 9"/>
          <p:cNvSpPr>
            <a:spLocks noGrp="1" noChangeArrowheads="1"/>
          </p:cNvSpPr>
          <p:nvPr>
            <p:ph type="ftr" sz="quarter" idx="3"/>
          </p:nvPr>
        </p:nvSpPr>
        <p:spPr bwMode="auto">
          <a:xfrm>
            <a:off x="3452813" y="610711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201738" name="Rectangle 10"/>
          <p:cNvSpPr>
            <a:spLocks noGrp="1" noChangeArrowheads="1"/>
          </p:cNvSpPr>
          <p:nvPr>
            <p:ph type="sldNum" sz="quarter" idx="4"/>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476F495-3167-41D4-A6F1-BF61BEE871A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timing>
    <p:tnLst>
      <p:par>
        <p:cTn id="1" dur="indefinite" restart="never" nodeType="tmRoot"/>
      </p:par>
    </p:tnLst>
  </p:timing>
  <p:hf hdr="0" ftr="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2" name="Rectangle 16"/>
          <p:cNvSpPr>
            <a:spLocks noGrp="1" noChangeArrowheads="1"/>
          </p:cNvSpPr>
          <p:nvPr>
            <p:ph type="ctrTitle"/>
          </p:nvPr>
        </p:nvSpPr>
        <p:spPr>
          <a:xfrm>
            <a:off x="1116013" y="2216150"/>
            <a:ext cx="7559675" cy="1790700"/>
          </a:xfrm>
          <a:noFill/>
          <a:ln/>
        </p:spPr>
        <p:txBody>
          <a:bodyPr/>
          <a:lstStyle/>
          <a:p>
            <a:r>
              <a:rPr lang="en-US"/>
              <a:t>Soccer-Fun</a:t>
            </a:r>
            <a:br>
              <a:rPr lang="en-US"/>
            </a:br>
            <a:r>
              <a:rPr lang="en-US" sz="3600" i="1"/>
              <a:t>functioneel programmeren met voetbal</a:t>
            </a:r>
          </a:p>
        </p:txBody>
      </p:sp>
      <p:grpSp>
        <p:nvGrpSpPr>
          <p:cNvPr id="4114" name="Group 18"/>
          <p:cNvGrpSpPr>
            <a:grpSpLocks/>
          </p:cNvGrpSpPr>
          <p:nvPr/>
        </p:nvGrpSpPr>
        <p:grpSpPr bwMode="auto">
          <a:xfrm>
            <a:off x="2339975" y="260350"/>
            <a:ext cx="5329238" cy="2125663"/>
            <a:chOff x="930" y="255"/>
            <a:chExt cx="4354" cy="1702"/>
          </a:xfrm>
        </p:grpSpPr>
        <p:pic>
          <p:nvPicPr>
            <p:cNvPr id="4115" name="Picture 19" descr="060212-bre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0" y="391"/>
              <a:ext cx="1678" cy="1566"/>
            </a:xfrm>
            <a:prstGeom prst="rect">
              <a:avLst/>
            </a:prstGeom>
            <a:noFill/>
            <a:extLst>
              <a:ext uri="{909E8E84-426E-40DD-AFC4-6F175D3DCCD1}">
                <a14:hiddenFill xmlns:a14="http://schemas.microsoft.com/office/drawing/2010/main">
                  <a:solidFill>
                    <a:srgbClr val="FFFFFF"/>
                  </a:solidFill>
                </a14:hiddenFill>
              </a:ext>
            </a:extLst>
          </p:spPr>
        </p:pic>
        <p:sp>
          <p:nvSpPr>
            <p:cNvPr id="4116" name="AutoShape 20"/>
            <p:cNvSpPr>
              <a:spLocks noChangeArrowheads="1"/>
            </p:cNvSpPr>
            <p:nvPr/>
          </p:nvSpPr>
          <p:spPr bwMode="auto">
            <a:xfrm>
              <a:off x="3152" y="255"/>
              <a:ext cx="2132" cy="1633"/>
            </a:xfrm>
            <a:prstGeom prst="cloudCallout">
              <a:avLst>
                <a:gd name="adj1" fmla="val -102019"/>
                <a:gd name="adj2" fmla="val 458"/>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pic>
          <p:nvPicPr>
            <p:cNvPr id="4117" name="Picture 21" descr="voetba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2" y="527"/>
              <a:ext cx="1032" cy="1050"/>
            </a:xfrm>
            <a:prstGeom prst="rect">
              <a:avLst/>
            </a:prstGeom>
            <a:noFill/>
            <a:extLst>
              <a:ext uri="{909E8E84-426E-40DD-AFC4-6F175D3DCCD1}">
                <a14:hiddenFill xmlns:a14="http://schemas.microsoft.com/office/drawing/2010/main">
                  <a:solidFill>
                    <a:srgbClr val="FFFFFF"/>
                  </a:solidFill>
                </a14:hiddenFill>
              </a:ext>
            </a:extLst>
          </p:spPr>
        </p:pic>
      </p:grpSp>
      <p:sp>
        <p:nvSpPr>
          <p:cNvPr id="4118" name="Rectangle 22"/>
          <p:cNvSpPr>
            <a:spLocks noGrp="1" noChangeArrowheads="1"/>
          </p:cNvSpPr>
          <p:nvPr>
            <p:ph type="subTitle" idx="1"/>
          </p:nvPr>
        </p:nvSpPr>
        <p:spPr>
          <a:xfrm>
            <a:off x="1185863" y="5880100"/>
            <a:ext cx="7489825" cy="573088"/>
          </a:xfrm>
        </p:spPr>
        <p:txBody>
          <a:bodyPr/>
          <a:lstStyle/>
          <a:p>
            <a:r>
              <a:rPr lang="en-US" sz="2400"/>
              <a:t>http://www.cs.ru.nl/P.Achten/SoccerFun/SoccerFun.html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9FE7A29-BFAC-4336-8C05-190F0A26296C}" type="slidenum">
              <a:rPr lang="en-US" smtClean="0"/>
              <a:pPr/>
              <a:t>10</a:t>
            </a:fld>
            <a:endParaRPr lang="en-US"/>
          </a:p>
        </p:txBody>
      </p:sp>
      <p:sp>
        <p:nvSpPr>
          <p:cNvPr id="2" name="Title 1"/>
          <p:cNvSpPr>
            <a:spLocks noGrp="1"/>
          </p:cNvSpPr>
          <p:nvPr>
            <p:ph type="title" idx="4294967295"/>
          </p:nvPr>
        </p:nvSpPr>
        <p:spPr>
          <a:xfrm>
            <a:off x="1043608" y="381000"/>
            <a:ext cx="7620000" cy="1143000"/>
          </a:xfrm>
        </p:spPr>
        <p:txBody>
          <a:bodyPr/>
          <a:lstStyle/>
          <a:p>
            <a:pPr algn="l"/>
            <a:r>
              <a:rPr lang="en-US" dirty="0" err="1" smtClean="0"/>
              <a:t>Eenheden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1912969"/>
              </p:ext>
            </p:extLst>
          </p:nvPr>
        </p:nvGraphicFramePr>
        <p:xfrm>
          <a:off x="1187624" y="1772816"/>
          <a:ext cx="7488833" cy="3479800"/>
        </p:xfrm>
        <a:graphic>
          <a:graphicData uri="http://schemas.openxmlformats.org/drawingml/2006/table">
            <a:tbl>
              <a:tblPr firstRow="1" bandRow="1">
                <a:tableStyleId>{5C22544A-7EE6-4342-B048-85BDC9FD1C3A}</a:tableStyleId>
              </a:tblPr>
              <a:tblGrid>
                <a:gridCol w="1008112"/>
                <a:gridCol w="1368152"/>
                <a:gridCol w="1728192"/>
                <a:gridCol w="2027276"/>
                <a:gridCol w="1357101"/>
              </a:tblGrid>
              <a:tr h="370840">
                <a:tc>
                  <a:txBody>
                    <a:bodyPr/>
                    <a:lstStyle/>
                    <a:p>
                      <a:r>
                        <a:rPr lang="en-US" dirty="0" err="1" smtClean="0"/>
                        <a:t>Eenheid</a:t>
                      </a:r>
                      <a:endParaRPr lang="en-US" dirty="0"/>
                    </a:p>
                  </a:txBody>
                  <a:tcPr/>
                </a:tc>
                <a:tc>
                  <a:txBody>
                    <a:bodyPr/>
                    <a:lstStyle/>
                    <a:p>
                      <a:r>
                        <a:rPr lang="en-US" dirty="0" err="1" smtClean="0"/>
                        <a:t>Nederlands</a:t>
                      </a:r>
                      <a:endParaRPr lang="en-US" dirty="0"/>
                    </a:p>
                  </a:txBody>
                  <a:tcPr/>
                </a:tc>
                <a:tc gridSpan="2">
                  <a:txBody>
                    <a:bodyPr/>
                    <a:lstStyle/>
                    <a:p>
                      <a:r>
                        <a:rPr lang="en-US" dirty="0" err="1" smtClean="0"/>
                        <a:t>SoccerFun</a:t>
                      </a:r>
                      <a:endParaRPr lang="en-US" dirty="0"/>
                    </a:p>
                  </a:txBody>
                  <a:tcPr/>
                </a:tc>
                <a:tc hMerge="1">
                  <a:txBody>
                    <a:bodyPr/>
                    <a:lstStyle/>
                    <a:p>
                      <a:endParaRPr lang="en-US"/>
                    </a:p>
                  </a:txBody>
                  <a:tcPr/>
                </a:tc>
                <a:tc>
                  <a:txBody>
                    <a:bodyPr/>
                    <a:lstStyle/>
                    <a:p>
                      <a:r>
                        <a:rPr lang="en-US" dirty="0" smtClean="0"/>
                        <a:t>Type</a:t>
                      </a:r>
                      <a:endParaRPr lang="en-US" dirty="0"/>
                    </a:p>
                  </a:txBody>
                  <a:tcPr/>
                </a:tc>
              </a:tr>
              <a:tr h="370840">
                <a:tc>
                  <a:txBody>
                    <a:bodyPr/>
                    <a:lstStyle/>
                    <a:p>
                      <a:r>
                        <a:rPr lang="en-US" dirty="0" err="1" smtClean="0"/>
                        <a:t>lengte</a:t>
                      </a:r>
                      <a:endParaRPr lang="en-US" dirty="0"/>
                    </a:p>
                  </a:txBody>
                  <a:tcPr/>
                </a:tc>
                <a:tc>
                  <a:txBody>
                    <a:bodyPr/>
                    <a:lstStyle/>
                    <a:p>
                      <a:r>
                        <a:rPr lang="en-US" dirty="0" smtClean="0"/>
                        <a:t>0 m</a:t>
                      </a:r>
                    </a:p>
                    <a:p>
                      <a:r>
                        <a:rPr lang="en-US" dirty="0" smtClean="0"/>
                        <a:t>50,4 m</a:t>
                      </a:r>
                      <a:endParaRPr lang="en-US" dirty="0"/>
                    </a:p>
                  </a:txBody>
                  <a:tcPr/>
                </a:tc>
                <a:tc>
                  <a:txBody>
                    <a:bodyPr/>
                    <a:lstStyle/>
                    <a:p>
                      <a:r>
                        <a:rPr lang="en-US" baseline="0" dirty="0" smtClean="0">
                          <a:latin typeface="Tahoma" panose="020B0604030504040204" pitchFamily="34" charset="0"/>
                          <a:ea typeface="Tahoma" panose="020B0604030504040204" pitchFamily="34" charset="0"/>
                          <a:cs typeface="Tahoma" panose="020B0604030504040204" pitchFamily="34" charset="0"/>
                        </a:rPr>
                        <a:t>(</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m</a:t>
                      </a:r>
                      <a:r>
                        <a:rPr lang="en-US" dirty="0" smtClean="0">
                          <a:solidFill>
                            <a:srgbClr val="008000"/>
                          </a:solidFill>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0.0</a:t>
                      </a:r>
                      <a:r>
                        <a:rPr lang="en-US" baseline="0" dirty="0" smtClean="0">
                          <a:latin typeface="Tahoma" panose="020B0604030504040204" pitchFamily="34" charset="0"/>
                          <a:ea typeface="Tahoma" panose="020B0604030504040204" pitchFamily="34" charset="0"/>
                          <a:cs typeface="Tahoma" panose="020B0604030504040204" pitchFamily="34" charset="0"/>
                        </a:rPr>
                        <a:t>)</a:t>
                      </a:r>
                      <a:endParaRPr lang="en-US" baseline="0" dirty="0" smtClean="0">
                        <a:latin typeface="+mn-lt"/>
                        <a:ea typeface="Tahoma" panose="020B0604030504040204" pitchFamily="34" charset="0"/>
                        <a:cs typeface="Tahoma" panose="020B0604030504040204" pitchFamily="34" charset="0"/>
                      </a:endParaRPr>
                    </a:p>
                    <a:p>
                      <a:r>
                        <a:rPr lang="en-US" baseline="0" dirty="0" smtClean="0">
                          <a:latin typeface="Tahoma" panose="020B0604030504040204" pitchFamily="34" charset="0"/>
                          <a:ea typeface="Tahoma" panose="020B0604030504040204" pitchFamily="34" charset="0"/>
                          <a:cs typeface="Tahoma" panose="020B0604030504040204" pitchFamily="34" charset="0"/>
                        </a:rPr>
                        <a:t>(</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m</a:t>
                      </a:r>
                      <a:r>
                        <a:rPr lang="en-US" dirty="0" smtClean="0">
                          <a:solidFill>
                            <a:srgbClr val="008000"/>
                          </a:solidFill>
                          <a:latin typeface="Tahoma" panose="020B0604030504040204" pitchFamily="34" charset="0"/>
                          <a:ea typeface="Tahoma" panose="020B0604030504040204" pitchFamily="34" charset="0"/>
                          <a:cs typeface="Tahoma" panose="020B0604030504040204" pitchFamily="34" charset="0"/>
                        </a:rPr>
                        <a:t> </a:t>
                      </a:r>
                      <a:r>
                        <a:rPr lang="en-US" baseline="0" dirty="0" smtClean="0">
                          <a:latin typeface="Tahoma" panose="020B0604030504040204" pitchFamily="34" charset="0"/>
                          <a:ea typeface="Tahoma" panose="020B0604030504040204" pitchFamily="34" charset="0"/>
                          <a:cs typeface="Tahoma" panose="020B0604030504040204" pitchFamily="34" charset="0"/>
                        </a:rPr>
                        <a:t>50.4)</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baseline="0" dirty="0" smtClean="0">
                          <a:latin typeface="+mn-lt"/>
                          <a:ea typeface="Tahoma" panose="020B0604030504040204" pitchFamily="34" charset="0"/>
                          <a:cs typeface="Tahoma" panose="020B0604030504040204" pitchFamily="34" charset="0"/>
                        </a:rPr>
                        <a:t>of: </a:t>
                      </a:r>
                      <a:r>
                        <a:rPr lang="en-US" baseline="0" dirty="0" smtClean="0">
                          <a:latin typeface="Tahoma" panose="020B0604030504040204" pitchFamily="34" charset="0"/>
                          <a:ea typeface="Tahoma" panose="020B0604030504040204" pitchFamily="34" charset="0"/>
                          <a:cs typeface="Tahoma" panose="020B0604030504040204" pitchFamily="34" charset="0"/>
                        </a:rPr>
                        <a:t>zero</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Metre</a:t>
                      </a:r>
                      <a:endParaRPr lang="en-US" dirty="0">
                        <a:solidFill>
                          <a:srgbClr val="FF0000"/>
                        </a:solidFill>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r>
                        <a:rPr lang="en-US" dirty="0" err="1" smtClean="0"/>
                        <a:t>tijd</a:t>
                      </a:r>
                      <a:endParaRPr lang="en-US" dirty="0"/>
                    </a:p>
                  </a:txBody>
                  <a:tcPr/>
                </a:tc>
                <a:tc>
                  <a:txBody>
                    <a:bodyPr/>
                    <a:lstStyle/>
                    <a:p>
                      <a:r>
                        <a:rPr lang="en-US" dirty="0" smtClean="0"/>
                        <a:t>0</a:t>
                      </a:r>
                      <a:r>
                        <a:rPr lang="en-US" baseline="0" dirty="0" smtClean="0"/>
                        <a:t> </a:t>
                      </a:r>
                      <a:r>
                        <a:rPr lang="en-US" dirty="0" smtClean="0"/>
                        <a:t>min</a:t>
                      </a:r>
                    </a:p>
                    <a:p>
                      <a:r>
                        <a:rPr lang="en-US" dirty="0" smtClean="0"/>
                        <a:t>45 min</a:t>
                      </a:r>
                      <a:endParaRPr lang="en-US" dirty="0"/>
                    </a:p>
                  </a:txBody>
                  <a:tcPr/>
                </a:tc>
                <a:tc>
                  <a:txBody>
                    <a:bodyPr/>
                    <a:lstStyle/>
                    <a:p>
                      <a:r>
                        <a:rPr lang="en-US" baseline="0" dirty="0" smtClean="0">
                          <a:latin typeface="Tahoma" panose="020B0604030504040204" pitchFamily="34" charset="0"/>
                          <a:ea typeface="Tahoma" panose="020B0604030504040204" pitchFamily="34" charset="0"/>
                          <a:cs typeface="Tahoma" panose="020B0604030504040204" pitchFamily="34" charset="0"/>
                        </a:rPr>
                        <a:t>(</a:t>
                      </a:r>
                      <a:r>
                        <a:rPr lang="en-US"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m</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inutes </a:t>
                      </a:r>
                      <a:r>
                        <a:rPr lang="en-US" smtClean="0">
                          <a:latin typeface="Tahoma" panose="020B0604030504040204" pitchFamily="34" charset="0"/>
                          <a:ea typeface="Tahoma" panose="020B0604030504040204" pitchFamily="34" charset="0"/>
                          <a:cs typeface="Tahoma" panose="020B0604030504040204" pitchFamily="34" charset="0"/>
                        </a:rPr>
                        <a:t>0.0</a:t>
                      </a:r>
                      <a:r>
                        <a:rPr lang="en-US" baseline="0" smtClean="0">
                          <a:latin typeface="Tahoma" panose="020B0604030504040204" pitchFamily="34" charset="0"/>
                          <a:ea typeface="Tahoma" panose="020B0604030504040204" pitchFamily="34" charset="0"/>
                          <a:cs typeface="Tahoma" panose="020B0604030504040204" pitchFamily="34" charset="0"/>
                        </a:rPr>
                        <a:t>)</a:t>
                      </a:r>
                      <a:endParaRPr lang="en-US" baseline="0" dirty="0" smtClean="0">
                        <a:latin typeface="Tahoma" panose="020B0604030504040204" pitchFamily="34" charset="0"/>
                        <a:ea typeface="Tahoma" panose="020B0604030504040204" pitchFamily="34" charset="0"/>
                        <a:cs typeface="Tahoma" panose="020B0604030504040204" pitchFamily="34" charset="0"/>
                      </a:endParaRPr>
                    </a:p>
                    <a:p>
                      <a:r>
                        <a:rPr lang="en-US" baseline="0" dirty="0" smtClean="0">
                          <a:latin typeface="Tahoma" panose="020B0604030504040204" pitchFamily="34" charset="0"/>
                          <a:ea typeface="Tahoma" panose="020B0604030504040204" pitchFamily="34" charset="0"/>
                          <a:cs typeface="Tahoma" panose="020B0604030504040204" pitchFamily="34" charset="0"/>
                        </a:rPr>
                        <a:t>(</a:t>
                      </a:r>
                      <a:r>
                        <a:rPr lang="en-US"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m</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inutes </a:t>
                      </a:r>
                      <a:r>
                        <a:rPr lang="en-US" dirty="0" smtClean="0">
                          <a:latin typeface="Tahoma" panose="020B0604030504040204" pitchFamily="34" charset="0"/>
                          <a:ea typeface="Tahoma" panose="020B0604030504040204" pitchFamily="34" charset="0"/>
                          <a:cs typeface="Tahoma" panose="020B0604030504040204" pitchFamily="34" charset="0"/>
                        </a:rPr>
                        <a:t>45.0</a:t>
                      </a:r>
                      <a:r>
                        <a:rPr lang="en-US" baseline="0"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baseline="0" smtClean="0">
                          <a:latin typeface="+mn-lt"/>
                          <a:ea typeface="Tahoma" panose="020B0604030504040204" pitchFamily="34" charset="0"/>
                          <a:cs typeface="Tahoma" panose="020B0604030504040204" pitchFamily="34" charset="0"/>
                        </a:rPr>
                        <a:t>of: </a:t>
                      </a:r>
                      <a:r>
                        <a:rPr lang="en-US" baseline="0" smtClean="0">
                          <a:latin typeface="Tahoma" panose="020B0604030504040204" pitchFamily="34" charset="0"/>
                          <a:ea typeface="Tahoma" panose="020B0604030504040204" pitchFamily="34" charset="0"/>
                          <a:cs typeface="Tahoma" panose="020B0604030504040204" pitchFamily="34" charset="0"/>
                        </a:rPr>
                        <a:t>zero</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smtClean="0">
                          <a:solidFill>
                            <a:srgbClr val="FF0000"/>
                          </a:solidFill>
                          <a:latin typeface="Tahoma" panose="020B0604030504040204" pitchFamily="34" charset="0"/>
                          <a:ea typeface="Tahoma" panose="020B0604030504040204" pitchFamily="34" charset="0"/>
                          <a:cs typeface="Tahoma" panose="020B0604030504040204" pitchFamily="34" charset="0"/>
                        </a:rPr>
                        <a:t>Minutes</a:t>
                      </a:r>
                      <a:endParaRPr lang="en-US" dirty="0">
                        <a:solidFill>
                          <a:srgbClr val="FF0000"/>
                        </a:solidFill>
                        <a:latin typeface="Tahoma" panose="020B0604030504040204" pitchFamily="34" charset="0"/>
                        <a:ea typeface="Tahoma" panose="020B0604030504040204" pitchFamily="34" charset="0"/>
                        <a:cs typeface="Tahoma" panose="020B0604030504040204" pitchFamily="34" charset="0"/>
                      </a:endParaRPr>
                    </a:p>
                  </a:txBody>
                  <a:tcPr/>
                </a:tc>
              </a:tr>
              <a:tr h="370840">
                <a:tc>
                  <a:txBody>
                    <a:bodyPr/>
                    <a:lstStyle/>
                    <a:p>
                      <a:r>
                        <a:rPr lang="en-US" dirty="0" err="1" smtClean="0"/>
                        <a:t>hoek</a:t>
                      </a:r>
                      <a:endParaRPr lang="en-US" dirty="0"/>
                    </a:p>
                  </a:txBody>
                  <a:tcPr/>
                </a:tc>
                <a:tc>
                  <a:txBody>
                    <a:bodyPr/>
                    <a:lstStyle/>
                    <a:p>
                      <a:r>
                        <a:rPr lang="en-US" dirty="0" smtClean="0"/>
                        <a:t>0°</a:t>
                      </a:r>
                    </a:p>
                    <a:p>
                      <a:r>
                        <a:rPr lang="en-US" dirty="0" smtClean="0"/>
                        <a:t>90°</a:t>
                      </a:r>
                    </a:p>
                    <a:p>
                      <a:r>
                        <a:rPr lang="en-US" dirty="0" smtClean="0"/>
                        <a:t>180°</a:t>
                      </a:r>
                    </a:p>
                    <a:p>
                      <a:r>
                        <a:rPr lang="en-US" dirty="0" smtClean="0"/>
                        <a:t>270°</a:t>
                      </a:r>
                      <a:endParaRPr lang="en-US" dirty="0"/>
                    </a:p>
                  </a:txBody>
                  <a:tcPr/>
                </a:tc>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(degree 0</a:t>
                      </a:r>
                      <a:r>
                        <a:rPr lang="en-US" baseline="0" dirty="0" smtClean="0">
                          <a:latin typeface="Tahoma" panose="020B0604030504040204" pitchFamily="34" charset="0"/>
                          <a:ea typeface="Tahoma" panose="020B0604030504040204" pitchFamily="34" charset="0"/>
                          <a:cs typeface="Tahoma" panose="020B0604030504040204" pitchFamily="34" charset="0"/>
                        </a:rPr>
                        <a:t>)</a:t>
                      </a:r>
                      <a:endParaRPr lang="en-US" baseline="0" dirty="0" smtClean="0">
                        <a:latin typeface="+mn-lt"/>
                        <a:ea typeface="Tahoma" panose="020B0604030504040204" pitchFamily="34" charset="0"/>
                        <a:cs typeface="Tahoma" panose="020B0604030504040204" pitchFamily="34" charset="0"/>
                      </a:endParaRPr>
                    </a:p>
                    <a:p>
                      <a:r>
                        <a:rPr lang="en-US" baseline="0" dirty="0" smtClean="0">
                          <a:latin typeface="Tahoma" panose="020B0604030504040204" pitchFamily="34" charset="0"/>
                          <a:ea typeface="Tahoma" panose="020B0604030504040204" pitchFamily="34" charset="0"/>
                          <a:cs typeface="Tahoma" panose="020B0604030504040204" pitchFamily="34" charset="0"/>
                        </a:rPr>
                        <a:t>(degree 90)</a:t>
                      </a:r>
                    </a:p>
                    <a:p>
                      <a:r>
                        <a:rPr lang="en-US" baseline="0" dirty="0" smtClean="0">
                          <a:latin typeface="Tahoma" panose="020B0604030504040204" pitchFamily="34" charset="0"/>
                          <a:ea typeface="Tahoma" panose="020B0604030504040204" pitchFamily="34" charset="0"/>
                          <a:cs typeface="Tahoma" panose="020B0604030504040204" pitchFamily="34" charset="0"/>
                        </a:rPr>
                        <a:t>(degree 180)</a:t>
                      </a:r>
                      <a:endParaRPr lang="en-US" baseline="0" dirty="0" smtClean="0">
                        <a:latin typeface="+mn-lt"/>
                        <a:ea typeface="Tahoma" panose="020B0604030504040204" pitchFamily="34" charset="0"/>
                        <a:cs typeface="Tahoma" panose="020B0604030504040204" pitchFamily="34" charset="0"/>
                      </a:endParaRPr>
                    </a:p>
                    <a:p>
                      <a:r>
                        <a:rPr lang="en-US" baseline="0" dirty="0" smtClean="0">
                          <a:latin typeface="Tahoma" panose="020B0604030504040204" pitchFamily="34" charset="0"/>
                          <a:ea typeface="Tahoma" panose="020B0604030504040204" pitchFamily="34" charset="0"/>
                          <a:cs typeface="Tahoma" panose="020B0604030504040204" pitchFamily="34" charset="0"/>
                        </a:rPr>
                        <a:t>(degree 270)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baseline="0" dirty="0" smtClean="0">
                          <a:latin typeface="+mn-lt"/>
                          <a:ea typeface="Tahoma" panose="020B0604030504040204" pitchFamily="34" charset="0"/>
                          <a:cs typeface="Tahoma" panose="020B0604030504040204" pitchFamily="34" charset="0"/>
                        </a:rPr>
                        <a:t>of: </a:t>
                      </a:r>
                      <a:r>
                        <a:rPr lang="en-US" baseline="0" dirty="0" smtClean="0">
                          <a:latin typeface="Tahoma" panose="020B0604030504040204" pitchFamily="34" charset="0"/>
                          <a:ea typeface="Tahoma" panose="020B0604030504040204" pitchFamily="34" charset="0"/>
                          <a:cs typeface="Tahoma" panose="020B0604030504040204" pitchFamily="34" charset="0"/>
                        </a:rPr>
                        <a:t>zero</a:t>
                      </a:r>
                      <a:endParaRPr lang="en-US" baseline="0" dirty="0" smtClean="0">
                        <a:latin typeface="+mn-lt"/>
                        <a:ea typeface="Tahoma" panose="020B0604030504040204" pitchFamily="34" charset="0"/>
                        <a:cs typeface="Tahoma" panose="020B0604030504040204" pitchFamily="34" charset="0"/>
                      </a:endParaRPr>
                    </a:p>
                    <a:p>
                      <a:r>
                        <a:rPr lang="en-US" baseline="0" dirty="0" smtClean="0">
                          <a:latin typeface="+mn-lt"/>
                          <a:ea typeface="Tahoma" panose="020B0604030504040204" pitchFamily="34" charset="0"/>
                          <a:cs typeface="Tahoma" panose="020B0604030504040204" pitchFamily="34" charset="0"/>
                        </a:rPr>
                        <a:t>of: </a:t>
                      </a:r>
                      <a:r>
                        <a:rPr lang="en-US" baseline="0" dirty="0" smtClean="0">
                          <a:latin typeface="Tahoma" panose="020B0604030504040204" pitchFamily="34" charset="0"/>
                          <a:ea typeface="Tahoma" panose="020B0604030504040204" pitchFamily="34" charset="0"/>
                          <a:cs typeface="Tahoma" panose="020B0604030504040204" pitchFamily="34" charset="0"/>
                        </a:rPr>
                        <a:t>(rad (0.5*pi))</a:t>
                      </a:r>
                    </a:p>
                    <a:p>
                      <a:r>
                        <a:rPr lang="en-US" baseline="0" dirty="0" smtClean="0">
                          <a:latin typeface="+mn-lt"/>
                          <a:ea typeface="Tahoma" panose="020B0604030504040204" pitchFamily="34" charset="0"/>
                          <a:cs typeface="Tahoma" panose="020B0604030504040204" pitchFamily="34" charset="0"/>
                        </a:rPr>
                        <a:t>of: </a:t>
                      </a:r>
                      <a:r>
                        <a:rPr lang="en-US" baseline="0" dirty="0" smtClean="0">
                          <a:latin typeface="Tahoma" panose="020B0604030504040204" pitchFamily="34" charset="0"/>
                          <a:ea typeface="Tahoma" panose="020B0604030504040204" pitchFamily="34" charset="0"/>
                          <a:cs typeface="Tahoma" panose="020B0604030504040204" pitchFamily="34" charset="0"/>
                        </a:rPr>
                        <a:t>(rad pi)</a:t>
                      </a:r>
                    </a:p>
                    <a:p>
                      <a:r>
                        <a:rPr lang="en-US" baseline="0" dirty="0" smtClean="0">
                          <a:latin typeface="+mn-lt"/>
                          <a:ea typeface="Tahoma" panose="020B0604030504040204" pitchFamily="34" charset="0"/>
                          <a:cs typeface="Tahoma" panose="020B0604030504040204" pitchFamily="34" charset="0"/>
                        </a:rPr>
                        <a:t>of: </a:t>
                      </a:r>
                      <a:r>
                        <a:rPr lang="en-US" baseline="0" dirty="0" smtClean="0">
                          <a:latin typeface="Tahoma" panose="020B0604030504040204" pitchFamily="34" charset="0"/>
                          <a:ea typeface="Tahoma" panose="020B0604030504040204" pitchFamily="34" charset="0"/>
                          <a:cs typeface="Tahoma" panose="020B0604030504040204" pitchFamily="34" charset="0"/>
                        </a:rPr>
                        <a:t>(rad (1.5*pi))</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smtClean="0">
                          <a:solidFill>
                            <a:srgbClr val="FF0000"/>
                          </a:solidFill>
                          <a:latin typeface="Tahoma" panose="020B0604030504040204" pitchFamily="34" charset="0"/>
                          <a:ea typeface="Tahoma" panose="020B0604030504040204" pitchFamily="34" charset="0"/>
                          <a:cs typeface="Tahoma" panose="020B0604030504040204" pitchFamily="34" charset="0"/>
                        </a:rPr>
                        <a:t>Angle</a:t>
                      </a:r>
                    </a:p>
                  </a:txBody>
                  <a:tcPr/>
                </a:tc>
              </a:tr>
              <a:tr h="370840">
                <a:tc>
                  <a:txBody>
                    <a:bodyPr/>
                    <a:lstStyle/>
                    <a:p>
                      <a:r>
                        <a:rPr lang="en-US" dirty="0" err="1" smtClean="0"/>
                        <a:t>snelheid</a:t>
                      </a:r>
                      <a:endParaRPr lang="en-US" dirty="0"/>
                    </a:p>
                  </a:txBody>
                  <a:tcPr/>
                </a:tc>
                <a:tc>
                  <a:txBody>
                    <a:bodyPr/>
                    <a:lstStyle/>
                    <a:p>
                      <a:r>
                        <a:rPr lang="en-US" dirty="0" smtClean="0"/>
                        <a:t>0 m/s</a:t>
                      </a:r>
                    </a:p>
                    <a:p>
                      <a:r>
                        <a:rPr lang="en-US" dirty="0" smtClean="0"/>
                        <a:t>10 m/s</a:t>
                      </a:r>
                      <a:endParaRPr lang="en-US" dirty="0"/>
                    </a:p>
                  </a:txBody>
                  <a:tcPr/>
                </a:tc>
                <a:tc>
                  <a:txBody>
                    <a:bodyPr/>
                    <a:lstStyle/>
                    <a:p>
                      <a:r>
                        <a:rPr lang="en-US" baseline="0" dirty="0" smtClean="0">
                          <a:latin typeface="Tahoma" panose="020B0604030504040204" pitchFamily="34" charset="0"/>
                          <a:ea typeface="Tahoma" panose="020B0604030504040204" pitchFamily="34" charset="0"/>
                          <a:cs typeface="Tahoma" panose="020B0604030504040204" pitchFamily="34" charset="0"/>
                        </a:rPr>
                        <a:t>(</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ms</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0.0</a:t>
                      </a:r>
                      <a:r>
                        <a:rPr lang="en-US" baseline="0" dirty="0" smtClean="0">
                          <a:latin typeface="Tahoma" panose="020B0604030504040204" pitchFamily="34" charset="0"/>
                          <a:ea typeface="Tahoma" panose="020B0604030504040204" pitchFamily="34" charset="0"/>
                          <a:cs typeface="Tahoma" panose="020B0604030504040204" pitchFamily="34" charset="0"/>
                        </a:rPr>
                        <a:t>)</a:t>
                      </a:r>
                    </a:p>
                    <a:p>
                      <a:r>
                        <a:rPr lang="en-US" baseline="0" dirty="0" smtClean="0">
                          <a:latin typeface="Tahoma" panose="020B0604030504040204" pitchFamily="34" charset="0"/>
                          <a:ea typeface="Tahoma" panose="020B0604030504040204" pitchFamily="34" charset="0"/>
                          <a:cs typeface="Tahoma" panose="020B0604030504040204" pitchFamily="34" charset="0"/>
                        </a:rPr>
                        <a:t>(</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ms</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aseline="0" dirty="0" smtClean="0">
                          <a:latin typeface="Tahoma" panose="020B0604030504040204" pitchFamily="34" charset="0"/>
                          <a:ea typeface="Tahoma" panose="020B0604030504040204" pitchFamily="34" charset="0"/>
                          <a:cs typeface="Tahoma" panose="020B0604030504040204" pitchFamily="34" charset="0"/>
                        </a:rPr>
                        <a:t>10.0)</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baseline="0" dirty="0" smtClean="0">
                          <a:latin typeface="+mn-lt"/>
                          <a:ea typeface="Tahoma" panose="020B0604030504040204" pitchFamily="34" charset="0"/>
                          <a:cs typeface="Tahoma" panose="020B0604030504040204" pitchFamily="34" charset="0"/>
                        </a:rPr>
                        <a:t>of: </a:t>
                      </a:r>
                      <a:r>
                        <a:rPr lang="en-US" baseline="0" dirty="0" smtClean="0">
                          <a:latin typeface="Tahoma" panose="020B0604030504040204" pitchFamily="34" charset="0"/>
                          <a:ea typeface="Tahoma" panose="020B0604030504040204" pitchFamily="34" charset="0"/>
                          <a:cs typeface="Tahoma" panose="020B0604030504040204" pitchFamily="34" charset="0"/>
                        </a:rPr>
                        <a:t>zero</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smtClean="0">
                          <a:solidFill>
                            <a:srgbClr val="FF0000"/>
                          </a:solidFill>
                          <a:latin typeface="Tahoma" panose="020B0604030504040204" pitchFamily="34" charset="0"/>
                          <a:ea typeface="Tahoma" panose="020B0604030504040204" pitchFamily="34" charset="0"/>
                          <a:cs typeface="Tahoma" panose="020B0604030504040204" pitchFamily="34" charset="0"/>
                        </a:rPr>
                        <a:t>Velocity</a:t>
                      </a:r>
                    </a:p>
                  </a:txBody>
                  <a:tcPr/>
                </a:tc>
              </a:tr>
            </a:tbl>
          </a:graphicData>
        </a:graphic>
      </p:graphicFrame>
    </p:spTree>
    <p:extLst>
      <p:ext uri="{BB962C8B-B14F-4D97-AF65-F5344CB8AC3E}">
        <p14:creationId xmlns:p14="http://schemas.microsoft.com/office/powerpoint/2010/main" val="17226296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97804" y="1628775"/>
            <a:ext cx="4330183" cy="2952750"/>
          </a:xfrm>
          <a:prstGeom prst="rect">
            <a:avLst/>
          </a:prstGeom>
        </p:spPr>
      </p:pic>
      <p:sp>
        <p:nvSpPr>
          <p:cNvPr id="11" name="Slide Number Placeholder 5"/>
          <p:cNvSpPr>
            <a:spLocks noGrp="1"/>
          </p:cNvSpPr>
          <p:nvPr>
            <p:ph type="sldNum" sz="quarter" idx="12"/>
          </p:nvPr>
        </p:nvSpPr>
        <p:spPr/>
        <p:txBody>
          <a:bodyPr/>
          <a:lstStyle/>
          <a:p>
            <a:fld id="{57335A59-7022-4FE5-8BC8-3496F6D4D5E1}" type="slidenum">
              <a:rPr lang="en-US"/>
              <a:pPr/>
              <a:t>11</a:t>
            </a:fld>
            <a:endParaRPr lang="en-US"/>
          </a:p>
        </p:txBody>
      </p:sp>
      <p:sp>
        <p:nvSpPr>
          <p:cNvPr id="376834" name="Rectangle 2"/>
          <p:cNvSpPr>
            <a:spLocks noGrp="1" noChangeArrowheads="1"/>
          </p:cNvSpPr>
          <p:nvPr>
            <p:ph type="title"/>
          </p:nvPr>
        </p:nvSpPr>
        <p:spPr/>
        <p:txBody>
          <a:bodyPr/>
          <a:lstStyle/>
          <a:p>
            <a:pPr algn="l"/>
            <a:r>
              <a:rPr lang="en-US" dirty="0" err="1" smtClean="0"/>
              <a:t>Dimensies</a:t>
            </a:r>
            <a:r>
              <a:rPr lang="en-US" dirty="0" smtClean="0"/>
              <a:t> – </a:t>
            </a:r>
            <a:r>
              <a:rPr lang="en-US" dirty="0" err="1" smtClean="0"/>
              <a:t>voetbalveld</a:t>
            </a:r>
            <a:endParaRPr lang="en-US" dirty="0"/>
          </a:p>
        </p:txBody>
      </p:sp>
      <p:sp>
        <p:nvSpPr>
          <p:cNvPr id="376835" name="Text Box 3"/>
          <p:cNvSpPr txBox="1">
            <a:spLocks noChangeArrowheads="1"/>
          </p:cNvSpPr>
          <p:nvPr/>
        </p:nvSpPr>
        <p:spPr bwMode="auto">
          <a:xfrm>
            <a:off x="1042988" y="5214069"/>
            <a:ext cx="7632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latin typeface="Tahoma" panose="020B0604030504040204" pitchFamily="34" charset="0"/>
              </a:rPr>
              <a:t>::</a:t>
            </a:r>
            <a:r>
              <a:rPr lang="en-US" sz="2000" dirty="0">
                <a:solidFill>
                  <a:srgbClr val="FF0000"/>
                </a:solidFill>
                <a:latin typeface="Tahoma" panose="020B0604030504040204" pitchFamily="34" charset="0"/>
              </a:rPr>
              <a:t> </a:t>
            </a:r>
            <a:r>
              <a:rPr lang="en-US" sz="2000" dirty="0" smtClean="0">
                <a:solidFill>
                  <a:srgbClr val="FF0000"/>
                </a:solidFill>
                <a:latin typeface="Tahoma" panose="020B0604030504040204" pitchFamily="34" charset="0"/>
              </a:rPr>
              <a:t>Edge</a:t>
            </a:r>
            <a:r>
              <a:rPr lang="en-US" sz="2000" dirty="0">
                <a:latin typeface="Tahoma" panose="020B0604030504040204" pitchFamily="34" charset="0"/>
              </a:rPr>
              <a:t>	= </a:t>
            </a:r>
            <a:r>
              <a:rPr lang="en-US" sz="2000" dirty="0" smtClean="0">
                <a:solidFill>
                  <a:srgbClr val="008000"/>
                </a:solidFill>
                <a:latin typeface="Tahoma" panose="020B0604030504040204" pitchFamily="34" charset="0"/>
              </a:rPr>
              <a:t>North</a:t>
            </a:r>
            <a:r>
              <a:rPr lang="en-US" sz="2000" dirty="0" smtClean="0">
                <a:latin typeface="Tahoma" panose="020B0604030504040204" pitchFamily="34" charset="0"/>
              </a:rPr>
              <a:t> | </a:t>
            </a:r>
            <a:r>
              <a:rPr lang="en-US" sz="2000" dirty="0" smtClean="0">
                <a:solidFill>
                  <a:srgbClr val="008000"/>
                </a:solidFill>
                <a:latin typeface="Tahoma" panose="020B0604030504040204" pitchFamily="34" charset="0"/>
              </a:rPr>
              <a:t>South</a:t>
            </a:r>
            <a:endParaRPr lang="en-US" sz="2000" dirty="0">
              <a:solidFill>
                <a:srgbClr val="008000"/>
              </a:solidFill>
              <a:latin typeface="Tahoma" panose="020B0604030504040204" pitchFamily="34" charset="0"/>
            </a:endParaRPr>
          </a:p>
          <a:p>
            <a:r>
              <a:rPr lang="en-US" sz="2000" dirty="0">
                <a:latin typeface="Tahoma" panose="020B0604030504040204" pitchFamily="34" charset="0"/>
              </a:rPr>
              <a:t>::</a:t>
            </a:r>
            <a:r>
              <a:rPr lang="en-US" sz="2000" dirty="0">
                <a:solidFill>
                  <a:srgbClr val="FF0000"/>
                </a:solidFill>
                <a:latin typeface="Tahoma" panose="020B0604030504040204" pitchFamily="34" charset="0"/>
              </a:rPr>
              <a:t> </a:t>
            </a:r>
            <a:r>
              <a:rPr lang="en-US" sz="2000" dirty="0" smtClean="0">
                <a:solidFill>
                  <a:srgbClr val="FF0000"/>
                </a:solidFill>
                <a:latin typeface="Tahoma" panose="020B0604030504040204" pitchFamily="34" charset="0"/>
              </a:rPr>
              <a:t>Home</a:t>
            </a:r>
            <a:r>
              <a:rPr lang="en-US" sz="2000" dirty="0" smtClean="0">
                <a:latin typeface="Tahoma" panose="020B0604030504040204" pitchFamily="34" charset="0"/>
              </a:rPr>
              <a:t>= </a:t>
            </a:r>
            <a:r>
              <a:rPr lang="en-US" sz="2000" dirty="0" smtClean="0">
                <a:solidFill>
                  <a:srgbClr val="008000"/>
                </a:solidFill>
                <a:latin typeface="Tahoma" panose="020B0604030504040204" pitchFamily="34" charset="0"/>
              </a:rPr>
              <a:t>West</a:t>
            </a:r>
            <a:r>
              <a:rPr lang="en-US" sz="2000" dirty="0" smtClean="0">
                <a:latin typeface="Tahoma" panose="020B0604030504040204" pitchFamily="34" charset="0"/>
              </a:rPr>
              <a:t>  | </a:t>
            </a:r>
            <a:r>
              <a:rPr lang="en-US" sz="2000" dirty="0" smtClean="0">
                <a:solidFill>
                  <a:srgbClr val="008000"/>
                </a:solidFill>
                <a:latin typeface="Tahoma" panose="020B0604030504040204" pitchFamily="34" charset="0"/>
              </a:rPr>
              <a:t>East</a:t>
            </a:r>
            <a:endParaRPr lang="en-US" sz="2000" dirty="0">
              <a:solidFill>
                <a:srgbClr val="008000"/>
              </a:solidFill>
              <a:latin typeface="Tahoma" panose="020B0604030504040204" pitchFamily="34" charset="0"/>
            </a:endParaRPr>
          </a:p>
        </p:txBody>
      </p:sp>
      <p:sp>
        <p:nvSpPr>
          <p:cNvPr id="2" name="TextBox 1"/>
          <p:cNvSpPr txBox="1"/>
          <p:nvPr/>
        </p:nvSpPr>
        <p:spPr>
          <a:xfrm>
            <a:off x="5406879" y="1443617"/>
            <a:ext cx="817853" cy="40011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smtClean="0">
                <a:solidFill>
                  <a:srgbClr val="008000"/>
                </a:solidFill>
                <a:latin typeface="Tahoma" panose="020B0604030504040204" pitchFamily="34" charset="0"/>
                <a:ea typeface="Tahoma" panose="020B0604030504040204" pitchFamily="34" charset="0"/>
                <a:cs typeface="Tahoma" panose="020B0604030504040204" pitchFamily="34" charset="0"/>
              </a:rPr>
              <a:t>North</a:t>
            </a:r>
            <a:endParaRPr lang="en-US" sz="2000" dirty="0">
              <a:solidFill>
                <a:srgbClr val="008000"/>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11"/>
          <p:cNvSpPr txBox="1"/>
          <p:nvPr/>
        </p:nvSpPr>
        <p:spPr>
          <a:xfrm>
            <a:off x="5406879" y="4406870"/>
            <a:ext cx="839204" cy="40011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smtClean="0">
                <a:solidFill>
                  <a:srgbClr val="008000"/>
                </a:solidFill>
                <a:latin typeface="Tahoma" panose="020B0604030504040204" pitchFamily="34" charset="0"/>
                <a:ea typeface="Tahoma" panose="020B0604030504040204" pitchFamily="34" charset="0"/>
                <a:cs typeface="Tahoma" panose="020B0604030504040204" pitchFamily="34" charset="0"/>
              </a:rPr>
              <a:t>South</a:t>
            </a:r>
            <a:endParaRPr lang="en-US" sz="2000" dirty="0">
              <a:solidFill>
                <a:srgbClr val="008000"/>
              </a:solidFill>
              <a:latin typeface="Tahoma" panose="020B0604030504040204" pitchFamily="34" charset="0"/>
              <a:ea typeface="Tahoma" panose="020B0604030504040204" pitchFamily="34" charset="0"/>
              <a:cs typeface="Tahoma" panose="020B0604030504040204" pitchFamily="34" charset="0"/>
            </a:endParaRPr>
          </a:p>
        </p:txBody>
      </p:sp>
      <p:sp>
        <p:nvSpPr>
          <p:cNvPr id="13" name="TextBox 12"/>
          <p:cNvSpPr txBox="1"/>
          <p:nvPr/>
        </p:nvSpPr>
        <p:spPr>
          <a:xfrm>
            <a:off x="2822851" y="2917795"/>
            <a:ext cx="741037" cy="40011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smtClean="0">
                <a:solidFill>
                  <a:srgbClr val="008000"/>
                </a:solidFill>
                <a:latin typeface="Tahoma" panose="020B0604030504040204" pitchFamily="34" charset="0"/>
                <a:ea typeface="Tahoma" panose="020B0604030504040204" pitchFamily="34" charset="0"/>
                <a:cs typeface="Tahoma" panose="020B0604030504040204" pitchFamily="34" charset="0"/>
              </a:rPr>
              <a:t>West</a:t>
            </a:r>
            <a:endParaRPr lang="en-US" sz="2000" dirty="0">
              <a:solidFill>
                <a:srgbClr val="008000"/>
              </a:solidFill>
              <a:latin typeface="Tahoma" panose="020B0604030504040204" pitchFamily="34" charset="0"/>
              <a:ea typeface="Tahoma" panose="020B0604030504040204" pitchFamily="34" charset="0"/>
              <a:cs typeface="Tahoma" panose="020B0604030504040204" pitchFamily="34" charset="0"/>
            </a:endParaRPr>
          </a:p>
        </p:txBody>
      </p:sp>
      <p:sp>
        <p:nvSpPr>
          <p:cNvPr id="14" name="TextBox 13"/>
          <p:cNvSpPr txBox="1"/>
          <p:nvPr/>
        </p:nvSpPr>
        <p:spPr>
          <a:xfrm>
            <a:off x="8046657" y="2917795"/>
            <a:ext cx="663964" cy="40011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smtClean="0">
                <a:solidFill>
                  <a:srgbClr val="008000"/>
                </a:solidFill>
                <a:latin typeface="Tahoma" panose="020B0604030504040204" pitchFamily="34" charset="0"/>
                <a:ea typeface="Tahoma" panose="020B0604030504040204" pitchFamily="34" charset="0"/>
                <a:cs typeface="Tahoma" panose="020B0604030504040204" pitchFamily="34" charset="0"/>
              </a:rPr>
              <a:t>East</a:t>
            </a:r>
            <a:endParaRPr lang="en-US" sz="2000" dirty="0">
              <a:solidFill>
                <a:srgbClr val="008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61169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97804" y="1628775"/>
            <a:ext cx="4330183" cy="2952750"/>
          </a:xfrm>
          <a:prstGeom prst="rect">
            <a:avLst/>
          </a:prstGeom>
        </p:spPr>
      </p:pic>
      <p:sp>
        <p:nvSpPr>
          <p:cNvPr id="11" name="Slide Number Placeholder 5"/>
          <p:cNvSpPr>
            <a:spLocks noGrp="1"/>
          </p:cNvSpPr>
          <p:nvPr>
            <p:ph type="sldNum" sz="quarter" idx="12"/>
          </p:nvPr>
        </p:nvSpPr>
        <p:spPr/>
        <p:txBody>
          <a:bodyPr/>
          <a:lstStyle/>
          <a:p>
            <a:fld id="{65E34978-A0DE-4543-8509-953B799C1086}" type="slidenum">
              <a:rPr lang="en-US"/>
              <a:pPr/>
              <a:t>12</a:t>
            </a:fld>
            <a:endParaRPr lang="en-US"/>
          </a:p>
        </p:txBody>
      </p:sp>
      <p:sp>
        <p:nvSpPr>
          <p:cNvPr id="377858" name="Rectangle 2"/>
          <p:cNvSpPr>
            <a:spLocks noGrp="1" noChangeArrowheads="1"/>
          </p:cNvSpPr>
          <p:nvPr>
            <p:ph type="title"/>
          </p:nvPr>
        </p:nvSpPr>
        <p:spPr/>
        <p:txBody>
          <a:bodyPr/>
          <a:lstStyle/>
          <a:p>
            <a:pPr algn="l"/>
            <a:r>
              <a:rPr lang="en-US" dirty="0" err="1" smtClean="0"/>
              <a:t>Dimensies</a:t>
            </a:r>
            <a:r>
              <a:rPr lang="en-US" dirty="0" smtClean="0"/>
              <a:t> – </a:t>
            </a:r>
            <a:r>
              <a:rPr lang="en-US" dirty="0" err="1" smtClean="0"/>
              <a:t>veldcoördinaten</a:t>
            </a:r>
            <a:endParaRPr lang="en-US" dirty="0"/>
          </a:p>
        </p:txBody>
      </p:sp>
      <p:sp>
        <p:nvSpPr>
          <p:cNvPr id="377859" name="Text Box 3"/>
          <p:cNvSpPr txBox="1">
            <a:spLocks noChangeArrowheads="1"/>
          </p:cNvSpPr>
          <p:nvPr/>
        </p:nvSpPr>
        <p:spPr bwMode="auto">
          <a:xfrm>
            <a:off x="1258888" y="5013325"/>
            <a:ext cx="7056437" cy="70788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latin typeface="Tahoma" panose="020B0604030504040204" pitchFamily="34" charset="0"/>
              </a:rPr>
              <a:t>::</a:t>
            </a:r>
            <a:r>
              <a:rPr lang="en-US" sz="2000" dirty="0">
                <a:solidFill>
                  <a:srgbClr val="FF0000"/>
                </a:solidFill>
                <a:latin typeface="Tahoma" panose="020B0604030504040204" pitchFamily="34" charset="0"/>
              </a:rPr>
              <a:t> </a:t>
            </a:r>
            <a:r>
              <a:rPr lang="en-US" sz="2000" dirty="0" smtClean="0">
                <a:solidFill>
                  <a:srgbClr val="FF0000"/>
                </a:solidFill>
                <a:latin typeface="Tahoma" panose="020B0604030504040204" pitchFamily="34" charset="0"/>
              </a:rPr>
              <a:t>Position</a:t>
            </a:r>
            <a:r>
              <a:rPr lang="en-US" sz="2000" dirty="0" smtClean="0">
                <a:latin typeface="Tahoma" panose="020B0604030504040204" pitchFamily="34" charset="0"/>
              </a:rPr>
              <a:t>	= </a:t>
            </a:r>
            <a:r>
              <a:rPr lang="en-US" sz="2000" dirty="0">
                <a:latin typeface="Tahoma" panose="020B0604030504040204" pitchFamily="34" charset="0"/>
              </a:rPr>
              <a:t>{ </a:t>
            </a:r>
            <a:r>
              <a:rPr lang="en-US" sz="2000" dirty="0" err="1">
                <a:solidFill>
                  <a:schemeClr val="accent2"/>
                </a:solidFill>
                <a:latin typeface="Tahoma" panose="020B0604030504040204" pitchFamily="34" charset="0"/>
              </a:rPr>
              <a:t>px</a:t>
            </a:r>
            <a:r>
              <a:rPr lang="en-US" sz="2000" dirty="0">
                <a:latin typeface="Tahoma" panose="020B0604030504040204" pitchFamily="34" charset="0"/>
              </a:rPr>
              <a:t> ::</a:t>
            </a:r>
            <a:r>
              <a:rPr lang="en-US" sz="2000" dirty="0">
                <a:solidFill>
                  <a:srgbClr val="FF0000"/>
                </a:solidFill>
                <a:latin typeface="Tahoma" panose="020B0604030504040204" pitchFamily="34" charset="0"/>
              </a:rPr>
              <a:t> </a:t>
            </a:r>
            <a:r>
              <a:rPr lang="en-US" sz="2000" dirty="0" err="1">
                <a:solidFill>
                  <a:srgbClr val="FF0000"/>
                </a:solidFill>
                <a:latin typeface="Tahoma" panose="020B0604030504040204" pitchFamily="34" charset="0"/>
              </a:rPr>
              <a:t>Metre</a:t>
            </a:r>
            <a:r>
              <a:rPr lang="en-US" sz="2000" dirty="0" smtClean="0">
                <a:latin typeface="Tahoma" panose="020B0604030504040204" pitchFamily="34" charset="0"/>
              </a:rPr>
              <a:t>, </a:t>
            </a:r>
            <a:r>
              <a:rPr lang="en-US" sz="2000" dirty="0" err="1">
                <a:solidFill>
                  <a:schemeClr val="accent2"/>
                </a:solidFill>
                <a:latin typeface="Tahoma" panose="020B0604030504040204" pitchFamily="34" charset="0"/>
              </a:rPr>
              <a:t>py</a:t>
            </a:r>
            <a:r>
              <a:rPr lang="en-US" sz="2000" dirty="0">
                <a:latin typeface="Tahoma" panose="020B0604030504040204" pitchFamily="34" charset="0"/>
              </a:rPr>
              <a:t> ::</a:t>
            </a:r>
            <a:r>
              <a:rPr lang="en-US" sz="2000" dirty="0">
                <a:solidFill>
                  <a:srgbClr val="FF0000"/>
                </a:solidFill>
                <a:latin typeface="Tahoma" panose="020B0604030504040204" pitchFamily="34" charset="0"/>
              </a:rPr>
              <a:t> </a:t>
            </a:r>
            <a:r>
              <a:rPr lang="en-US" sz="2000" dirty="0" err="1" smtClean="0">
                <a:solidFill>
                  <a:srgbClr val="FF0000"/>
                </a:solidFill>
                <a:latin typeface="Tahoma" panose="020B0604030504040204" pitchFamily="34" charset="0"/>
              </a:rPr>
              <a:t>Metre</a:t>
            </a:r>
            <a:r>
              <a:rPr lang="en-US" sz="2000" dirty="0" smtClean="0">
                <a:solidFill>
                  <a:srgbClr val="FF0000"/>
                </a:solidFill>
                <a:latin typeface="Tahoma" panose="020B0604030504040204" pitchFamily="34" charset="0"/>
              </a:rPr>
              <a:t> </a:t>
            </a:r>
            <a:r>
              <a:rPr lang="en-US" sz="2000" dirty="0" smtClean="0">
                <a:latin typeface="Tahoma" panose="020B0604030504040204" pitchFamily="34" charset="0"/>
              </a:rPr>
              <a:t>}</a:t>
            </a:r>
          </a:p>
          <a:p>
            <a:r>
              <a:rPr lang="en-US" sz="2000" dirty="0" smtClean="0">
                <a:latin typeface="Tahoma" panose="020B0604030504040204" pitchFamily="34" charset="0"/>
              </a:rPr>
              <a:t>:: </a:t>
            </a:r>
            <a:r>
              <a:rPr lang="en-US" sz="2000" dirty="0" smtClean="0">
                <a:solidFill>
                  <a:srgbClr val="FF0000"/>
                </a:solidFill>
                <a:latin typeface="Tahoma" panose="020B0604030504040204" pitchFamily="34" charset="0"/>
              </a:rPr>
              <a:t>Footballer</a:t>
            </a:r>
            <a:r>
              <a:rPr lang="en-US" sz="2000" dirty="0" smtClean="0">
                <a:latin typeface="Tahoma" panose="020B0604030504040204" pitchFamily="34" charset="0"/>
              </a:rPr>
              <a:t>	= </a:t>
            </a:r>
            <a:r>
              <a:rPr lang="en-US" sz="2000" dirty="0" err="1" smtClean="0">
                <a:solidFill>
                  <a:srgbClr val="FF0000"/>
                </a:solidFill>
                <a:latin typeface="Tahoma" panose="020B0604030504040204" pitchFamily="34" charset="0"/>
              </a:rPr>
              <a:t>E.m</a:t>
            </a:r>
            <a:r>
              <a:rPr lang="en-US" sz="2000" dirty="0" smtClean="0">
                <a:solidFill>
                  <a:srgbClr val="FF0000"/>
                </a:solidFill>
                <a:latin typeface="Tahoma" panose="020B0604030504040204" pitchFamily="34" charset="0"/>
              </a:rPr>
              <a:t>:</a:t>
            </a:r>
            <a:r>
              <a:rPr lang="en-US" sz="2000" dirty="0" smtClean="0">
                <a:latin typeface="Tahoma" panose="020B0604030504040204" pitchFamily="34" charset="0"/>
              </a:rPr>
              <a:t> { … </a:t>
            </a:r>
            <a:r>
              <a:rPr lang="en-US" sz="2000" dirty="0" err="1" smtClean="0">
                <a:solidFill>
                  <a:srgbClr val="3694B6"/>
                </a:solidFill>
                <a:latin typeface="Tahoma" panose="020B0604030504040204" pitchFamily="34" charset="0"/>
              </a:rPr>
              <a:t>pos</a:t>
            </a:r>
            <a:r>
              <a:rPr lang="en-US" sz="2000" dirty="0" smtClean="0">
                <a:latin typeface="Tahoma" panose="020B0604030504040204" pitchFamily="34" charset="0"/>
              </a:rPr>
              <a:t> :: </a:t>
            </a:r>
            <a:r>
              <a:rPr lang="en-US" sz="2000" dirty="0" smtClean="0">
                <a:solidFill>
                  <a:srgbClr val="FF0000"/>
                </a:solidFill>
                <a:latin typeface="Tahoma" panose="020B0604030504040204" pitchFamily="34" charset="0"/>
              </a:rPr>
              <a:t>Position</a:t>
            </a:r>
            <a:r>
              <a:rPr lang="en-US" sz="2000" dirty="0" smtClean="0">
                <a:latin typeface="Tahoma" panose="020B0604030504040204" pitchFamily="34" charset="0"/>
              </a:rPr>
              <a:t> … }</a:t>
            </a:r>
            <a:endParaRPr lang="en-US" sz="2000" dirty="0">
              <a:latin typeface="Tahoma" panose="020B0604030504040204" pitchFamily="34" charset="0"/>
            </a:endParaRPr>
          </a:p>
        </p:txBody>
      </p:sp>
      <p:cxnSp>
        <p:nvCxnSpPr>
          <p:cNvPr id="3" name="Straight Arrow Connector 2"/>
          <p:cNvCxnSpPr/>
          <p:nvPr/>
        </p:nvCxnSpPr>
        <p:spPr bwMode="auto">
          <a:xfrm>
            <a:off x="3419872" y="3140968"/>
            <a:ext cx="4896544" cy="0"/>
          </a:xfrm>
          <a:prstGeom prst="straightConnector1">
            <a:avLst/>
          </a:prstGeom>
          <a:solidFill>
            <a:schemeClr val="accent1"/>
          </a:solidFill>
          <a:ln w="22225" cap="flat" cmpd="sng" algn="ctr">
            <a:solidFill>
              <a:srgbClr val="FF0000"/>
            </a:solidFill>
            <a:prstDash val="solid"/>
            <a:round/>
            <a:headEnd type="arrow"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Arrow Connector 4"/>
          <p:cNvCxnSpPr/>
          <p:nvPr/>
        </p:nvCxnSpPr>
        <p:spPr bwMode="auto">
          <a:xfrm flipV="1">
            <a:off x="5868144" y="1412776"/>
            <a:ext cx="0" cy="3384376"/>
          </a:xfrm>
          <a:prstGeom prst="straightConnector1">
            <a:avLst/>
          </a:prstGeom>
          <a:solidFill>
            <a:schemeClr val="accent1"/>
          </a:solidFill>
          <a:ln w="22225" cap="flat" cmpd="sng" algn="ctr">
            <a:solidFill>
              <a:srgbClr val="FF0000"/>
            </a:solidFill>
            <a:prstDash val="solid"/>
            <a:round/>
            <a:headEnd type="arrow"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AutoShape 8"/>
          <p:cNvSpPr>
            <a:spLocks noChangeArrowheads="1"/>
          </p:cNvSpPr>
          <p:nvPr/>
        </p:nvSpPr>
        <p:spPr bwMode="auto">
          <a:xfrm>
            <a:off x="8061440" y="3429000"/>
            <a:ext cx="719138" cy="428625"/>
          </a:xfrm>
          <a:prstGeom prst="wedgeRectCallout">
            <a:avLst>
              <a:gd name="adj1" fmla="val -43231"/>
              <a:gd name="adj2" fmla="val -98882"/>
            </a:avLst>
          </a:prstGeom>
          <a:solidFill>
            <a:schemeClr val="bg1"/>
          </a:solidFill>
          <a:ln w="9525">
            <a:solidFill>
              <a:schemeClr val="tx1"/>
            </a:solidFill>
            <a:miter lim="800000"/>
            <a:headEnd/>
            <a:tailEnd/>
          </a:ln>
          <a:effectLst/>
        </p:spPr>
        <p:txBody>
          <a:bodyPr/>
          <a:lstStyle/>
          <a:p>
            <a:pPr algn="ctr">
              <a:spcBef>
                <a:spcPct val="50000"/>
              </a:spcBef>
            </a:pPr>
            <a:r>
              <a:rPr lang="en-US" sz="2000" dirty="0" err="1" smtClean="0">
                <a:solidFill>
                  <a:schemeClr val="accent2"/>
                </a:solidFill>
                <a:latin typeface="Tahoma" panose="020B0604030504040204" pitchFamily="34" charset="0"/>
              </a:rPr>
              <a:t>px</a:t>
            </a:r>
            <a:endParaRPr lang="en-US" sz="2000" dirty="0">
              <a:solidFill>
                <a:schemeClr val="accent2"/>
              </a:solidFill>
              <a:latin typeface="Tahoma" panose="020B0604030504040204" pitchFamily="34" charset="0"/>
            </a:endParaRPr>
          </a:p>
        </p:txBody>
      </p:sp>
      <p:sp>
        <p:nvSpPr>
          <p:cNvPr id="17" name="AutoShape 8"/>
          <p:cNvSpPr>
            <a:spLocks noChangeArrowheads="1"/>
          </p:cNvSpPr>
          <p:nvPr/>
        </p:nvSpPr>
        <p:spPr bwMode="auto">
          <a:xfrm>
            <a:off x="6012160" y="1412776"/>
            <a:ext cx="719138" cy="428625"/>
          </a:xfrm>
          <a:prstGeom prst="wedgeRectCallout">
            <a:avLst>
              <a:gd name="adj1" fmla="val -69918"/>
              <a:gd name="adj2" fmla="val 22270"/>
            </a:avLst>
          </a:prstGeom>
          <a:solidFill>
            <a:schemeClr val="bg1"/>
          </a:solidFill>
          <a:ln w="9525">
            <a:solidFill>
              <a:schemeClr val="tx1"/>
            </a:solidFill>
            <a:miter lim="800000"/>
            <a:headEnd/>
            <a:tailEnd/>
          </a:ln>
          <a:effectLst/>
        </p:spPr>
        <p:txBody>
          <a:bodyPr/>
          <a:lstStyle/>
          <a:p>
            <a:pPr algn="ctr">
              <a:spcBef>
                <a:spcPct val="50000"/>
              </a:spcBef>
            </a:pPr>
            <a:r>
              <a:rPr lang="en-US" sz="2000" dirty="0" err="1" smtClean="0">
                <a:solidFill>
                  <a:schemeClr val="accent2"/>
                </a:solidFill>
                <a:latin typeface="Tahoma" panose="020B0604030504040204" pitchFamily="34" charset="0"/>
              </a:rPr>
              <a:t>py</a:t>
            </a:r>
            <a:endParaRPr lang="en-US" sz="2000" dirty="0">
              <a:solidFill>
                <a:schemeClr val="accent2"/>
              </a:solidFill>
              <a:latin typeface="Tahoma" panose="020B0604030504040204" pitchFamily="34" charset="0"/>
            </a:endParaRPr>
          </a:p>
        </p:txBody>
      </p:sp>
      <p:sp>
        <p:nvSpPr>
          <p:cNvPr id="18" name="AutoShape 8"/>
          <p:cNvSpPr>
            <a:spLocks noChangeArrowheads="1"/>
          </p:cNvSpPr>
          <p:nvPr/>
        </p:nvSpPr>
        <p:spPr bwMode="auto">
          <a:xfrm>
            <a:off x="4699719" y="3432423"/>
            <a:ext cx="952401" cy="428625"/>
          </a:xfrm>
          <a:prstGeom prst="wedgeRectCallout">
            <a:avLst>
              <a:gd name="adj1" fmla="val 66109"/>
              <a:gd name="adj2" fmla="val -106783"/>
            </a:avLst>
          </a:prstGeom>
          <a:solidFill>
            <a:schemeClr val="bg1"/>
          </a:solidFill>
          <a:ln w="9525">
            <a:solidFill>
              <a:schemeClr val="tx1"/>
            </a:solidFill>
            <a:miter lim="800000"/>
            <a:headEnd/>
            <a:tailEnd/>
          </a:ln>
          <a:effectLst/>
        </p:spPr>
        <p:txBody>
          <a:bodyPr/>
          <a:lstStyle/>
          <a:p>
            <a:pPr algn="ctr">
              <a:spcBef>
                <a:spcPct val="50000"/>
              </a:spcBef>
            </a:pPr>
            <a:r>
              <a:rPr lang="en-US" sz="2000" dirty="0" smtClean="0">
                <a:latin typeface="Tahoma" panose="020B0604030504040204" pitchFamily="34" charset="0"/>
              </a:rPr>
              <a:t>zero</a:t>
            </a:r>
            <a:endParaRPr lang="en-US" sz="2000" dirty="0">
              <a:latin typeface="Tahoma" panose="020B060403050404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9712" y="1700808"/>
            <a:ext cx="6444208" cy="3275985"/>
          </a:xfrm>
          <a:prstGeom prst="rect">
            <a:avLst/>
          </a:prstGeom>
        </p:spPr>
      </p:pic>
      <p:sp>
        <p:nvSpPr>
          <p:cNvPr id="10" name="Slide Number Placeholder 6"/>
          <p:cNvSpPr>
            <a:spLocks noGrp="1"/>
          </p:cNvSpPr>
          <p:nvPr>
            <p:ph type="sldNum" sz="quarter" idx="12"/>
          </p:nvPr>
        </p:nvSpPr>
        <p:spPr/>
        <p:txBody>
          <a:bodyPr/>
          <a:lstStyle/>
          <a:p>
            <a:fld id="{1E50B7C0-4671-423C-B837-6B6489F5655A}" type="slidenum">
              <a:rPr lang="en-US"/>
              <a:pPr/>
              <a:t>13</a:t>
            </a:fld>
            <a:endParaRPr lang="en-US"/>
          </a:p>
        </p:txBody>
      </p:sp>
      <p:sp>
        <p:nvSpPr>
          <p:cNvPr id="378882" name="Rectangle 2"/>
          <p:cNvSpPr>
            <a:spLocks noGrp="1" noChangeArrowheads="1"/>
          </p:cNvSpPr>
          <p:nvPr>
            <p:ph type="title"/>
          </p:nvPr>
        </p:nvSpPr>
        <p:spPr/>
        <p:txBody>
          <a:bodyPr/>
          <a:lstStyle/>
          <a:p>
            <a:pPr algn="l"/>
            <a:r>
              <a:rPr lang="en-US" dirty="0" err="1" smtClean="0"/>
              <a:t>Dimensies</a:t>
            </a:r>
            <a:r>
              <a:rPr lang="en-US" dirty="0" smtClean="0"/>
              <a:t> – </a:t>
            </a:r>
            <a:r>
              <a:rPr lang="en-US" dirty="0" err="1" smtClean="0"/>
              <a:t>hoogte</a:t>
            </a:r>
            <a:endParaRPr lang="en-US" dirty="0"/>
          </a:p>
        </p:txBody>
      </p:sp>
      <p:sp>
        <p:nvSpPr>
          <p:cNvPr id="378883" name="Text Box 3"/>
          <p:cNvSpPr txBox="1">
            <a:spLocks noChangeArrowheads="1"/>
          </p:cNvSpPr>
          <p:nvPr/>
        </p:nvSpPr>
        <p:spPr bwMode="auto">
          <a:xfrm>
            <a:off x="1258888" y="5013325"/>
            <a:ext cx="7056437" cy="132343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latin typeface="Tahoma" panose="020B0604030504040204" pitchFamily="34" charset="0"/>
              </a:rPr>
              <a:t>::</a:t>
            </a:r>
            <a:r>
              <a:rPr lang="en-US" sz="2000" dirty="0">
                <a:solidFill>
                  <a:srgbClr val="FF0000"/>
                </a:solidFill>
                <a:latin typeface="Tahoma" panose="020B0604030504040204" pitchFamily="34" charset="0"/>
              </a:rPr>
              <a:t> </a:t>
            </a:r>
            <a:r>
              <a:rPr lang="en-US" sz="2000" dirty="0" smtClean="0">
                <a:solidFill>
                  <a:srgbClr val="FF0000"/>
                </a:solidFill>
                <a:latin typeface="Tahoma" panose="020B0604030504040204" pitchFamily="34" charset="0"/>
              </a:rPr>
              <a:t>Position3D</a:t>
            </a:r>
            <a:r>
              <a:rPr lang="en-US" sz="2000" dirty="0" smtClean="0">
                <a:latin typeface="Tahoma" panose="020B0604030504040204" pitchFamily="34" charset="0"/>
              </a:rPr>
              <a:t>	= { </a:t>
            </a:r>
            <a:r>
              <a:rPr lang="en-US" sz="2000" dirty="0" err="1" smtClean="0">
                <a:solidFill>
                  <a:schemeClr val="accent2"/>
                </a:solidFill>
                <a:latin typeface="Tahoma" panose="020B0604030504040204" pitchFamily="34" charset="0"/>
              </a:rPr>
              <a:t>pxy</a:t>
            </a:r>
            <a:r>
              <a:rPr lang="en-US" sz="2000" dirty="0" smtClean="0">
                <a:latin typeface="Tahoma" panose="020B0604030504040204" pitchFamily="34" charset="0"/>
              </a:rPr>
              <a:t>		::</a:t>
            </a:r>
            <a:r>
              <a:rPr lang="en-US" sz="2000" dirty="0" smtClean="0">
                <a:solidFill>
                  <a:srgbClr val="FF0000"/>
                </a:solidFill>
                <a:latin typeface="Tahoma" panose="020B0604030504040204" pitchFamily="34" charset="0"/>
              </a:rPr>
              <a:t> </a:t>
            </a:r>
            <a:r>
              <a:rPr lang="en-US" sz="2000" dirty="0">
                <a:solidFill>
                  <a:srgbClr val="FF0000"/>
                </a:solidFill>
                <a:latin typeface="Tahoma" panose="020B0604030504040204" pitchFamily="34" charset="0"/>
              </a:rPr>
              <a:t>Position</a:t>
            </a:r>
            <a:r>
              <a:rPr lang="en-US" sz="2000" dirty="0">
                <a:latin typeface="Tahoma" panose="020B0604030504040204" pitchFamily="34" charset="0"/>
              </a:rPr>
              <a:t>, </a:t>
            </a:r>
            <a:r>
              <a:rPr lang="en-US" sz="2000" dirty="0" err="1">
                <a:solidFill>
                  <a:schemeClr val="accent2"/>
                </a:solidFill>
                <a:latin typeface="Tahoma" panose="020B0604030504040204" pitchFamily="34" charset="0"/>
              </a:rPr>
              <a:t>pz</a:t>
            </a:r>
            <a:r>
              <a:rPr lang="en-US" sz="2000" dirty="0">
                <a:latin typeface="Tahoma" panose="020B0604030504040204" pitchFamily="34" charset="0"/>
              </a:rPr>
              <a:t> ::</a:t>
            </a:r>
            <a:r>
              <a:rPr lang="en-US" sz="2000" dirty="0">
                <a:solidFill>
                  <a:srgbClr val="FF0000"/>
                </a:solidFill>
                <a:latin typeface="Tahoma" panose="020B0604030504040204" pitchFamily="34" charset="0"/>
              </a:rPr>
              <a:t> </a:t>
            </a:r>
            <a:r>
              <a:rPr lang="en-US" sz="2000" dirty="0" err="1">
                <a:solidFill>
                  <a:srgbClr val="FF0000"/>
                </a:solidFill>
                <a:latin typeface="Tahoma" panose="020B0604030504040204" pitchFamily="34" charset="0"/>
              </a:rPr>
              <a:t>Metre</a:t>
            </a:r>
            <a:r>
              <a:rPr lang="en-US" sz="2000" dirty="0" smtClean="0">
                <a:latin typeface="Tahoma" panose="020B0604030504040204" pitchFamily="34" charset="0"/>
              </a:rPr>
              <a:t>}</a:t>
            </a:r>
          </a:p>
          <a:p>
            <a:pPr>
              <a:buFontTx/>
              <a:buNone/>
            </a:pPr>
            <a:r>
              <a:rPr lang="en-US" sz="2000" dirty="0">
                <a:latin typeface="Tahoma" panose="020B0604030504040204" pitchFamily="34" charset="0"/>
              </a:rPr>
              <a:t>:: </a:t>
            </a:r>
            <a:r>
              <a:rPr lang="en-US" sz="2000" dirty="0">
                <a:solidFill>
                  <a:srgbClr val="FF0000"/>
                </a:solidFill>
                <a:latin typeface="Tahoma" panose="020B0604030504040204" pitchFamily="34" charset="0"/>
              </a:rPr>
              <a:t>Football 	</a:t>
            </a:r>
            <a:r>
              <a:rPr lang="en-US" sz="2000" dirty="0" smtClean="0">
                <a:latin typeface="Tahoma" panose="020B0604030504040204" pitchFamily="34" charset="0"/>
              </a:rPr>
              <a:t>= { </a:t>
            </a:r>
            <a:r>
              <a:rPr lang="en-US" sz="2000" dirty="0" err="1" smtClean="0">
                <a:solidFill>
                  <a:schemeClr val="accent2"/>
                </a:solidFill>
                <a:latin typeface="Tahoma" panose="020B0604030504040204" pitchFamily="34" charset="0"/>
              </a:rPr>
              <a:t>ballPos</a:t>
            </a:r>
            <a:r>
              <a:rPr lang="en-US" sz="2000" dirty="0" smtClean="0">
                <a:latin typeface="Tahoma" panose="020B0604030504040204" pitchFamily="34" charset="0"/>
              </a:rPr>
              <a:t>	:: </a:t>
            </a:r>
            <a:r>
              <a:rPr lang="en-US" sz="2000" dirty="0" smtClean="0">
                <a:solidFill>
                  <a:srgbClr val="FF0000"/>
                </a:solidFill>
                <a:latin typeface="Tahoma" panose="020B0604030504040204" pitchFamily="34" charset="0"/>
              </a:rPr>
              <a:t>Position3D</a:t>
            </a:r>
          </a:p>
          <a:p>
            <a:pPr>
              <a:buFontTx/>
              <a:buNone/>
            </a:pPr>
            <a:r>
              <a:rPr lang="en-US" sz="2000" dirty="0">
                <a:solidFill>
                  <a:srgbClr val="FF0000"/>
                </a:solidFill>
                <a:latin typeface="Tahoma" panose="020B0604030504040204" pitchFamily="34" charset="0"/>
              </a:rPr>
              <a:t>	</a:t>
            </a:r>
            <a:r>
              <a:rPr lang="en-US" sz="2000" dirty="0" smtClean="0">
                <a:solidFill>
                  <a:srgbClr val="FF0000"/>
                </a:solidFill>
                <a:latin typeface="Tahoma" panose="020B0604030504040204" pitchFamily="34" charset="0"/>
              </a:rPr>
              <a:t>	    </a:t>
            </a:r>
            <a:r>
              <a:rPr lang="en-US" sz="2000" dirty="0" smtClean="0">
                <a:latin typeface="Tahoma" panose="020B0604030504040204" pitchFamily="34" charset="0"/>
              </a:rPr>
              <a:t>,</a:t>
            </a:r>
            <a:r>
              <a:rPr lang="en-US" sz="2000" dirty="0" smtClean="0">
                <a:solidFill>
                  <a:srgbClr val="FF0000"/>
                </a:solidFill>
                <a:latin typeface="Tahoma" panose="020B0604030504040204" pitchFamily="34" charset="0"/>
              </a:rPr>
              <a:t> </a:t>
            </a:r>
            <a:r>
              <a:rPr lang="en-US" sz="2000" dirty="0" err="1" smtClean="0">
                <a:solidFill>
                  <a:schemeClr val="accent2"/>
                </a:solidFill>
                <a:latin typeface="Tahoma" panose="020B0604030504040204" pitchFamily="34" charset="0"/>
              </a:rPr>
              <a:t>ballSpeed</a:t>
            </a:r>
            <a:r>
              <a:rPr lang="en-US" sz="2000" dirty="0" smtClean="0">
                <a:latin typeface="Tahoma" panose="020B0604030504040204" pitchFamily="34" charset="0"/>
              </a:rPr>
              <a:t>	:: </a:t>
            </a:r>
            <a:r>
              <a:rPr lang="en-US" sz="2000" dirty="0">
                <a:solidFill>
                  <a:srgbClr val="FF0000"/>
                </a:solidFill>
                <a:latin typeface="Tahoma" panose="020B0604030504040204" pitchFamily="34" charset="0"/>
              </a:rPr>
              <a:t>Speed3D</a:t>
            </a:r>
            <a:r>
              <a:rPr lang="en-US" sz="2000" dirty="0">
                <a:latin typeface="Tahoma" panose="020B0604030504040204" pitchFamily="34" charset="0"/>
              </a:rPr>
              <a:t> </a:t>
            </a:r>
            <a:endParaRPr lang="en-US" sz="2000" dirty="0" smtClean="0">
              <a:latin typeface="Tahoma" panose="020B0604030504040204" pitchFamily="34" charset="0"/>
            </a:endParaRPr>
          </a:p>
          <a:p>
            <a:pPr>
              <a:buFontTx/>
              <a:buNone/>
            </a:pPr>
            <a:r>
              <a:rPr lang="en-US" sz="2000" dirty="0">
                <a:latin typeface="Tahoma" panose="020B0604030504040204" pitchFamily="34" charset="0"/>
              </a:rPr>
              <a:t>	</a:t>
            </a:r>
            <a:r>
              <a:rPr lang="en-US" sz="2000" dirty="0" smtClean="0">
                <a:latin typeface="Tahoma" panose="020B0604030504040204" pitchFamily="34" charset="0"/>
              </a:rPr>
              <a:t>	   }</a:t>
            </a:r>
            <a:endParaRPr lang="en-US" sz="2000" dirty="0">
              <a:latin typeface="Tahoma" panose="020B0604030504040204" pitchFamily="34" charset="0"/>
            </a:endParaRPr>
          </a:p>
        </p:txBody>
      </p:sp>
      <p:sp>
        <p:nvSpPr>
          <p:cNvPr id="378885" name="Line 5"/>
          <p:cNvSpPr>
            <a:spLocks noChangeShapeType="1"/>
          </p:cNvSpPr>
          <p:nvPr/>
        </p:nvSpPr>
        <p:spPr bwMode="auto">
          <a:xfrm flipV="1">
            <a:off x="5138476" y="2564903"/>
            <a:ext cx="1521756" cy="757275"/>
          </a:xfrm>
          <a:prstGeom prst="line">
            <a:avLst/>
          </a:prstGeom>
          <a:noFill/>
          <a:ln w="22225">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8886" name="Line 6"/>
          <p:cNvSpPr>
            <a:spLocks noChangeShapeType="1"/>
          </p:cNvSpPr>
          <p:nvPr/>
        </p:nvSpPr>
        <p:spPr bwMode="auto">
          <a:xfrm>
            <a:off x="5138476" y="3322178"/>
            <a:ext cx="2232249" cy="1114933"/>
          </a:xfrm>
          <a:prstGeom prst="line">
            <a:avLst/>
          </a:prstGeom>
          <a:noFill/>
          <a:ln w="22225">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8887" name="Line 7"/>
          <p:cNvSpPr>
            <a:spLocks noChangeShapeType="1"/>
          </p:cNvSpPr>
          <p:nvPr/>
        </p:nvSpPr>
        <p:spPr bwMode="auto">
          <a:xfrm>
            <a:off x="5138476" y="1633203"/>
            <a:ext cx="0" cy="1688976"/>
          </a:xfrm>
          <a:prstGeom prst="line">
            <a:avLst/>
          </a:prstGeom>
          <a:noFill/>
          <a:ln w="22225">
            <a:solidFill>
              <a:srgbClr val="FF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8888" name="AutoShape 8"/>
          <p:cNvSpPr>
            <a:spLocks noChangeArrowheads="1"/>
          </p:cNvSpPr>
          <p:nvPr/>
        </p:nvSpPr>
        <p:spPr bwMode="auto">
          <a:xfrm>
            <a:off x="4086179" y="1448495"/>
            <a:ext cx="719138" cy="428625"/>
          </a:xfrm>
          <a:prstGeom prst="wedgeRectCallout">
            <a:avLst>
              <a:gd name="adj1" fmla="val 88630"/>
              <a:gd name="adj2" fmla="val 6468"/>
            </a:avLst>
          </a:prstGeom>
          <a:solidFill>
            <a:schemeClr val="bg1"/>
          </a:solidFill>
          <a:ln w="9525">
            <a:solidFill>
              <a:schemeClr val="tx1"/>
            </a:solidFill>
            <a:miter lim="800000"/>
            <a:headEnd/>
            <a:tailEnd/>
          </a:ln>
          <a:effectLst/>
        </p:spPr>
        <p:txBody>
          <a:bodyPr/>
          <a:lstStyle/>
          <a:p>
            <a:pPr algn="ctr">
              <a:spcBef>
                <a:spcPct val="50000"/>
              </a:spcBef>
            </a:pPr>
            <a:r>
              <a:rPr lang="en-US" sz="2000" dirty="0" err="1">
                <a:solidFill>
                  <a:schemeClr val="accent2"/>
                </a:solidFill>
                <a:latin typeface="Tahoma" panose="020B0604030504040204" pitchFamily="34" charset="0"/>
              </a:rPr>
              <a:t>pz</a:t>
            </a:r>
            <a:endParaRPr lang="en-US" sz="2000" dirty="0">
              <a:solidFill>
                <a:schemeClr val="accent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97804" y="1628775"/>
            <a:ext cx="4330183" cy="2952750"/>
          </a:xfrm>
          <a:prstGeom prst="rect">
            <a:avLst/>
          </a:prstGeom>
        </p:spPr>
      </p:pic>
      <p:sp>
        <p:nvSpPr>
          <p:cNvPr id="18" name="Slide Number Placeholder 5"/>
          <p:cNvSpPr>
            <a:spLocks noGrp="1"/>
          </p:cNvSpPr>
          <p:nvPr>
            <p:ph type="sldNum" sz="quarter" idx="12"/>
          </p:nvPr>
        </p:nvSpPr>
        <p:spPr/>
        <p:txBody>
          <a:bodyPr/>
          <a:lstStyle/>
          <a:p>
            <a:fld id="{5C281B12-A9E5-4F82-BDAF-3159122D5F68}" type="slidenum">
              <a:rPr lang="en-US"/>
              <a:pPr/>
              <a:t>14</a:t>
            </a:fld>
            <a:endParaRPr lang="en-US"/>
          </a:p>
        </p:txBody>
      </p:sp>
      <p:sp>
        <p:nvSpPr>
          <p:cNvPr id="379906" name="Rectangle 2"/>
          <p:cNvSpPr>
            <a:spLocks noGrp="1" noChangeArrowheads="1"/>
          </p:cNvSpPr>
          <p:nvPr>
            <p:ph type="title"/>
          </p:nvPr>
        </p:nvSpPr>
        <p:spPr/>
        <p:txBody>
          <a:bodyPr/>
          <a:lstStyle/>
          <a:p>
            <a:pPr algn="l"/>
            <a:r>
              <a:rPr lang="en-US" dirty="0" err="1" smtClean="0"/>
              <a:t>Dimensies</a:t>
            </a:r>
            <a:r>
              <a:rPr lang="en-US" dirty="0" smtClean="0"/>
              <a:t> – </a:t>
            </a:r>
            <a:r>
              <a:rPr lang="en-US" dirty="0" err="1" smtClean="0"/>
              <a:t>richting</a:t>
            </a:r>
            <a:endParaRPr lang="en-US" dirty="0"/>
          </a:p>
        </p:txBody>
      </p:sp>
      <p:sp>
        <p:nvSpPr>
          <p:cNvPr id="379907" name="Text Box 3"/>
          <p:cNvSpPr txBox="1">
            <a:spLocks noChangeArrowheads="1"/>
          </p:cNvSpPr>
          <p:nvPr/>
        </p:nvSpPr>
        <p:spPr bwMode="auto">
          <a:xfrm>
            <a:off x="1258888" y="5013325"/>
            <a:ext cx="7056437" cy="132343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latin typeface="Tahoma" panose="020B0604030504040204" pitchFamily="34" charset="0"/>
              </a:rPr>
              <a:t>::</a:t>
            </a:r>
            <a:r>
              <a:rPr lang="en-US" sz="2000" dirty="0">
                <a:solidFill>
                  <a:srgbClr val="FF0000"/>
                </a:solidFill>
                <a:latin typeface="Tahoma" panose="020B0604030504040204" pitchFamily="34" charset="0"/>
              </a:rPr>
              <a:t> </a:t>
            </a:r>
            <a:r>
              <a:rPr lang="en-US" sz="2000" dirty="0" smtClean="0">
                <a:solidFill>
                  <a:srgbClr val="FF0000"/>
                </a:solidFill>
                <a:latin typeface="Tahoma" panose="020B0604030504040204" pitchFamily="34" charset="0"/>
              </a:rPr>
              <a:t>Angle</a:t>
            </a:r>
            <a:endParaRPr lang="en-US" sz="2000" dirty="0">
              <a:solidFill>
                <a:srgbClr val="FF0000"/>
              </a:solidFill>
              <a:latin typeface="Tahoma" panose="020B0604030504040204" pitchFamily="34" charset="0"/>
            </a:endParaRPr>
          </a:p>
          <a:p>
            <a:r>
              <a:rPr lang="en-US" sz="2000" dirty="0" smtClean="0">
                <a:latin typeface="Tahoma" panose="020B0604030504040204" pitchFamily="34" charset="0"/>
              </a:rPr>
              <a:t>degree	:: </a:t>
            </a:r>
            <a:r>
              <a:rPr lang="en-US" sz="2000" dirty="0" err="1" smtClean="0">
                <a:solidFill>
                  <a:srgbClr val="FF0000"/>
                </a:solidFill>
                <a:latin typeface="Tahoma" panose="020B0604030504040204" pitchFamily="34" charset="0"/>
              </a:rPr>
              <a:t>Int</a:t>
            </a:r>
            <a:r>
              <a:rPr lang="en-US" sz="2000" dirty="0" smtClean="0">
                <a:solidFill>
                  <a:srgbClr val="FF0000"/>
                </a:solidFill>
                <a:latin typeface="Tahoma" panose="020B0604030504040204" pitchFamily="34" charset="0"/>
              </a:rPr>
              <a:t>   -&gt; Angle</a:t>
            </a:r>
          </a:p>
          <a:p>
            <a:r>
              <a:rPr lang="en-US" sz="2000" dirty="0" smtClean="0">
                <a:latin typeface="Tahoma" panose="020B0604030504040204" pitchFamily="34" charset="0"/>
              </a:rPr>
              <a:t>rad	:: </a:t>
            </a:r>
            <a:r>
              <a:rPr lang="en-US" sz="2000" dirty="0" smtClean="0">
                <a:solidFill>
                  <a:srgbClr val="FF0000"/>
                </a:solidFill>
                <a:latin typeface="Tahoma" panose="020B0604030504040204" pitchFamily="34" charset="0"/>
              </a:rPr>
              <a:t>Real -&gt; Angle</a:t>
            </a:r>
            <a:endParaRPr lang="en-US" sz="2000" dirty="0">
              <a:solidFill>
                <a:srgbClr val="FF0000"/>
              </a:solidFill>
              <a:latin typeface="Tahoma" panose="020B0604030504040204" pitchFamily="34" charset="0"/>
            </a:endParaRPr>
          </a:p>
          <a:p>
            <a:r>
              <a:rPr lang="en-US" sz="2000" dirty="0" smtClean="0">
                <a:latin typeface="Tahoma" panose="020B0604030504040204" pitchFamily="34" charset="0"/>
              </a:rPr>
              <a:t>pi	:== </a:t>
            </a:r>
            <a:r>
              <a:rPr lang="en-US" sz="2000" dirty="0">
                <a:latin typeface="Tahoma" panose="020B0604030504040204" pitchFamily="34" charset="0"/>
              </a:rPr>
              <a:t>3.1415926535897932384</a:t>
            </a:r>
            <a:endParaRPr lang="en-US" sz="2000" dirty="0">
              <a:solidFill>
                <a:srgbClr val="FF0000"/>
              </a:solidFill>
              <a:latin typeface="Tahoma" panose="020B0604030504040204" pitchFamily="34" charset="0"/>
            </a:endParaRPr>
          </a:p>
        </p:txBody>
      </p:sp>
      <p:grpSp>
        <p:nvGrpSpPr>
          <p:cNvPr id="9" name="Group 8"/>
          <p:cNvGrpSpPr/>
          <p:nvPr/>
        </p:nvGrpSpPr>
        <p:grpSpPr>
          <a:xfrm>
            <a:off x="5867970" y="3105397"/>
            <a:ext cx="2736478" cy="889049"/>
            <a:chOff x="5795963" y="3141663"/>
            <a:chExt cx="2736478" cy="889049"/>
          </a:xfrm>
        </p:grpSpPr>
        <p:sp>
          <p:nvSpPr>
            <p:cNvPr id="379910" name="AutoShape 6"/>
            <p:cNvSpPr>
              <a:spLocks noChangeArrowheads="1"/>
            </p:cNvSpPr>
            <p:nvPr/>
          </p:nvSpPr>
          <p:spPr bwMode="auto">
            <a:xfrm>
              <a:off x="7164289" y="3356992"/>
              <a:ext cx="1368152" cy="673720"/>
            </a:xfrm>
            <a:prstGeom prst="wedgeRectCallout">
              <a:avLst>
                <a:gd name="adj1" fmla="val -14082"/>
                <a:gd name="adj2" fmla="val -75608"/>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lang="en-US" sz="1400" dirty="0" smtClean="0">
                  <a:latin typeface="Tahoma" panose="020B0604030504040204" pitchFamily="34" charset="0"/>
                </a:rPr>
                <a:t>(degree 0)</a:t>
              </a:r>
            </a:p>
            <a:p>
              <a:pPr algn="ctr">
                <a:spcBef>
                  <a:spcPct val="50000"/>
                </a:spcBef>
              </a:pPr>
              <a:r>
                <a:rPr lang="en-US" sz="1400" dirty="0" smtClean="0">
                  <a:latin typeface="Tahoma" panose="020B0604030504040204" pitchFamily="34" charset="0"/>
                </a:rPr>
                <a:t>(rad 0.0)</a:t>
              </a:r>
            </a:p>
          </p:txBody>
        </p:sp>
        <p:sp>
          <p:nvSpPr>
            <p:cNvPr id="379911" name="Line 7"/>
            <p:cNvSpPr>
              <a:spLocks noChangeShapeType="1"/>
            </p:cNvSpPr>
            <p:nvPr/>
          </p:nvSpPr>
          <p:spPr bwMode="auto">
            <a:xfrm>
              <a:off x="5795963" y="3141663"/>
              <a:ext cx="2447925"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 name="Group 6"/>
          <p:cNvGrpSpPr/>
          <p:nvPr/>
        </p:nvGrpSpPr>
        <p:grpSpPr>
          <a:xfrm>
            <a:off x="2339057" y="3105397"/>
            <a:ext cx="3528913" cy="889049"/>
            <a:chOff x="2267050" y="3141663"/>
            <a:chExt cx="3528913" cy="889049"/>
          </a:xfrm>
        </p:grpSpPr>
        <p:sp>
          <p:nvSpPr>
            <p:cNvPr id="379913" name="AutoShape 9"/>
            <p:cNvSpPr>
              <a:spLocks noChangeArrowheads="1"/>
            </p:cNvSpPr>
            <p:nvPr/>
          </p:nvSpPr>
          <p:spPr bwMode="auto">
            <a:xfrm>
              <a:off x="2267050" y="3356992"/>
              <a:ext cx="1223887" cy="673720"/>
            </a:xfrm>
            <a:prstGeom prst="wedgeRectCallout">
              <a:avLst>
                <a:gd name="adj1" fmla="val 53872"/>
                <a:gd name="adj2" fmla="val -768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lang="en-US" sz="1400" dirty="0" smtClean="0">
                  <a:latin typeface="Tahoma" panose="020B0604030504040204" pitchFamily="34" charset="0"/>
                </a:rPr>
                <a:t>(degree 180)</a:t>
              </a:r>
            </a:p>
            <a:p>
              <a:pPr algn="ctr">
                <a:spcBef>
                  <a:spcPct val="50000"/>
                </a:spcBef>
              </a:pPr>
              <a:r>
                <a:rPr lang="en-US" sz="1400" dirty="0" smtClean="0">
                  <a:latin typeface="Tahoma" panose="020B0604030504040204" pitchFamily="34" charset="0"/>
                </a:rPr>
                <a:t>(rad pi)</a:t>
              </a:r>
              <a:endParaRPr lang="en-US" sz="1400" dirty="0">
                <a:latin typeface="Tahoma" panose="020B0604030504040204" pitchFamily="34" charset="0"/>
              </a:endParaRPr>
            </a:p>
          </p:txBody>
        </p:sp>
        <p:sp>
          <p:nvSpPr>
            <p:cNvPr id="379914" name="Line 10"/>
            <p:cNvSpPr>
              <a:spLocks noChangeShapeType="1"/>
            </p:cNvSpPr>
            <p:nvPr/>
          </p:nvSpPr>
          <p:spPr bwMode="auto">
            <a:xfrm flipH="1">
              <a:off x="3348038" y="3141663"/>
              <a:ext cx="2447925"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 name="Group 7"/>
          <p:cNvGrpSpPr/>
          <p:nvPr/>
        </p:nvGrpSpPr>
        <p:grpSpPr>
          <a:xfrm>
            <a:off x="5867970" y="3105397"/>
            <a:ext cx="1656357" cy="1943521"/>
            <a:chOff x="5795963" y="3141663"/>
            <a:chExt cx="1656357" cy="1943521"/>
          </a:xfrm>
        </p:grpSpPr>
        <p:sp>
          <p:nvSpPr>
            <p:cNvPr id="379916" name="AutoShape 12"/>
            <p:cNvSpPr>
              <a:spLocks noChangeArrowheads="1"/>
            </p:cNvSpPr>
            <p:nvPr/>
          </p:nvSpPr>
          <p:spPr bwMode="auto">
            <a:xfrm>
              <a:off x="6084888" y="4437112"/>
              <a:ext cx="1367432" cy="648072"/>
            </a:xfrm>
            <a:prstGeom prst="wedgeRectCallout">
              <a:avLst>
                <a:gd name="adj1" fmla="val -66843"/>
                <a:gd name="adj2" fmla="val -1734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lang="en-US" sz="1400" dirty="0" smtClean="0">
                  <a:latin typeface="Tahoma" panose="020B0604030504040204" pitchFamily="34" charset="0"/>
                </a:rPr>
                <a:t>(degree 270)</a:t>
              </a:r>
            </a:p>
            <a:p>
              <a:pPr algn="ctr">
                <a:spcBef>
                  <a:spcPct val="50000"/>
                </a:spcBef>
              </a:pPr>
              <a:r>
                <a:rPr lang="en-US" sz="1400" dirty="0" smtClean="0">
                  <a:latin typeface="Tahoma" panose="020B0604030504040204" pitchFamily="34" charset="0"/>
                </a:rPr>
                <a:t>(rad (1.5*pi))</a:t>
              </a:r>
              <a:endParaRPr lang="en-US" sz="1400" dirty="0">
                <a:latin typeface="Tahoma" panose="020B0604030504040204" pitchFamily="34" charset="0"/>
              </a:endParaRPr>
            </a:p>
          </p:txBody>
        </p:sp>
        <p:sp>
          <p:nvSpPr>
            <p:cNvPr id="379917" name="Line 13"/>
            <p:cNvSpPr>
              <a:spLocks noChangeShapeType="1"/>
            </p:cNvSpPr>
            <p:nvPr/>
          </p:nvSpPr>
          <p:spPr bwMode="auto">
            <a:xfrm>
              <a:off x="5795963" y="3141663"/>
              <a:ext cx="0" cy="165576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 name="Group 5"/>
          <p:cNvGrpSpPr/>
          <p:nvPr/>
        </p:nvGrpSpPr>
        <p:grpSpPr>
          <a:xfrm>
            <a:off x="5867970" y="1196752"/>
            <a:ext cx="1583433" cy="1908646"/>
            <a:chOff x="5795963" y="1233018"/>
            <a:chExt cx="1583433" cy="1908646"/>
          </a:xfrm>
        </p:grpSpPr>
        <p:sp>
          <p:nvSpPr>
            <p:cNvPr id="379919" name="AutoShape 15"/>
            <p:cNvSpPr>
              <a:spLocks noChangeArrowheads="1"/>
            </p:cNvSpPr>
            <p:nvPr/>
          </p:nvSpPr>
          <p:spPr bwMode="auto">
            <a:xfrm>
              <a:off x="6083301" y="1233018"/>
              <a:ext cx="1296095" cy="648543"/>
            </a:xfrm>
            <a:prstGeom prst="wedgeRectCallout">
              <a:avLst>
                <a:gd name="adj1" fmla="val -69186"/>
                <a:gd name="adj2" fmla="val -711"/>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lang="en-US" sz="1400" dirty="0" smtClean="0">
                  <a:latin typeface="Tahoma" panose="020B0604030504040204" pitchFamily="34" charset="0"/>
                </a:rPr>
                <a:t>(degree 90)</a:t>
              </a:r>
            </a:p>
            <a:p>
              <a:pPr algn="ctr">
                <a:spcBef>
                  <a:spcPct val="50000"/>
                </a:spcBef>
              </a:pPr>
              <a:r>
                <a:rPr lang="en-US" sz="1400" dirty="0" smtClean="0">
                  <a:latin typeface="Tahoma" panose="020B0604030504040204" pitchFamily="34" charset="0"/>
                </a:rPr>
                <a:t>(rad (0.5*pi))</a:t>
              </a:r>
              <a:endParaRPr lang="en-US" sz="1400" dirty="0">
                <a:latin typeface="Tahoma" panose="020B0604030504040204" pitchFamily="34" charset="0"/>
              </a:endParaRPr>
            </a:p>
          </p:txBody>
        </p:sp>
        <p:sp>
          <p:nvSpPr>
            <p:cNvPr id="379920" name="Line 16"/>
            <p:cNvSpPr>
              <a:spLocks noChangeShapeType="1"/>
            </p:cNvSpPr>
            <p:nvPr/>
          </p:nvSpPr>
          <p:spPr bwMode="auto">
            <a:xfrm flipV="1">
              <a:off x="5795963" y="1412776"/>
              <a:ext cx="0" cy="1728888"/>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4B698DD9-18C6-49E5-8872-DD900A529BA1}" type="slidenum">
              <a:rPr lang="en-US"/>
              <a:pPr/>
              <a:t>15</a:t>
            </a:fld>
            <a:endParaRPr lang="en-US"/>
          </a:p>
        </p:txBody>
      </p:sp>
      <p:sp>
        <p:nvSpPr>
          <p:cNvPr id="380930" name="Rectangle 2"/>
          <p:cNvSpPr>
            <a:spLocks noGrp="1" noChangeArrowheads="1"/>
          </p:cNvSpPr>
          <p:nvPr>
            <p:ph type="title"/>
          </p:nvPr>
        </p:nvSpPr>
        <p:spPr/>
        <p:txBody>
          <a:bodyPr/>
          <a:lstStyle/>
          <a:p>
            <a:pPr algn="l"/>
            <a:r>
              <a:rPr lang="en-US" dirty="0" err="1" smtClean="0"/>
              <a:t>Dimensies</a:t>
            </a:r>
            <a:r>
              <a:rPr lang="en-US" dirty="0" smtClean="0"/>
              <a:t> – </a:t>
            </a:r>
            <a:r>
              <a:rPr lang="en-US" dirty="0" err="1" smtClean="0"/>
              <a:t>bewegingssnelheid</a:t>
            </a:r>
            <a:endParaRPr lang="en-US" dirty="0"/>
          </a:p>
        </p:txBody>
      </p:sp>
      <p:sp>
        <p:nvSpPr>
          <p:cNvPr id="380931" name="Text Box 3"/>
          <p:cNvSpPr txBox="1">
            <a:spLocks noChangeArrowheads="1"/>
          </p:cNvSpPr>
          <p:nvPr/>
        </p:nvSpPr>
        <p:spPr bwMode="auto">
          <a:xfrm>
            <a:off x="1258888" y="5013325"/>
            <a:ext cx="7056437" cy="132343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latin typeface="Tahoma" panose="020B0604030504040204" pitchFamily="34" charset="0"/>
              </a:rPr>
              <a:t>::</a:t>
            </a:r>
            <a:r>
              <a:rPr lang="en-US" sz="2000" dirty="0">
                <a:solidFill>
                  <a:srgbClr val="FF0000"/>
                </a:solidFill>
                <a:latin typeface="Tahoma" panose="020B0604030504040204" pitchFamily="34" charset="0"/>
              </a:rPr>
              <a:t> Speed</a:t>
            </a:r>
            <a:r>
              <a:rPr lang="en-US" sz="2000" dirty="0">
                <a:latin typeface="Tahoma" panose="020B0604030504040204" pitchFamily="34" charset="0"/>
              </a:rPr>
              <a:t>     = {</a:t>
            </a:r>
            <a:r>
              <a:rPr lang="en-US" sz="2000" dirty="0">
                <a:solidFill>
                  <a:schemeClr val="accent2"/>
                </a:solidFill>
                <a:latin typeface="Tahoma" panose="020B0604030504040204" pitchFamily="34" charset="0"/>
              </a:rPr>
              <a:t>direction</a:t>
            </a:r>
            <a:r>
              <a:rPr lang="en-US" sz="2000" dirty="0">
                <a:latin typeface="Tahoma" panose="020B0604030504040204" pitchFamily="34" charset="0"/>
              </a:rPr>
              <a:t> ::</a:t>
            </a:r>
            <a:r>
              <a:rPr lang="en-US" sz="2000" dirty="0">
                <a:solidFill>
                  <a:srgbClr val="FF0000"/>
                </a:solidFill>
                <a:latin typeface="Tahoma" panose="020B0604030504040204" pitchFamily="34" charset="0"/>
              </a:rPr>
              <a:t> Angle</a:t>
            </a:r>
            <a:r>
              <a:rPr lang="en-US" sz="2000" dirty="0">
                <a:latin typeface="Tahoma" panose="020B0604030504040204" pitchFamily="34" charset="0"/>
              </a:rPr>
              <a:t>, </a:t>
            </a:r>
            <a:r>
              <a:rPr lang="en-US" sz="2000" dirty="0">
                <a:solidFill>
                  <a:schemeClr val="accent2"/>
                </a:solidFill>
                <a:latin typeface="Tahoma" panose="020B0604030504040204" pitchFamily="34" charset="0"/>
              </a:rPr>
              <a:t>velocity</a:t>
            </a:r>
            <a:r>
              <a:rPr lang="en-US" sz="2000" dirty="0">
                <a:latin typeface="Tahoma" panose="020B0604030504040204" pitchFamily="34" charset="0"/>
              </a:rPr>
              <a:t> ::</a:t>
            </a:r>
            <a:r>
              <a:rPr lang="en-US" sz="2000" dirty="0">
                <a:solidFill>
                  <a:srgbClr val="FF0000"/>
                </a:solidFill>
                <a:latin typeface="Tahoma" panose="020B0604030504040204" pitchFamily="34" charset="0"/>
              </a:rPr>
              <a:t> Velocity</a:t>
            </a:r>
            <a:r>
              <a:rPr lang="en-US" sz="2000" dirty="0">
                <a:latin typeface="Tahoma" panose="020B0604030504040204" pitchFamily="34" charset="0"/>
              </a:rPr>
              <a:t> }</a:t>
            </a:r>
          </a:p>
          <a:p>
            <a:r>
              <a:rPr lang="en-US" sz="2000" dirty="0">
                <a:latin typeface="Tahoma" panose="020B0604030504040204" pitchFamily="34" charset="0"/>
              </a:rPr>
              <a:t>::</a:t>
            </a:r>
            <a:r>
              <a:rPr lang="en-US" sz="2000" dirty="0">
                <a:solidFill>
                  <a:srgbClr val="FF0000"/>
                </a:solidFill>
                <a:latin typeface="Tahoma" panose="020B0604030504040204" pitchFamily="34" charset="0"/>
              </a:rPr>
              <a:t> Speed3D</a:t>
            </a:r>
            <a:r>
              <a:rPr lang="en-US" sz="2000" dirty="0">
                <a:latin typeface="Tahoma" panose="020B0604030504040204" pitchFamily="34" charset="0"/>
              </a:rPr>
              <a:t> = {</a:t>
            </a:r>
            <a:r>
              <a:rPr lang="en-US" sz="2000" dirty="0" err="1">
                <a:solidFill>
                  <a:schemeClr val="accent2"/>
                </a:solidFill>
                <a:latin typeface="Tahoma" panose="020B0604030504040204" pitchFamily="34" charset="0"/>
              </a:rPr>
              <a:t>vxy</a:t>
            </a:r>
            <a:r>
              <a:rPr lang="en-US" sz="2000" dirty="0">
                <a:latin typeface="Tahoma" panose="020B0604030504040204" pitchFamily="34" charset="0"/>
              </a:rPr>
              <a:t> ::</a:t>
            </a:r>
            <a:r>
              <a:rPr lang="en-US" sz="2000" dirty="0">
                <a:solidFill>
                  <a:srgbClr val="FF0000"/>
                </a:solidFill>
                <a:latin typeface="Tahoma" panose="020B0604030504040204" pitchFamily="34" charset="0"/>
              </a:rPr>
              <a:t> Speed</a:t>
            </a:r>
            <a:r>
              <a:rPr lang="en-US" sz="2000" dirty="0">
                <a:latin typeface="Tahoma" panose="020B0604030504040204" pitchFamily="34" charset="0"/>
              </a:rPr>
              <a:t>, </a:t>
            </a:r>
            <a:r>
              <a:rPr lang="en-US" sz="2000" dirty="0" err="1">
                <a:solidFill>
                  <a:schemeClr val="accent2"/>
                </a:solidFill>
                <a:latin typeface="Tahoma" panose="020B0604030504040204" pitchFamily="34" charset="0"/>
              </a:rPr>
              <a:t>vz</a:t>
            </a:r>
            <a:r>
              <a:rPr lang="en-US" sz="2000" dirty="0">
                <a:latin typeface="Tahoma" panose="020B0604030504040204" pitchFamily="34" charset="0"/>
              </a:rPr>
              <a:t> ::</a:t>
            </a:r>
            <a:r>
              <a:rPr lang="en-US" sz="2000" dirty="0">
                <a:solidFill>
                  <a:srgbClr val="FF0000"/>
                </a:solidFill>
                <a:latin typeface="Tahoma" panose="020B0604030504040204" pitchFamily="34" charset="0"/>
              </a:rPr>
              <a:t> Velocity</a:t>
            </a:r>
            <a:r>
              <a:rPr lang="en-US" sz="2000" dirty="0">
                <a:latin typeface="Tahoma" panose="020B0604030504040204" pitchFamily="34" charset="0"/>
              </a:rPr>
              <a:t> }</a:t>
            </a:r>
          </a:p>
          <a:p>
            <a:r>
              <a:rPr lang="en-US" sz="2000" dirty="0">
                <a:latin typeface="Tahoma" panose="020B0604030504040204" pitchFamily="34" charset="0"/>
              </a:rPr>
              <a:t>::</a:t>
            </a:r>
            <a:r>
              <a:rPr lang="en-US" sz="2000" dirty="0">
                <a:solidFill>
                  <a:srgbClr val="FF0000"/>
                </a:solidFill>
                <a:latin typeface="Tahoma" panose="020B0604030504040204" pitchFamily="34" charset="0"/>
              </a:rPr>
              <a:t> </a:t>
            </a:r>
            <a:r>
              <a:rPr lang="en-US" sz="2000" dirty="0" smtClean="0">
                <a:solidFill>
                  <a:srgbClr val="FF0000"/>
                </a:solidFill>
                <a:latin typeface="Tahoma" panose="020B0604030504040204" pitchFamily="34" charset="0"/>
              </a:rPr>
              <a:t>Velocity</a:t>
            </a:r>
          </a:p>
          <a:p>
            <a:r>
              <a:rPr lang="en-US" sz="2000" dirty="0" err="1" smtClean="0">
                <a:latin typeface="Tahoma" panose="020B0604030504040204" pitchFamily="34" charset="0"/>
              </a:rPr>
              <a:t>ms</a:t>
            </a:r>
            <a:r>
              <a:rPr lang="en-US" sz="2000" dirty="0" smtClean="0">
                <a:latin typeface="Tahoma" panose="020B0604030504040204" pitchFamily="34" charset="0"/>
              </a:rPr>
              <a:t> :: </a:t>
            </a:r>
            <a:r>
              <a:rPr lang="en-US" sz="2000" dirty="0" smtClean="0">
                <a:solidFill>
                  <a:srgbClr val="FF0000"/>
                </a:solidFill>
                <a:latin typeface="Tahoma" panose="020B0604030504040204" pitchFamily="34" charset="0"/>
              </a:rPr>
              <a:t>Real -&gt; Velocity</a:t>
            </a:r>
            <a:endParaRPr lang="en-US" sz="2000" dirty="0">
              <a:solidFill>
                <a:schemeClr val="folHlink"/>
              </a:solidFill>
              <a:latin typeface="Tahoma" panose="020B0604030504040204" pitchFamily="34"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8264" y="1700808"/>
            <a:ext cx="6525658" cy="3275985"/>
          </a:xfrm>
          <a:prstGeom prst="rect">
            <a:avLst/>
          </a:prstGeom>
        </p:spPr>
      </p:pic>
      <p:cxnSp>
        <p:nvCxnSpPr>
          <p:cNvPr id="3" name="Straight Connector 2"/>
          <p:cNvCxnSpPr/>
          <p:nvPr/>
        </p:nvCxnSpPr>
        <p:spPr bwMode="auto">
          <a:xfrm>
            <a:off x="2123728" y="2780928"/>
            <a:ext cx="3960440" cy="2088232"/>
          </a:xfrm>
          <a:prstGeom prst="line">
            <a:avLst/>
          </a:prstGeom>
          <a:solidFill>
            <a:schemeClr val="accent1"/>
          </a:solidFill>
          <a:ln w="9525" cap="flat" cmpd="sng" algn="ctr">
            <a:solidFill>
              <a:schemeClr val="bg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Arrow Connector 4"/>
          <p:cNvCxnSpPr/>
          <p:nvPr/>
        </p:nvCxnSpPr>
        <p:spPr bwMode="auto">
          <a:xfrm flipV="1">
            <a:off x="2699792" y="2564904"/>
            <a:ext cx="144016" cy="432048"/>
          </a:xfrm>
          <a:prstGeom prst="straightConnector1">
            <a:avLst/>
          </a:prstGeom>
          <a:solidFill>
            <a:schemeClr val="accent1"/>
          </a:solidFill>
          <a:ln w="2222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Arc 6"/>
          <p:cNvSpPr/>
          <p:nvPr/>
        </p:nvSpPr>
        <p:spPr bwMode="auto">
          <a:xfrm rot="1589058">
            <a:off x="2349428" y="2830755"/>
            <a:ext cx="648072" cy="432048"/>
          </a:xfrm>
          <a:prstGeom prst="arc">
            <a:avLst/>
          </a:prstGeom>
          <a:noFill/>
          <a:ln w="9525" cap="flat" cmpd="sng" algn="ctr">
            <a:solidFill>
              <a:schemeClr val="bg2"/>
            </a:solidFill>
            <a:prstDash val="dash"/>
            <a:round/>
            <a:headEnd type="arrow"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2915816" y="2924944"/>
            <a:ext cx="274887" cy="276999"/>
          </a:xfrm>
          <a:prstGeom prst="rect">
            <a:avLst/>
          </a:prstGeom>
          <a:noFill/>
        </p:spPr>
        <p:txBody>
          <a:bodyPr wrap="square" rtlCol="0">
            <a:spAutoFit/>
          </a:bodyPr>
          <a:lstStyle/>
          <a:p>
            <a:r>
              <a:rPr lang="en-US" sz="1200" dirty="0" smtClean="0">
                <a:solidFill>
                  <a:schemeClr val="bg1"/>
                </a:solidFill>
                <a:latin typeface="Symbol" panose="05050102010706020507" pitchFamily="18" charset="2"/>
              </a:rPr>
              <a:t>a</a:t>
            </a:r>
            <a:endParaRPr lang="en-US" sz="1200" dirty="0">
              <a:solidFill>
                <a:schemeClr val="bg1"/>
              </a:solidFill>
              <a:latin typeface="Symbol" panose="05050102010706020507" pitchFamily="18" charset="2"/>
            </a:endParaRPr>
          </a:p>
        </p:txBody>
      </p:sp>
      <p:cxnSp>
        <p:nvCxnSpPr>
          <p:cNvPr id="14" name="Straight Connector 13"/>
          <p:cNvCxnSpPr/>
          <p:nvPr/>
        </p:nvCxnSpPr>
        <p:spPr bwMode="auto">
          <a:xfrm>
            <a:off x="3419872" y="2132856"/>
            <a:ext cx="4248472" cy="2088232"/>
          </a:xfrm>
          <a:prstGeom prst="line">
            <a:avLst/>
          </a:prstGeom>
          <a:solidFill>
            <a:schemeClr val="accent1"/>
          </a:solidFill>
          <a:ln w="9525" cap="flat" cmpd="sng" algn="ctr">
            <a:solidFill>
              <a:schemeClr val="bg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p:nvPr/>
        </p:nvCxnSpPr>
        <p:spPr bwMode="auto">
          <a:xfrm flipH="1">
            <a:off x="5580112" y="3501008"/>
            <a:ext cx="576064" cy="72008"/>
          </a:xfrm>
          <a:prstGeom prst="straightConnector1">
            <a:avLst/>
          </a:prstGeom>
          <a:solidFill>
            <a:schemeClr val="accent1"/>
          </a:solidFill>
          <a:ln w="2222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flipV="1">
            <a:off x="6156176" y="2708920"/>
            <a:ext cx="0" cy="216024"/>
          </a:xfrm>
          <a:prstGeom prst="straightConnector1">
            <a:avLst/>
          </a:prstGeom>
          <a:solidFill>
            <a:schemeClr val="accent1"/>
          </a:solidFill>
          <a:ln w="2222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Arc 18"/>
          <p:cNvSpPr/>
          <p:nvPr/>
        </p:nvSpPr>
        <p:spPr bwMode="auto">
          <a:xfrm rot="1640798" flipV="1">
            <a:off x="5408620" y="3169051"/>
            <a:ext cx="1068771" cy="432048"/>
          </a:xfrm>
          <a:prstGeom prst="arc">
            <a:avLst/>
          </a:prstGeom>
          <a:noFill/>
          <a:ln w="9525" cap="flat" cmpd="sng" algn="ctr">
            <a:solidFill>
              <a:schemeClr val="bg2"/>
            </a:solidFill>
            <a:prstDash val="dash"/>
            <a:round/>
            <a:headEnd type="arrow"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0" name="TextBox 19"/>
          <p:cNvSpPr txBox="1"/>
          <p:nvPr/>
        </p:nvSpPr>
        <p:spPr>
          <a:xfrm>
            <a:off x="5953297" y="3656057"/>
            <a:ext cx="274887" cy="276999"/>
          </a:xfrm>
          <a:prstGeom prst="rect">
            <a:avLst/>
          </a:prstGeom>
          <a:noFill/>
        </p:spPr>
        <p:txBody>
          <a:bodyPr wrap="square" rtlCol="0">
            <a:spAutoFit/>
          </a:bodyPr>
          <a:lstStyle/>
          <a:p>
            <a:r>
              <a:rPr lang="en-US" sz="1200" dirty="0" smtClean="0">
                <a:solidFill>
                  <a:schemeClr val="bg1"/>
                </a:solidFill>
                <a:latin typeface="Symbol" panose="05050102010706020507" pitchFamily="18" charset="2"/>
              </a:rPr>
              <a:t>b</a:t>
            </a:r>
            <a:endParaRPr lang="en-US" sz="1200" dirty="0">
              <a:solidFill>
                <a:schemeClr val="bg1"/>
              </a:solidFill>
              <a:latin typeface="Symbol" panose="05050102010706020507" pitchFamily="18" charset="2"/>
            </a:endParaRPr>
          </a:p>
        </p:txBody>
      </p:sp>
      <p:cxnSp>
        <p:nvCxnSpPr>
          <p:cNvPr id="21" name="Straight Connector 20"/>
          <p:cNvCxnSpPr/>
          <p:nvPr/>
        </p:nvCxnSpPr>
        <p:spPr bwMode="auto">
          <a:xfrm flipV="1">
            <a:off x="6156176" y="2947710"/>
            <a:ext cx="0" cy="481290"/>
          </a:xfrm>
          <a:prstGeom prst="line">
            <a:avLst/>
          </a:prstGeom>
          <a:solidFill>
            <a:schemeClr val="accent1"/>
          </a:solidFill>
          <a:ln w="9525" cap="flat" cmpd="sng" algn="ctr">
            <a:solidFill>
              <a:schemeClr val="bg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ular Callout 21"/>
          <p:cNvSpPr/>
          <p:nvPr/>
        </p:nvSpPr>
        <p:spPr bwMode="auto">
          <a:xfrm>
            <a:off x="1115616" y="4509120"/>
            <a:ext cx="3102051" cy="360040"/>
          </a:xfrm>
          <a:prstGeom prst="wedgeRectCallout">
            <a:avLst>
              <a:gd name="adj1" fmla="val -412"/>
              <a:gd name="adj2" fmla="val -427165"/>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a:t>
            </a:r>
            <a:r>
              <a:rPr kumimoji="0" lang="en-US" sz="1600" b="0" i="0" u="none" strike="noStrike" cap="none" normalizeH="0" baseline="0" dirty="0" smtClean="0">
                <a:ln>
                  <a:noFill/>
                </a:ln>
                <a:solidFill>
                  <a:srgbClr val="3694B6"/>
                </a:solidFill>
                <a:effectLst/>
                <a:latin typeface="Tahoma" panose="020B0604030504040204" pitchFamily="34" charset="0"/>
                <a:ea typeface="Tahoma" panose="020B0604030504040204" pitchFamily="34" charset="0"/>
                <a:cs typeface="Tahoma" panose="020B0604030504040204" pitchFamily="34" charset="0"/>
              </a:rPr>
              <a:t>direction</a:t>
            </a:r>
            <a:r>
              <a:rPr kumimoji="0" lang="en-US" sz="16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a:t>
            </a:r>
            <a:r>
              <a:rPr kumimoji="0" lang="en-US" sz="1600" b="0" i="0" u="none" strike="noStrike" cap="none" normalizeH="0" baseline="0" dirty="0" smtClean="0">
                <a:ln>
                  <a:noFill/>
                </a:ln>
                <a:solidFill>
                  <a:schemeClr val="tx1"/>
                </a:solidFill>
                <a:effectLst/>
                <a:latin typeface="Symbol" panose="05050102010706020507" pitchFamily="18" charset="2"/>
                <a:ea typeface="Tahoma" panose="020B0604030504040204" pitchFamily="34" charset="0"/>
                <a:cs typeface="Tahoma" panose="020B0604030504040204" pitchFamily="34" charset="0"/>
              </a:rPr>
              <a:t>a</a:t>
            </a:r>
            <a:r>
              <a:rPr kumimoji="0" lang="en-US" sz="16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sz="1600" b="0" i="0" u="none" strike="noStrike" cap="none" normalizeH="0" baseline="0" dirty="0" smtClean="0">
                <a:ln>
                  <a:noFill/>
                </a:ln>
                <a:solidFill>
                  <a:srgbClr val="3694B6"/>
                </a:solidFill>
                <a:effectLst/>
                <a:latin typeface="Tahoma" panose="020B0604030504040204" pitchFamily="34" charset="0"/>
                <a:ea typeface="Tahoma" panose="020B0604030504040204" pitchFamily="34" charset="0"/>
                <a:cs typeface="Tahoma" panose="020B0604030504040204" pitchFamily="34" charset="0"/>
              </a:rPr>
              <a:t>velocity</a:t>
            </a:r>
            <a:r>
              <a:rPr kumimoji="0" lang="en-US" sz="16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 </a:t>
            </a:r>
            <a:r>
              <a:rPr kumimoji="0" lang="en-US" sz="1600" b="0" i="0" u="none" strike="noStrike" cap="none" normalizeH="0" baseline="0" dirty="0" err="1"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ms</a:t>
            </a:r>
            <a:r>
              <a:rPr kumimoji="0" lang="en-US" sz="1600" b="0" i="0" u="none" strike="noStrike" cap="none" normalizeH="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6.3}</a:t>
            </a:r>
            <a:endParaRPr kumimoji="0" lang="en-US" sz="16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25" name="Rectangular Callout 24"/>
          <p:cNvSpPr/>
          <p:nvPr/>
        </p:nvSpPr>
        <p:spPr bwMode="auto">
          <a:xfrm>
            <a:off x="4247964" y="1341234"/>
            <a:ext cx="3672408" cy="636696"/>
          </a:xfrm>
          <a:prstGeom prst="wedgeRectCallout">
            <a:avLst>
              <a:gd name="adj1" fmla="val -686"/>
              <a:gd name="adj2" fmla="val 195142"/>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a:t>
            </a:r>
            <a:r>
              <a:rPr kumimoji="0" lang="en-US" sz="1600" b="0" i="0" u="none" strike="noStrike" cap="none" normalizeH="0" baseline="0" dirty="0" err="1" smtClean="0">
                <a:ln>
                  <a:noFill/>
                </a:ln>
                <a:solidFill>
                  <a:srgbClr val="3694B6"/>
                </a:solidFill>
                <a:effectLst/>
                <a:latin typeface="Tahoma" panose="020B0604030504040204" pitchFamily="34" charset="0"/>
                <a:ea typeface="Tahoma" panose="020B0604030504040204" pitchFamily="34" charset="0"/>
                <a:cs typeface="Tahoma" panose="020B0604030504040204" pitchFamily="34" charset="0"/>
              </a:rPr>
              <a:t>vxy</a:t>
            </a:r>
            <a:r>
              <a:rPr kumimoji="0" lang="en-US" sz="16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a:t>
            </a:r>
            <a:r>
              <a:rPr kumimoji="0" lang="en-US" sz="1600" b="0" i="0" u="none" strike="noStrike" cap="none" normalizeH="0" baseline="0" dirty="0" smtClean="0">
                <a:ln>
                  <a:noFill/>
                </a:ln>
                <a:solidFill>
                  <a:srgbClr val="3694B6"/>
                </a:solidFill>
                <a:effectLst/>
                <a:latin typeface="Tahoma" panose="020B0604030504040204" pitchFamily="34" charset="0"/>
                <a:ea typeface="Tahoma" panose="020B0604030504040204" pitchFamily="34" charset="0"/>
                <a:cs typeface="Tahoma" panose="020B0604030504040204" pitchFamily="34" charset="0"/>
              </a:rPr>
              <a:t>direction</a:t>
            </a:r>
            <a:r>
              <a:rPr kumimoji="0" lang="en-US" sz="16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a:t>
            </a:r>
            <a:r>
              <a:rPr kumimoji="0" lang="en-US" sz="1600" b="0" i="0" u="none" strike="noStrike" cap="none" normalizeH="0" baseline="0" dirty="0" smtClean="0">
                <a:ln>
                  <a:noFill/>
                </a:ln>
                <a:solidFill>
                  <a:schemeClr val="tx1"/>
                </a:solidFill>
                <a:effectLst/>
                <a:latin typeface="Symbol" panose="05050102010706020507" pitchFamily="18" charset="2"/>
                <a:ea typeface="Tahoma" panose="020B0604030504040204" pitchFamily="34" charset="0"/>
                <a:cs typeface="Tahoma" panose="020B0604030504040204" pitchFamily="34" charset="0"/>
              </a:rPr>
              <a:t>b</a:t>
            </a:r>
            <a:r>
              <a:rPr kumimoji="0" lang="en-US" sz="16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sz="1600" b="0" i="0" u="none" strike="noStrike" cap="none" normalizeH="0" baseline="0" dirty="0" smtClean="0">
                <a:ln>
                  <a:noFill/>
                </a:ln>
                <a:solidFill>
                  <a:srgbClr val="3694B6"/>
                </a:solidFill>
                <a:effectLst/>
                <a:latin typeface="Tahoma" panose="020B0604030504040204" pitchFamily="34" charset="0"/>
                <a:ea typeface="Tahoma" panose="020B0604030504040204" pitchFamily="34" charset="0"/>
                <a:cs typeface="Tahoma" panose="020B0604030504040204" pitchFamily="34" charset="0"/>
              </a:rPr>
              <a:t>velocity</a:t>
            </a:r>
            <a:r>
              <a:rPr kumimoji="0" lang="en-US" sz="16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 </a:t>
            </a:r>
            <a:r>
              <a:rPr kumimoji="0" lang="en-US" sz="1600" b="0" i="0" u="none" strike="noStrike" cap="none" normalizeH="0" baseline="0" dirty="0" err="1"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ms</a:t>
            </a:r>
            <a:r>
              <a:rPr kumimoji="0" lang="en-US" sz="1600" b="0" i="0" u="none" strike="noStrike" cap="none" normalizeH="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5.5}</a:t>
            </a:r>
          </a:p>
          <a:p>
            <a:pPr marL="0" marR="0" indent="0" algn="l" defTabSz="914400" rtl="0" eaLnBrk="1" fontAlgn="base" latinLnBrk="0" hangingPunct="1">
              <a:lnSpc>
                <a:spcPct val="100000"/>
              </a:lnSpc>
              <a:spcBef>
                <a:spcPct val="0"/>
              </a:spcBef>
              <a:spcAft>
                <a:spcPct val="0"/>
              </a:spcAft>
              <a:buClrTx/>
              <a:buSzTx/>
              <a:buFontTx/>
              <a:buNone/>
              <a:tabLst/>
            </a:pPr>
            <a:r>
              <a:rPr lang="en-US" sz="1600" baseline="0" dirty="0" smtClean="0">
                <a:latin typeface="Tahoma" panose="020B0604030504040204" pitchFamily="34" charset="0"/>
                <a:ea typeface="Tahoma" panose="020B0604030504040204" pitchFamily="34" charset="0"/>
                <a:cs typeface="Tahoma" panose="020B0604030504040204" pitchFamily="34" charset="0"/>
              </a:rPr>
              <a:t>, </a:t>
            </a:r>
            <a:r>
              <a:rPr lang="en-US" sz="1600" baseline="0" dirty="0" err="1" smtClean="0">
                <a:solidFill>
                  <a:srgbClr val="3694B6"/>
                </a:solidFill>
                <a:latin typeface="Tahoma" panose="020B0604030504040204" pitchFamily="34" charset="0"/>
                <a:ea typeface="Tahoma" panose="020B0604030504040204" pitchFamily="34" charset="0"/>
                <a:cs typeface="Tahoma" panose="020B0604030504040204" pitchFamily="34" charset="0"/>
              </a:rPr>
              <a:t>vz</a:t>
            </a:r>
            <a:r>
              <a:rPr lang="en-US" sz="1600" baseline="0" dirty="0" smtClean="0">
                <a:latin typeface="Tahoma" panose="020B0604030504040204" pitchFamily="34" charset="0"/>
                <a:ea typeface="Tahoma" panose="020B0604030504040204" pitchFamily="34" charset="0"/>
                <a:cs typeface="Tahoma" panose="020B0604030504040204" pitchFamily="34" charset="0"/>
              </a:rPr>
              <a:t> = </a:t>
            </a:r>
            <a:r>
              <a:rPr lang="en-US" sz="1600" baseline="0" dirty="0" err="1" smtClean="0">
                <a:latin typeface="Tahoma" panose="020B0604030504040204" pitchFamily="34" charset="0"/>
                <a:ea typeface="Tahoma" panose="020B0604030504040204" pitchFamily="34" charset="0"/>
                <a:cs typeface="Tahoma" panose="020B0604030504040204" pitchFamily="34" charset="0"/>
              </a:rPr>
              <a:t>ms</a:t>
            </a:r>
            <a:r>
              <a:rPr lang="en-US" sz="1600" baseline="0" dirty="0" smtClean="0">
                <a:latin typeface="Tahoma" panose="020B0604030504040204" pitchFamily="34" charset="0"/>
                <a:ea typeface="Tahoma" panose="020B0604030504040204" pitchFamily="34" charset="0"/>
                <a:cs typeface="Tahoma" panose="020B0604030504040204" pitchFamily="34" charset="0"/>
              </a:rPr>
              <a:t> 1.8 }</a:t>
            </a:r>
            <a:endParaRPr kumimoji="0" lang="en-US" sz="16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cxnSp>
        <p:nvCxnSpPr>
          <p:cNvPr id="24" name="Straight Arrow Connector 23"/>
          <p:cNvCxnSpPr/>
          <p:nvPr/>
        </p:nvCxnSpPr>
        <p:spPr bwMode="auto">
          <a:xfrm flipV="1">
            <a:off x="2771800" y="2803109"/>
            <a:ext cx="360040" cy="193843"/>
          </a:xfrm>
          <a:prstGeom prst="straightConnector1">
            <a:avLst/>
          </a:prstGeom>
          <a:solidFill>
            <a:schemeClr val="accent1"/>
          </a:solidFill>
          <a:ln w="2222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Arc 27"/>
          <p:cNvSpPr/>
          <p:nvPr/>
        </p:nvSpPr>
        <p:spPr bwMode="auto">
          <a:xfrm rot="1589058">
            <a:off x="2701761" y="2884211"/>
            <a:ext cx="408155" cy="554904"/>
          </a:xfrm>
          <a:prstGeom prst="arc">
            <a:avLst/>
          </a:prstGeom>
          <a:noFill/>
          <a:ln w="9525" cap="flat" cmpd="sng" algn="ctr">
            <a:solidFill>
              <a:schemeClr val="bg2"/>
            </a:solidFill>
            <a:prstDash val="dash"/>
            <a:round/>
            <a:headEnd type="arrow"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9" name="TextBox 28"/>
          <p:cNvSpPr txBox="1"/>
          <p:nvPr/>
        </p:nvSpPr>
        <p:spPr>
          <a:xfrm>
            <a:off x="3068216" y="2924944"/>
            <a:ext cx="274887" cy="276999"/>
          </a:xfrm>
          <a:prstGeom prst="rect">
            <a:avLst/>
          </a:prstGeom>
          <a:noFill/>
        </p:spPr>
        <p:txBody>
          <a:bodyPr wrap="square" rtlCol="0">
            <a:spAutoFit/>
          </a:bodyPr>
          <a:lstStyle/>
          <a:p>
            <a:r>
              <a:rPr lang="en-US" sz="1200" dirty="0" smtClean="0">
                <a:solidFill>
                  <a:schemeClr val="bg1"/>
                </a:solidFill>
                <a:latin typeface="Symbol" panose="05050102010706020507" pitchFamily="18" charset="2"/>
              </a:rPr>
              <a:t>n</a:t>
            </a:r>
            <a:endParaRPr lang="en-US" sz="1200" dirty="0">
              <a:solidFill>
                <a:schemeClr val="bg1"/>
              </a:solidFill>
              <a:latin typeface="Symbol" panose="05050102010706020507" pitchFamily="18" charset="2"/>
            </a:endParaRPr>
          </a:p>
        </p:txBody>
      </p:sp>
      <p:sp>
        <p:nvSpPr>
          <p:cNvPr id="26" name="Rectangular Callout 25"/>
          <p:cNvSpPr/>
          <p:nvPr/>
        </p:nvSpPr>
        <p:spPr bwMode="auto">
          <a:xfrm>
            <a:off x="1115616" y="1341234"/>
            <a:ext cx="1809328" cy="636696"/>
          </a:xfrm>
          <a:prstGeom prst="wedgeRectCallout">
            <a:avLst>
              <a:gd name="adj1" fmla="val 33151"/>
              <a:gd name="adj2" fmla="val 199588"/>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sz="1600" b="0" i="0" u="none" strike="noStrike" cap="none" normalizeH="0" baseline="0" dirty="0" err="1"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me.</a:t>
            </a:r>
            <a:r>
              <a:rPr kumimoji="0" lang="en-US" sz="1600" b="0" i="0" u="none" strike="noStrike" cap="none" normalizeH="0" baseline="0" dirty="0" err="1" smtClean="0">
                <a:ln>
                  <a:noFill/>
                </a:ln>
                <a:solidFill>
                  <a:srgbClr val="3694B6"/>
                </a:solidFill>
                <a:effectLst/>
                <a:latin typeface="Tahoma" panose="020B0604030504040204" pitchFamily="34" charset="0"/>
                <a:ea typeface="Tahoma" panose="020B0604030504040204" pitchFamily="34" charset="0"/>
                <a:cs typeface="Tahoma" panose="020B0604030504040204" pitchFamily="34" charset="0"/>
              </a:rPr>
              <a:t>nose</a:t>
            </a:r>
            <a:r>
              <a:rPr kumimoji="0" lang="en-US" sz="16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 </a:t>
            </a:r>
            <a:r>
              <a:rPr kumimoji="0" lang="en-US" sz="1600" b="0" i="0" u="none" strike="noStrike" cap="none" normalizeH="0" baseline="0" dirty="0" smtClean="0">
                <a:ln>
                  <a:noFill/>
                </a:ln>
                <a:solidFill>
                  <a:schemeClr val="tx1"/>
                </a:solidFill>
                <a:effectLst/>
                <a:latin typeface="Symbol" panose="05050102010706020507" pitchFamily="18" charset="2"/>
                <a:ea typeface="Tahoma" panose="020B0604030504040204" pitchFamily="34" charset="0"/>
                <a:cs typeface="Tahoma" panose="020B0604030504040204" pitchFamily="34" charset="0"/>
              </a:rPr>
              <a:t>n</a:t>
            </a:r>
            <a:r>
              <a:rPr kumimoji="0" lang="en-US" sz="16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Breinfuncties</a:t>
            </a:r>
            <a:r>
              <a:rPr lang="en-US" dirty="0" smtClean="0"/>
              <a:t> </a:t>
            </a:r>
            <a:r>
              <a:rPr lang="en-US" dirty="0" err="1" smtClean="0"/>
              <a:t>maken</a:t>
            </a:r>
            <a:endParaRPr lang="en-US" dirty="0"/>
          </a:p>
        </p:txBody>
      </p:sp>
      <p:sp>
        <p:nvSpPr>
          <p:cNvPr id="4" name="Slide Number Placeholder 3"/>
          <p:cNvSpPr>
            <a:spLocks noGrp="1"/>
          </p:cNvSpPr>
          <p:nvPr>
            <p:ph type="sldNum" sz="quarter" idx="12"/>
          </p:nvPr>
        </p:nvSpPr>
        <p:spPr/>
        <p:txBody>
          <a:bodyPr/>
          <a:lstStyle/>
          <a:p>
            <a:fld id="{DCE94018-C60A-4F76-9FDF-39459673C3DF}" type="slidenum">
              <a:rPr lang="en-US" smtClean="0"/>
              <a:pPr/>
              <a:t>16</a:t>
            </a:fld>
            <a:endParaRPr lang="en-US"/>
          </a:p>
        </p:txBody>
      </p:sp>
      <p:pic>
        <p:nvPicPr>
          <p:cNvPr id="5" name="Picture 4" descr="bre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2909888"/>
            <a:ext cx="1368425"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bre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6283" y="2909888"/>
            <a:ext cx="1368425"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bre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308" y="2735263"/>
            <a:ext cx="1800225"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3277146" y="3109913"/>
            <a:ext cx="6477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pPr>
            <a:r>
              <a:rPr lang="en-US" sz="4800" b="1"/>
              <a:t>+</a:t>
            </a:r>
          </a:p>
        </p:txBody>
      </p:sp>
      <p:sp>
        <p:nvSpPr>
          <p:cNvPr id="9" name="Text Box 8"/>
          <p:cNvSpPr txBox="1">
            <a:spLocks noChangeArrowheads="1"/>
          </p:cNvSpPr>
          <p:nvPr/>
        </p:nvSpPr>
        <p:spPr bwMode="auto">
          <a:xfrm>
            <a:off x="5436146" y="3109913"/>
            <a:ext cx="6477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pPr>
            <a:r>
              <a:rPr lang="en-US" sz="4800" b="1"/>
              <a:t>=</a:t>
            </a:r>
          </a:p>
        </p:txBody>
      </p:sp>
    </p:spTree>
    <p:extLst>
      <p:ext uri="{BB962C8B-B14F-4D97-AF65-F5344CB8AC3E}">
        <p14:creationId xmlns:p14="http://schemas.microsoft.com/office/powerpoint/2010/main" val="4122648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9193" y="1844824"/>
            <a:ext cx="7861279" cy="2899255"/>
          </a:xfrm>
          <a:prstGeom prst="rect">
            <a:avLst/>
          </a:prstGeom>
          <a:noFill/>
        </p:spPr>
        <p:txBody>
          <a:bodyPr wrap="square" rtlCol="0">
            <a:spAutoFit/>
          </a:bodyPr>
          <a:lstStyle/>
          <a:p>
            <a:pPr>
              <a:lnSpc>
                <a:spcPct val="90000"/>
              </a:lnSpc>
              <a:buFontTx/>
              <a:buNone/>
            </a:pPr>
            <a:r>
              <a:rPr lang="en-US" dirty="0">
                <a:latin typeface="Tahoma" panose="020B0604030504040204" pitchFamily="34" charset="0"/>
              </a:rPr>
              <a:t>::</a:t>
            </a:r>
            <a:r>
              <a:rPr lang="en-US" dirty="0">
                <a:solidFill>
                  <a:srgbClr val="FF0000"/>
                </a:solidFill>
                <a:latin typeface="Tahoma" panose="020B0604030504040204" pitchFamily="34" charset="0"/>
              </a:rPr>
              <a:t> </a:t>
            </a:r>
            <a:r>
              <a:rPr lang="en-US" dirty="0" smtClean="0">
                <a:solidFill>
                  <a:srgbClr val="FF0000"/>
                </a:solidFill>
                <a:latin typeface="Tahoma" panose="020B0604030504040204" pitchFamily="34" charset="0"/>
              </a:rPr>
              <a:t>Footballer</a:t>
            </a:r>
            <a:r>
              <a:rPr lang="en-US" dirty="0" smtClean="0">
                <a:latin typeface="Tahoma" panose="020B0604030504040204" pitchFamily="34" charset="0"/>
              </a:rPr>
              <a:t>		= </a:t>
            </a:r>
            <a:r>
              <a:rPr lang="en-US" dirty="0" err="1">
                <a:solidFill>
                  <a:srgbClr val="FF0000"/>
                </a:solidFill>
                <a:latin typeface="Tahoma" panose="020B0604030504040204" pitchFamily="34" charset="0"/>
              </a:rPr>
              <a:t>E.m</a:t>
            </a:r>
            <a:r>
              <a:rPr lang="en-US" dirty="0">
                <a:solidFill>
                  <a:srgbClr val="FF0000"/>
                </a:solidFill>
                <a:latin typeface="Tahoma" panose="020B0604030504040204" pitchFamily="34" charset="0"/>
              </a:rPr>
              <a:t>:</a:t>
            </a:r>
          </a:p>
          <a:p>
            <a:pPr>
              <a:lnSpc>
                <a:spcPct val="90000"/>
              </a:lnSpc>
              <a:buFontTx/>
              <a:buNone/>
            </a:pPr>
            <a:r>
              <a:rPr lang="en-US" dirty="0">
                <a:latin typeface="Tahoma" panose="020B0604030504040204" pitchFamily="34" charset="0"/>
              </a:rPr>
              <a:t>		</a:t>
            </a:r>
            <a:r>
              <a:rPr lang="en-US" dirty="0" smtClean="0">
                <a:latin typeface="Tahoma" panose="020B0604030504040204" pitchFamily="34" charset="0"/>
              </a:rPr>
              <a:t>	   { …</a:t>
            </a:r>
            <a:endParaRPr lang="en-US" dirty="0">
              <a:latin typeface="Tahoma" panose="020B0604030504040204" pitchFamily="34" charset="0"/>
            </a:endParaRPr>
          </a:p>
          <a:p>
            <a:pPr>
              <a:lnSpc>
                <a:spcPct val="90000"/>
              </a:lnSpc>
              <a:buFontTx/>
              <a:buNone/>
            </a:pPr>
            <a:r>
              <a:rPr lang="en-US" dirty="0">
                <a:latin typeface="Tahoma" panose="020B0604030504040204" pitchFamily="34" charset="0"/>
              </a:rPr>
              <a:t>		</a:t>
            </a:r>
            <a:r>
              <a:rPr lang="en-US" dirty="0" smtClean="0">
                <a:latin typeface="Tahoma" panose="020B0604030504040204" pitchFamily="34" charset="0"/>
              </a:rPr>
              <a:t>	   , </a:t>
            </a:r>
            <a:r>
              <a:rPr lang="en-US" dirty="0" smtClean="0">
                <a:solidFill>
                  <a:schemeClr val="accent2"/>
                </a:solidFill>
                <a:latin typeface="Tahoma" panose="020B0604030504040204" pitchFamily="34" charset="0"/>
              </a:rPr>
              <a:t>brain </a:t>
            </a:r>
            <a:r>
              <a:rPr lang="en-US" dirty="0" smtClean="0">
                <a:latin typeface="Tahoma" panose="020B0604030504040204" pitchFamily="34" charset="0"/>
              </a:rPr>
              <a:t>::</a:t>
            </a:r>
            <a:r>
              <a:rPr lang="en-US" dirty="0" smtClean="0">
                <a:solidFill>
                  <a:srgbClr val="FF0000"/>
                </a:solidFill>
                <a:latin typeface="Tahoma" panose="020B0604030504040204" pitchFamily="34" charset="0"/>
              </a:rPr>
              <a:t> </a:t>
            </a:r>
            <a:r>
              <a:rPr lang="en-US" dirty="0">
                <a:solidFill>
                  <a:srgbClr val="FF0000"/>
                </a:solidFill>
                <a:latin typeface="Tahoma" panose="020B0604030504040204" pitchFamily="34" charset="0"/>
              </a:rPr>
              <a:t>Brain (</a:t>
            </a:r>
            <a:r>
              <a:rPr lang="en-US" dirty="0" err="1">
                <a:solidFill>
                  <a:srgbClr val="FF0000"/>
                </a:solidFill>
                <a:latin typeface="Tahoma" panose="020B0604030504040204" pitchFamily="34" charset="0"/>
              </a:rPr>
              <a:t>FootballerAI</a:t>
            </a:r>
            <a:r>
              <a:rPr lang="en-US" dirty="0">
                <a:solidFill>
                  <a:srgbClr val="FF0000"/>
                </a:solidFill>
                <a:latin typeface="Tahoma" panose="020B0604030504040204" pitchFamily="34" charset="0"/>
              </a:rPr>
              <a:t> m)</a:t>
            </a:r>
            <a:r>
              <a:rPr lang="en-US" dirty="0">
                <a:latin typeface="Tahoma" panose="020B0604030504040204" pitchFamily="34" charset="0"/>
              </a:rPr>
              <a:t> </a:t>
            </a:r>
            <a:r>
              <a:rPr lang="en-US" dirty="0">
                <a:solidFill>
                  <a:srgbClr val="FF0000"/>
                </a:solidFill>
                <a:latin typeface="Tahoma" panose="020B0604030504040204" pitchFamily="34" charset="0"/>
              </a:rPr>
              <a:t>m</a:t>
            </a:r>
          </a:p>
          <a:p>
            <a:pPr>
              <a:lnSpc>
                <a:spcPct val="90000"/>
              </a:lnSpc>
              <a:buFontTx/>
              <a:buNone/>
            </a:pPr>
            <a:r>
              <a:rPr lang="en-US" dirty="0">
                <a:solidFill>
                  <a:srgbClr val="FF0000"/>
                </a:solidFill>
                <a:latin typeface="Tahoma" panose="020B0604030504040204" pitchFamily="34" charset="0"/>
              </a:rPr>
              <a:t>		</a:t>
            </a:r>
            <a:r>
              <a:rPr lang="en-US" dirty="0" smtClean="0">
                <a:solidFill>
                  <a:srgbClr val="FF0000"/>
                </a:solidFill>
                <a:latin typeface="Tahoma" panose="020B0604030504040204" pitchFamily="34" charset="0"/>
              </a:rPr>
              <a:t>	   </a:t>
            </a:r>
            <a:r>
              <a:rPr lang="en-US" dirty="0" smtClean="0">
                <a:latin typeface="Tahoma" panose="020B0604030504040204" pitchFamily="34" charset="0"/>
              </a:rPr>
              <a:t>}</a:t>
            </a:r>
            <a:endParaRPr lang="en-US" dirty="0">
              <a:latin typeface="Tahoma" panose="020B0604030504040204" pitchFamily="34" charset="0"/>
            </a:endParaRPr>
          </a:p>
          <a:p>
            <a:r>
              <a:rPr lang="it-IT" dirty="0" smtClean="0">
                <a:latin typeface="Tahoma" panose="020B0604030504040204" pitchFamily="34" charset="0"/>
                <a:ea typeface="Tahoma" panose="020B0604030504040204" pitchFamily="34" charset="0"/>
                <a:cs typeface="Tahoma" panose="020B0604030504040204" pitchFamily="34" charset="0"/>
              </a:rPr>
              <a:t>:: </a:t>
            </a:r>
            <a:r>
              <a:rPr lang="it-IT" dirty="0" smtClean="0">
                <a:solidFill>
                  <a:srgbClr val="FF0000"/>
                </a:solidFill>
                <a:latin typeface="Tahoma" panose="020B0604030504040204" pitchFamily="34" charset="0"/>
                <a:ea typeface="Tahoma" panose="020B0604030504040204" pitchFamily="34" charset="0"/>
                <a:cs typeface="Tahoma" panose="020B0604030504040204" pitchFamily="34" charset="0"/>
              </a:rPr>
              <a:t>Brain </a:t>
            </a:r>
            <a:r>
              <a:rPr lang="it-IT" dirty="0">
                <a:solidFill>
                  <a:srgbClr val="FF0000"/>
                </a:solidFill>
                <a:latin typeface="Tahoma" panose="020B0604030504040204" pitchFamily="34" charset="0"/>
                <a:ea typeface="Tahoma" panose="020B0604030504040204" pitchFamily="34" charset="0"/>
                <a:cs typeface="Tahoma" panose="020B0604030504040204" pitchFamily="34" charset="0"/>
              </a:rPr>
              <a:t>ai </a:t>
            </a:r>
            <a:r>
              <a:rPr lang="it-IT" dirty="0" smtClean="0">
                <a:solidFill>
                  <a:srgbClr val="FF0000"/>
                </a:solidFill>
                <a:latin typeface="Tahoma" panose="020B0604030504040204" pitchFamily="34" charset="0"/>
                <a:ea typeface="Tahoma" panose="020B0604030504040204" pitchFamily="34" charset="0"/>
                <a:cs typeface="Tahoma" panose="020B0604030504040204" pitchFamily="34" charset="0"/>
              </a:rPr>
              <a:t>m</a:t>
            </a:r>
            <a:r>
              <a:rPr lang="it-IT" dirty="0" smtClean="0">
                <a:latin typeface="Tahoma" panose="020B0604030504040204" pitchFamily="34" charset="0"/>
                <a:ea typeface="Tahoma" panose="020B0604030504040204" pitchFamily="34" charset="0"/>
                <a:cs typeface="Tahoma" panose="020B0604030504040204" pitchFamily="34" charset="0"/>
              </a:rPr>
              <a:t>		= { </a:t>
            </a:r>
            <a:r>
              <a:rPr lang="it-IT" dirty="0" smtClean="0">
                <a:solidFill>
                  <a:schemeClr val="accent2"/>
                </a:solidFill>
                <a:latin typeface="Tahoma" panose="020B0604030504040204" pitchFamily="34" charset="0"/>
                <a:ea typeface="Tahoma" panose="020B0604030504040204" pitchFamily="34" charset="0"/>
                <a:cs typeface="Tahoma" panose="020B0604030504040204" pitchFamily="34" charset="0"/>
              </a:rPr>
              <a:t>memory</a:t>
            </a:r>
            <a:r>
              <a:rPr lang="it-IT" dirty="0" smtClean="0">
                <a:latin typeface="Tahoma" panose="020B0604030504040204" pitchFamily="34" charset="0"/>
                <a:ea typeface="Tahoma" panose="020B0604030504040204" pitchFamily="34" charset="0"/>
                <a:cs typeface="Tahoma" panose="020B0604030504040204" pitchFamily="34" charset="0"/>
              </a:rPr>
              <a:t> :: </a:t>
            </a:r>
            <a:r>
              <a:rPr lang="it-IT" dirty="0" smtClean="0">
                <a:solidFill>
                  <a:srgbClr val="FF0000"/>
                </a:solidFill>
                <a:latin typeface="Tahoma" panose="020B0604030504040204" pitchFamily="34" charset="0"/>
                <a:ea typeface="Tahoma" panose="020B0604030504040204" pitchFamily="34" charset="0"/>
                <a:cs typeface="Tahoma" panose="020B0604030504040204" pitchFamily="34" charset="0"/>
              </a:rPr>
              <a:t>m</a:t>
            </a:r>
            <a:r>
              <a:rPr lang="it-IT" dirty="0" smtClean="0">
                <a:latin typeface="Tahoma" panose="020B0604030504040204" pitchFamily="34" charset="0"/>
                <a:ea typeface="Tahoma" panose="020B0604030504040204" pitchFamily="34" charset="0"/>
                <a:cs typeface="Tahoma" panose="020B0604030504040204" pitchFamily="34" charset="0"/>
              </a:rPr>
              <a:t>, </a:t>
            </a:r>
            <a:r>
              <a:rPr lang="it-IT" dirty="0" smtClean="0">
                <a:solidFill>
                  <a:schemeClr val="accent2"/>
                </a:solidFill>
                <a:latin typeface="Tahoma" panose="020B0604030504040204" pitchFamily="34" charset="0"/>
                <a:ea typeface="Tahoma" panose="020B0604030504040204" pitchFamily="34" charset="0"/>
                <a:cs typeface="Tahoma" panose="020B0604030504040204" pitchFamily="34" charset="0"/>
              </a:rPr>
              <a:t>ai</a:t>
            </a:r>
            <a:r>
              <a:rPr lang="it-IT" dirty="0" smtClean="0">
                <a:latin typeface="Tahoma" panose="020B0604030504040204" pitchFamily="34" charset="0"/>
                <a:ea typeface="Tahoma" panose="020B0604030504040204" pitchFamily="34" charset="0"/>
                <a:cs typeface="Tahoma" panose="020B0604030504040204" pitchFamily="34" charset="0"/>
              </a:rPr>
              <a:t> :: </a:t>
            </a:r>
            <a:r>
              <a:rPr lang="it-IT" dirty="0" smtClean="0">
                <a:solidFill>
                  <a:srgbClr val="FF0000"/>
                </a:solidFill>
                <a:latin typeface="Tahoma" panose="020B0604030504040204" pitchFamily="34" charset="0"/>
                <a:ea typeface="Tahoma" panose="020B0604030504040204" pitchFamily="34" charset="0"/>
                <a:cs typeface="Tahoma" panose="020B0604030504040204" pitchFamily="34" charset="0"/>
              </a:rPr>
              <a:t>ai</a:t>
            </a:r>
            <a:r>
              <a:rPr lang="it-IT" dirty="0" smtClean="0">
                <a:latin typeface="Tahoma" panose="020B0604030504040204" pitchFamily="34" charset="0"/>
                <a:ea typeface="Tahoma" panose="020B0604030504040204" pitchFamily="34" charset="0"/>
                <a:cs typeface="Tahoma" panose="020B0604030504040204" pitchFamily="34" charset="0"/>
              </a:rPr>
              <a:t> }</a:t>
            </a:r>
            <a:endParaRPr lang="it-IT" dirty="0">
              <a:latin typeface="Tahoma" panose="020B0604030504040204" pitchFamily="34" charset="0"/>
              <a:ea typeface="Tahoma" panose="020B0604030504040204" pitchFamily="34" charset="0"/>
              <a:cs typeface="Tahoma" panose="020B0604030504040204" pitchFamily="34" charset="0"/>
            </a:endParaRPr>
          </a:p>
          <a:p>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FootballerAI</a:t>
            </a:r>
            <a:r>
              <a:rPr lang="en-US" dirty="0" smtClean="0">
                <a:solidFill>
                  <a:srgbClr val="FF0000"/>
                </a:solidFill>
                <a:latin typeface="Tahoma" panose="020B0604030504040204" pitchFamily="34" charset="0"/>
                <a:ea typeface="Tahoma" panose="020B0604030504040204" pitchFamily="34" charset="0"/>
                <a:cs typeface="Tahoma" panose="020B0604030504040204" pitchFamily="34" charset="0"/>
              </a:rPr>
              <a:t> m</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smtClean="0">
                <a:solidFill>
                  <a:srgbClr val="FF0000"/>
                </a:solidFill>
                <a:latin typeface="Tahoma" panose="020B0604030504040204" pitchFamily="34" charset="0"/>
                <a:ea typeface="Tahoma" panose="020B0604030504040204" pitchFamily="34" charset="0"/>
                <a:cs typeface="Tahoma" panose="020B0604030504040204" pitchFamily="34" charset="0"/>
              </a:rPr>
              <a:t>(</a:t>
            </a:r>
            <a:r>
              <a:rPr lang="en-US"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BrainInput</a:t>
            </a:r>
            <a:r>
              <a:rPr lang="en-US" dirty="0" smtClean="0">
                <a:solidFill>
                  <a:srgbClr val="FF0000"/>
                </a:solidFill>
                <a:latin typeface="Tahoma" panose="020B0604030504040204" pitchFamily="34" charset="0"/>
                <a:ea typeface="Tahoma" panose="020B0604030504040204" pitchFamily="34" charset="0"/>
                <a:cs typeface="Tahoma" panose="020B0604030504040204" pitchFamily="34" charset="0"/>
              </a:rPr>
              <a:t>,  m)</a:t>
            </a:r>
          </a:p>
          <a:p>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dirty="0" smtClean="0">
                <a:solidFill>
                  <a:srgbClr val="FF0000"/>
                </a:solidFill>
                <a:latin typeface="Tahoma" panose="020B0604030504040204" pitchFamily="34" charset="0"/>
                <a:ea typeface="Tahoma" panose="020B0604030504040204" pitchFamily="34" charset="0"/>
                <a:cs typeface="Tahoma" panose="020B0604030504040204" pitchFamily="34" charset="0"/>
              </a:rPr>
              <a:t>		     -&gt;	(</a:t>
            </a:r>
            <a:r>
              <a:rPr lang="en-US"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BrainOutput</a:t>
            </a:r>
            <a:r>
              <a:rPr lang="en-US" dirty="0" smtClean="0">
                <a:solidFill>
                  <a:srgbClr val="FF0000"/>
                </a:solidFill>
                <a:latin typeface="Tahoma" panose="020B0604030504040204" pitchFamily="34" charset="0"/>
                <a:ea typeface="Tahoma" panose="020B0604030504040204" pitchFamily="34" charset="0"/>
                <a:cs typeface="Tahoma" panose="020B0604030504040204" pitchFamily="34" charset="0"/>
              </a:rPr>
              <a:t>,	m)</a:t>
            </a:r>
            <a:endParaRPr lang="en-US"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4"/>
          <p:cNvSpPr>
            <a:spLocks noGrp="1"/>
          </p:cNvSpPr>
          <p:nvPr>
            <p:ph type="sldNum" sz="quarter" idx="12"/>
          </p:nvPr>
        </p:nvSpPr>
        <p:spPr/>
        <p:txBody>
          <a:bodyPr/>
          <a:lstStyle/>
          <a:p>
            <a:fld id="{60FC6C42-2A3B-4846-B107-6257037DDA78}" type="slidenum">
              <a:rPr lang="en-US"/>
              <a:pPr/>
              <a:t>17</a:t>
            </a:fld>
            <a:endParaRPr lang="en-US"/>
          </a:p>
        </p:txBody>
      </p:sp>
      <p:sp>
        <p:nvSpPr>
          <p:cNvPr id="381954" name="Rectangle 2"/>
          <p:cNvSpPr>
            <a:spLocks noGrp="1" noChangeArrowheads="1"/>
          </p:cNvSpPr>
          <p:nvPr>
            <p:ph type="title"/>
          </p:nvPr>
        </p:nvSpPr>
        <p:spPr/>
        <p:txBody>
          <a:bodyPr/>
          <a:lstStyle/>
          <a:p>
            <a:pPr algn="l"/>
            <a:r>
              <a:rPr lang="en-US" dirty="0"/>
              <a:t>“</a:t>
            </a:r>
            <a:r>
              <a:rPr lang="en-US" dirty="0" err="1"/>
              <a:t>Ons</a:t>
            </a:r>
            <a:r>
              <a:rPr lang="en-US" dirty="0"/>
              <a:t>” </a:t>
            </a:r>
            <a:r>
              <a:rPr lang="en-US" dirty="0" err="1"/>
              <a:t>brein</a:t>
            </a:r>
            <a:r>
              <a:rPr lang="en-US" dirty="0"/>
              <a:t> is </a:t>
            </a:r>
            <a:r>
              <a:rPr lang="en-US" dirty="0" err="1"/>
              <a:t>anders</a:t>
            </a:r>
            <a:endParaRPr lang="en-US" dirty="0"/>
          </a:p>
        </p:txBody>
      </p:sp>
      <p:sp>
        <p:nvSpPr>
          <p:cNvPr id="381955" name="Text Box 3"/>
          <p:cNvSpPr txBox="1">
            <a:spLocks noChangeArrowheads="1"/>
          </p:cNvSpPr>
          <p:nvPr/>
        </p:nvSpPr>
        <p:spPr bwMode="auto">
          <a:xfrm>
            <a:off x="1116013" y="5005625"/>
            <a:ext cx="76327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err="1">
                <a:solidFill>
                  <a:srgbClr val="CC3399"/>
                </a:solidFill>
                <a:latin typeface="Tahoma" panose="020B0604030504040204" pitchFamily="34" charset="0"/>
              </a:rPr>
              <a:t>mijnBrein</a:t>
            </a:r>
            <a:r>
              <a:rPr lang="en-US" dirty="0">
                <a:latin typeface="Tahoma" panose="020B0604030504040204" pitchFamily="34" charset="0"/>
              </a:rPr>
              <a:t> ::	</a:t>
            </a:r>
            <a:r>
              <a:rPr lang="en-US" dirty="0">
                <a:solidFill>
                  <a:srgbClr val="FF0000"/>
                </a:solidFill>
                <a:latin typeface="Tahoma" panose="020B0604030504040204" pitchFamily="34" charset="0"/>
              </a:rPr>
              <a:t>(</a:t>
            </a:r>
            <a:r>
              <a:rPr lang="en-US" dirty="0" err="1">
                <a:solidFill>
                  <a:srgbClr val="FF0000"/>
                </a:solidFill>
                <a:latin typeface="Tahoma" panose="020B0604030504040204" pitchFamily="34" charset="0"/>
              </a:rPr>
              <a:t>BrainInput</a:t>
            </a:r>
            <a:r>
              <a:rPr lang="en-US" dirty="0">
                <a:solidFill>
                  <a:srgbClr val="FF0000"/>
                </a:solidFill>
                <a:latin typeface="Tahoma" panose="020B0604030504040204" pitchFamily="34" charset="0"/>
              </a:rPr>
              <a:t>,   Memory) </a:t>
            </a:r>
          </a:p>
          <a:p>
            <a:pPr>
              <a:spcBef>
                <a:spcPct val="50000"/>
              </a:spcBef>
            </a:pPr>
            <a:r>
              <a:rPr lang="en-US" dirty="0">
                <a:solidFill>
                  <a:srgbClr val="FF0000"/>
                </a:solidFill>
                <a:latin typeface="Tahoma" panose="020B0604030504040204" pitchFamily="34" charset="0"/>
              </a:rPr>
              <a:t>	     -&gt; (</a:t>
            </a:r>
            <a:r>
              <a:rPr lang="en-US" dirty="0" err="1">
                <a:solidFill>
                  <a:srgbClr val="FF0000"/>
                </a:solidFill>
                <a:latin typeface="Tahoma" panose="020B0604030504040204" pitchFamily="34" charset="0"/>
              </a:rPr>
              <a:t>BrainOutput</a:t>
            </a:r>
            <a:r>
              <a:rPr lang="en-US" dirty="0">
                <a:solidFill>
                  <a:srgbClr val="FF0000"/>
                </a:solidFill>
                <a:latin typeface="Tahoma" panose="020B0604030504040204" pitchFamily="34" charset="0"/>
              </a:rPr>
              <a:t>, Memory)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3AE19D2-C49E-4482-A548-AF5B2A1C29DC}" type="slidenum">
              <a:rPr lang="en-US"/>
              <a:pPr/>
              <a:t>18</a:t>
            </a:fld>
            <a:endParaRPr lang="en-US"/>
          </a:p>
        </p:txBody>
      </p:sp>
      <p:sp>
        <p:nvSpPr>
          <p:cNvPr id="368642" name="Rectangle 2"/>
          <p:cNvSpPr>
            <a:spLocks noGrp="1" noChangeArrowheads="1"/>
          </p:cNvSpPr>
          <p:nvPr>
            <p:ph type="title"/>
          </p:nvPr>
        </p:nvSpPr>
        <p:spPr/>
        <p:txBody>
          <a:bodyPr/>
          <a:lstStyle/>
          <a:p>
            <a:pPr algn="l"/>
            <a:r>
              <a:rPr lang="en-US" dirty="0" err="1"/>
              <a:t>Wat</a:t>
            </a:r>
            <a:r>
              <a:rPr lang="en-US" dirty="0"/>
              <a:t> </a:t>
            </a:r>
            <a:r>
              <a:rPr lang="en-US" dirty="0" err="1"/>
              <a:t>weet</a:t>
            </a:r>
            <a:r>
              <a:rPr lang="en-US" dirty="0"/>
              <a:t> </a:t>
            </a:r>
            <a:r>
              <a:rPr lang="en-US" dirty="0" err="1"/>
              <a:t>een</a:t>
            </a:r>
            <a:r>
              <a:rPr lang="en-US" dirty="0"/>
              <a:t> </a:t>
            </a:r>
            <a:r>
              <a:rPr lang="en-US" dirty="0" err="1"/>
              <a:t>voetballer</a:t>
            </a:r>
            <a:r>
              <a:rPr lang="en-US" dirty="0"/>
              <a:t>?</a:t>
            </a:r>
          </a:p>
        </p:txBody>
      </p:sp>
      <p:sp>
        <p:nvSpPr>
          <p:cNvPr id="368643" name="Rectangle 3"/>
          <p:cNvSpPr>
            <a:spLocks noGrp="1" noChangeArrowheads="1"/>
          </p:cNvSpPr>
          <p:nvPr>
            <p:ph type="body" idx="1"/>
          </p:nvPr>
        </p:nvSpPr>
        <p:spPr>
          <a:xfrm>
            <a:off x="1066800" y="1752600"/>
            <a:ext cx="7620000" cy="2755900"/>
          </a:xfrm>
        </p:spPr>
        <p:txBody>
          <a:bodyPr/>
          <a:lstStyle/>
          <a:p>
            <a:pPr>
              <a:buFontTx/>
              <a:buNone/>
            </a:pPr>
            <a:r>
              <a:rPr lang="en-US" sz="2400" dirty="0">
                <a:latin typeface="Tahoma" panose="020B0604030504040204" pitchFamily="34" charset="0"/>
              </a:rPr>
              <a:t>::	</a:t>
            </a:r>
            <a:r>
              <a:rPr lang="en-US" sz="2400" dirty="0" err="1">
                <a:solidFill>
                  <a:srgbClr val="FF0000"/>
                </a:solidFill>
                <a:latin typeface="Tahoma" panose="020B0604030504040204" pitchFamily="34" charset="0"/>
              </a:rPr>
              <a:t>BrainInput</a:t>
            </a:r>
            <a:endParaRPr lang="en-US" sz="2400" dirty="0">
              <a:solidFill>
                <a:srgbClr val="FF0000"/>
              </a:solidFill>
              <a:latin typeface="Tahoma" panose="020B0604030504040204" pitchFamily="34" charset="0"/>
            </a:endParaRPr>
          </a:p>
          <a:p>
            <a:pPr>
              <a:buFontTx/>
              <a:buNone/>
            </a:pPr>
            <a:r>
              <a:rPr lang="en-US" sz="2400" dirty="0">
                <a:latin typeface="Tahoma" panose="020B0604030504040204" pitchFamily="34" charset="0"/>
              </a:rPr>
              <a:t>	=	{ </a:t>
            </a:r>
            <a:r>
              <a:rPr lang="en-US" sz="2400" dirty="0">
                <a:solidFill>
                  <a:schemeClr val="accent2"/>
                </a:solidFill>
                <a:latin typeface="Tahoma" panose="020B0604030504040204" pitchFamily="34" charset="0"/>
              </a:rPr>
              <a:t>referee</a:t>
            </a:r>
            <a:r>
              <a:rPr lang="en-US" sz="2400" dirty="0">
                <a:latin typeface="Tahoma" panose="020B0604030504040204" pitchFamily="34" charset="0"/>
              </a:rPr>
              <a:t>	:: </a:t>
            </a:r>
            <a:r>
              <a:rPr lang="en-US" sz="2400" dirty="0">
                <a:solidFill>
                  <a:srgbClr val="FF0000"/>
                </a:solidFill>
                <a:latin typeface="Tahoma" panose="020B0604030504040204" pitchFamily="34" charset="0"/>
              </a:rPr>
              <a:t>[</a:t>
            </a:r>
            <a:r>
              <a:rPr lang="en-US" sz="2400" dirty="0" err="1">
                <a:solidFill>
                  <a:srgbClr val="FF0000"/>
                </a:solidFill>
                <a:latin typeface="Tahoma" panose="020B0604030504040204" pitchFamily="34" charset="0"/>
              </a:rPr>
              <a:t>RefereeAction</a:t>
            </a:r>
            <a:r>
              <a:rPr lang="en-US" sz="2400" dirty="0">
                <a:solidFill>
                  <a:srgbClr val="FF0000"/>
                </a:solidFill>
                <a:latin typeface="Tahoma" panose="020B0604030504040204" pitchFamily="34" charset="0"/>
              </a:rPr>
              <a:t>]</a:t>
            </a:r>
          </a:p>
          <a:p>
            <a:pPr>
              <a:buFontTx/>
              <a:buNone/>
            </a:pPr>
            <a:r>
              <a:rPr lang="en-US" sz="2400" dirty="0">
                <a:latin typeface="Tahoma" panose="020B0604030504040204" pitchFamily="34" charset="0"/>
              </a:rPr>
              <a:t>		, </a:t>
            </a:r>
            <a:r>
              <a:rPr lang="en-US" sz="2400" dirty="0">
                <a:solidFill>
                  <a:schemeClr val="accent2"/>
                </a:solidFill>
                <a:latin typeface="Tahoma" panose="020B0604030504040204" pitchFamily="34" charset="0"/>
              </a:rPr>
              <a:t>football</a:t>
            </a:r>
            <a:r>
              <a:rPr lang="en-US" sz="2400" dirty="0">
                <a:latin typeface="Tahoma" panose="020B0604030504040204" pitchFamily="34" charset="0"/>
              </a:rPr>
              <a:t>	:: </a:t>
            </a:r>
            <a:r>
              <a:rPr lang="en-US" sz="2400" dirty="0" err="1">
                <a:solidFill>
                  <a:srgbClr val="FF0000"/>
                </a:solidFill>
                <a:latin typeface="Tahoma" panose="020B0604030504040204" pitchFamily="34" charset="0"/>
              </a:rPr>
              <a:t>FootballState</a:t>
            </a:r>
            <a:endParaRPr lang="en-US" sz="2400" dirty="0">
              <a:solidFill>
                <a:srgbClr val="FF0000"/>
              </a:solidFill>
              <a:latin typeface="Tahoma" panose="020B0604030504040204" pitchFamily="34" charset="0"/>
            </a:endParaRPr>
          </a:p>
          <a:p>
            <a:pPr>
              <a:buFontTx/>
              <a:buNone/>
            </a:pPr>
            <a:r>
              <a:rPr lang="en-US" sz="2400" dirty="0">
                <a:latin typeface="Tahoma" panose="020B0604030504040204" pitchFamily="34" charset="0"/>
              </a:rPr>
              <a:t>		, </a:t>
            </a:r>
            <a:r>
              <a:rPr lang="en-US" sz="2400" dirty="0">
                <a:solidFill>
                  <a:schemeClr val="accent2"/>
                </a:solidFill>
                <a:latin typeface="Tahoma" panose="020B0604030504040204" pitchFamily="34" charset="0"/>
              </a:rPr>
              <a:t>others</a:t>
            </a:r>
            <a:r>
              <a:rPr lang="en-US" sz="2400" dirty="0">
                <a:latin typeface="Tahoma" panose="020B0604030504040204" pitchFamily="34" charset="0"/>
              </a:rPr>
              <a:t>	:: </a:t>
            </a:r>
            <a:r>
              <a:rPr lang="en-US" sz="2400" dirty="0">
                <a:solidFill>
                  <a:srgbClr val="FF0000"/>
                </a:solidFill>
                <a:latin typeface="Tahoma" panose="020B0604030504040204" pitchFamily="34" charset="0"/>
              </a:rPr>
              <a:t>[Footballer]</a:t>
            </a:r>
          </a:p>
          <a:p>
            <a:pPr>
              <a:buFontTx/>
              <a:buNone/>
            </a:pPr>
            <a:r>
              <a:rPr lang="en-US" sz="2400" dirty="0">
                <a:latin typeface="Tahoma" panose="020B0604030504040204" pitchFamily="34" charset="0"/>
              </a:rPr>
              <a:t>		, </a:t>
            </a:r>
            <a:r>
              <a:rPr lang="en-US" sz="2400" dirty="0">
                <a:solidFill>
                  <a:schemeClr val="accent2"/>
                </a:solidFill>
                <a:latin typeface="Tahoma" panose="020B0604030504040204" pitchFamily="34" charset="0"/>
              </a:rPr>
              <a:t>me</a:t>
            </a:r>
            <a:r>
              <a:rPr lang="en-US" sz="2400" dirty="0">
                <a:latin typeface="Tahoma" panose="020B0604030504040204" pitchFamily="34" charset="0"/>
              </a:rPr>
              <a:t>		:: </a:t>
            </a:r>
            <a:r>
              <a:rPr lang="en-US" sz="2400" dirty="0">
                <a:solidFill>
                  <a:srgbClr val="FF0000"/>
                </a:solidFill>
                <a:latin typeface="Tahoma" panose="020B0604030504040204" pitchFamily="34" charset="0"/>
              </a:rPr>
              <a:t>Footballer</a:t>
            </a:r>
          </a:p>
          <a:p>
            <a:pPr>
              <a:buFontTx/>
              <a:buNone/>
            </a:pPr>
            <a:r>
              <a:rPr lang="en-US" sz="2400" dirty="0">
                <a:latin typeface="Tahoma" panose="020B0604030504040204" pitchFamily="34" charset="0"/>
              </a:rPr>
              <a:t>		}</a:t>
            </a:r>
          </a:p>
        </p:txBody>
      </p:sp>
      <p:sp>
        <p:nvSpPr>
          <p:cNvPr id="368644" name="Rectangle 4"/>
          <p:cNvSpPr>
            <a:spLocks noChangeArrowheads="1"/>
          </p:cNvSpPr>
          <p:nvPr/>
        </p:nvSpPr>
        <p:spPr bwMode="auto">
          <a:xfrm>
            <a:off x="1055688" y="4437063"/>
            <a:ext cx="76200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buFontTx/>
              <a:buNone/>
            </a:pPr>
            <a:r>
              <a:rPr lang="en-US" sz="2400" dirty="0">
                <a:latin typeface="Tahoma" panose="020B0604030504040204" pitchFamily="34" charset="0"/>
              </a:rPr>
              <a:t>::	</a:t>
            </a:r>
            <a:r>
              <a:rPr lang="en-US" sz="2400" dirty="0" err="1">
                <a:solidFill>
                  <a:srgbClr val="FF0000"/>
                </a:solidFill>
                <a:latin typeface="Tahoma" panose="020B0604030504040204" pitchFamily="34" charset="0"/>
              </a:rPr>
              <a:t>FootballState</a:t>
            </a:r>
            <a:endParaRPr lang="en-US" sz="2400" dirty="0">
              <a:solidFill>
                <a:srgbClr val="FF0000"/>
              </a:solidFill>
              <a:latin typeface="Tahoma" panose="020B0604030504040204" pitchFamily="34" charset="0"/>
            </a:endParaRPr>
          </a:p>
          <a:p>
            <a:pPr>
              <a:buFontTx/>
              <a:buNone/>
            </a:pPr>
            <a:r>
              <a:rPr lang="en-US" sz="2400" dirty="0">
                <a:latin typeface="Tahoma" panose="020B0604030504040204" pitchFamily="34" charset="0"/>
              </a:rPr>
              <a:t>	=	</a:t>
            </a:r>
            <a:r>
              <a:rPr lang="en-US" sz="2400" dirty="0">
                <a:solidFill>
                  <a:srgbClr val="008000"/>
                </a:solidFill>
                <a:latin typeface="Tahoma" panose="020B0604030504040204" pitchFamily="34" charset="0"/>
              </a:rPr>
              <a:t>Free</a:t>
            </a:r>
            <a:r>
              <a:rPr lang="en-US" sz="2400" dirty="0">
                <a:latin typeface="Tahoma" panose="020B0604030504040204" pitchFamily="34" charset="0"/>
              </a:rPr>
              <a:t> </a:t>
            </a:r>
            <a:r>
              <a:rPr lang="en-US" sz="2400" dirty="0">
                <a:solidFill>
                  <a:srgbClr val="FF0000"/>
                </a:solidFill>
                <a:latin typeface="Tahoma" panose="020B0604030504040204" pitchFamily="34" charset="0"/>
              </a:rPr>
              <a:t>Football</a:t>
            </a:r>
            <a:r>
              <a:rPr lang="en-US" sz="2400" dirty="0">
                <a:latin typeface="Tahoma" panose="020B0604030504040204" pitchFamily="34" charset="0"/>
              </a:rPr>
              <a:t> | </a:t>
            </a:r>
            <a:r>
              <a:rPr lang="en-US" sz="2400" dirty="0" err="1">
                <a:solidFill>
                  <a:srgbClr val="008000"/>
                </a:solidFill>
                <a:latin typeface="Tahoma" panose="020B0604030504040204" pitchFamily="34" charset="0"/>
              </a:rPr>
              <a:t>GainedBy</a:t>
            </a:r>
            <a:r>
              <a:rPr lang="en-US" sz="2400" dirty="0">
                <a:latin typeface="Tahoma" panose="020B0604030504040204" pitchFamily="34" charset="0"/>
              </a:rPr>
              <a:t> </a:t>
            </a:r>
            <a:r>
              <a:rPr lang="en-US" sz="2400" dirty="0" err="1" smtClean="0">
                <a:solidFill>
                  <a:srgbClr val="FF0000"/>
                </a:solidFill>
                <a:latin typeface="Tahoma" panose="020B0604030504040204" pitchFamily="34" charset="0"/>
              </a:rPr>
              <a:t>FootballerID</a:t>
            </a:r>
            <a:endParaRPr lang="en-US" sz="2400" dirty="0">
              <a:solidFill>
                <a:srgbClr val="FF0000"/>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C6AB3BE-9457-4A53-BC76-F2608F133FEA}" type="slidenum">
              <a:rPr lang="en-US"/>
              <a:pPr/>
              <a:t>19</a:t>
            </a:fld>
            <a:endParaRPr lang="en-US"/>
          </a:p>
        </p:txBody>
      </p:sp>
      <p:sp>
        <p:nvSpPr>
          <p:cNvPr id="356354" name="Text Box 2"/>
          <p:cNvSpPr txBox="1">
            <a:spLocks noChangeArrowheads="1"/>
          </p:cNvSpPr>
          <p:nvPr/>
        </p:nvSpPr>
        <p:spPr bwMode="auto">
          <a:xfrm>
            <a:off x="1331913" y="1844675"/>
            <a:ext cx="74168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dirty="0">
                <a:latin typeface="Tahoma" panose="020B0604030504040204" pitchFamily="34" charset="0"/>
              </a:rPr>
              <a:t>:: </a:t>
            </a:r>
            <a:r>
              <a:rPr lang="en-US" sz="2800" dirty="0" err="1">
                <a:solidFill>
                  <a:srgbClr val="FF0000"/>
                </a:solidFill>
                <a:latin typeface="Tahoma" panose="020B0604030504040204" pitchFamily="34" charset="0"/>
              </a:rPr>
              <a:t>BrainOutput</a:t>
            </a:r>
            <a:r>
              <a:rPr lang="en-US" sz="2800" dirty="0">
                <a:latin typeface="Tahoma" panose="020B0604030504040204" pitchFamily="34" charset="0"/>
              </a:rPr>
              <a:t> :== </a:t>
            </a:r>
            <a:r>
              <a:rPr lang="en-US" sz="2800" dirty="0" err="1">
                <a:solidFill>
                  <a:srgbClr val="FF0000"/>
                </a:solidFill>
                <a:latin typeface="Tahoma" panose="020B0604030504040204" pitchFamily="34" charset="0"/>
              </a:rPr>
              <a:t>FootballerAction</a:t>
            </a:r>
            <a:endParaRPr lang="en-US" sz="2800" dirty="0">
              <a:solidFill>
                <a:srgbClr val="FF0000"/>
              </a:solidFill>
              <a:latin typeface="Tahoma" panose="020B0604030504040204" pitchFamily="34" charset="0"/>
            </a:endParaRPr>
          </a:p>
          <a:p>
            <a:r>
              <a:rPr lang="en-US" sz="2800" dirty="0">
                <a:latin typeface="Tahoma" panose="020B0604030504040204" pitchFamily="34" charset="0"/>
              </a:rPr>
              <a:t>::</a:t>
            </a:r>
            <a:r>
              <a:rPr lang="en-US" sz="2800" dirty="0">
                <a:solidFill>
                  <a:srgbClr val="FF0000"/>
                </a:solidFill>
                <a:latin typeface="Tahoma" panose="020B0604030504040204" pitchFamily="34" charset="0"/>
              </a:rPr>
              <a:t> </a:t>
            </a:r>
            <a:r>
              <a:rPr lang="en-US" sz="2800" dirty="0" err="1">
                <a:solidFill>
                  <a:srgbClr val="FF0000"/>
                </a:solidFill>
                <a:latin typeface="Tahoma" panose="020B0604030504040204" pitchFamily="34" charset="0"/>
              </a:rPr>
              <a:t>FootballerAction</a:t>
            </a:r>
            <a:r>
              <a:rPr lang="en-US" sz="2800" dirty="0">
                <a:latin typeface="Tahoma" panose="020B0604030504040204" pitchFamily="34" charset="0"/>
              </a:rPr>
              <a:t>	</a:t>
            </a:r>
          </a:p>
          <a:p>
            <a:r>
              <a:rPr lang="en-US" sz="2800" dirty="0">
                <a:latin typeface="Tahoma" panose="020B0604030504040204" pitchFamily="34" charset="0"/>
              </a:rPr>
              <a:t>   = </a:t>
            </a:r>
            <a:r>
              <a:rPr lang="en-US" sz="2800" dirty="0">
                <a:solidFill>
                  <a:srgbClr val="008000"/>
                </a:solidFill>
                <a:latin typeface="Tahoma" panose="020B0604030504040204" pitchFamily="34" charset="0"/>
              </a:rPr>
              <a:t>Move</a:t>
            </a:r>
            <a:r>
              <a:rPr lang="en-US" sz="2800" dirty="0">
                <a:latin typeface="Tahoma" panose="020B0604030504040204" pitchFamily="34" charset="0"/>
              </a:rPr>
              <a:t> </a:t>
            </a:r>
            <a:r>
              <a:rPr lang="en-US" sz="2800" dirty="0">
                <a:solidFill>
                  <a:srgbClr val="FF0000"/>
                </a:solidFill>
                <a:latin typeface="Tahoma" panose="020B0604030504040204" pitchFamily="34" charset="0"/>
              </a:rPr>
              <a:t>Speed Angle	</a:t>
            </a:r>
            <a:r>
              <a:rPr lang="en-US" sz="2800" dirty="0">
                <a:latin typeface="Tahoma" panose="020B0604030504040204" pitchFamily="34" charset="0"/>
              </a:rPr>
              <a:t>| </a:t>
            </a:r>
            <a:r>
              <a:rPr lang="en-US" sz="2800" dirty="0">
                <a:solidFill>
                  <a:srgbClr val="008000"/>
                </a:solidFill>
                <a:latin typeface="Tahoma" panose="020B0604030504040204" pitchFamily="34" charset="0"/>
              </a:rPr>
              <a:t>Feint</a:t>
            </a:r>
            <a:r>
              <a:rPr lang="en-US" sz="2800" dirty="0">
                <a:latin typeface="Tahoma" panose="020B0604030504040204" pitchFamily="34" charset="0"/>
              </a:rPr>
              <a:t> </a:t>
            </a:r>
            <a:r>
              <a:rPr lang="en-US" sz="2800" dirty="0" err="1">
                <a:solidFill>
                  <a:srgbClr val="FF0000"/>
                </a:solidFill>
                <a:latin typeface="Tahoma" panose="020B0604030504040204" pitchFamily="34" charset="0"/>
              </a:rPr>
              <a:t>FeintDirection</a:t>
            </a:r>
            <a:endParaRPr lang="en-US" sz="2800" dirty="0">
              <a:solidFill>
                <a:srgbClr val="FF0000"/>
              </a:solidFill>
              <a:latin typeface="Tahoma" panose="020B0604030504040204" pitchFamily="34" charset="0"/>
            </a:endParaRPr>
          </a:p>
          <a:p>
            <a:r>
              <a:rPr lang="en-US" sz="2800" dirty="0">
                <a:latin typeface="Tahoma" panose="020B0604030504040204" pitchFamily="34" charset="0"/>
              </a:rPr>
              <a:t>   | </a:t>
            </a:r>
            <a:r>
              <a:rPr lang="en-US" sz="2800" dirty="0" err="1">
                <a:solidFill>
                  <a:srgbClr val="008000"/>
                </a:solidFill>
                <a:latin typeface="Tahoma" panose="020B0604030504040204" pitchFamily="34" charset="0"/>
              </a:rPr>
              <a:t>GainBall</a:t>
            </a:r>
            <a:r>
              <a:rPr lang="en-US" sz="2800" dirty="0">
                <a:latin typeface="Tahoma" panose="020B0604030504040204" pitchFamily="34" charset="0"/>
              </a:rPr>
              <a:t>		| </a:t>
            </a:r>
            <a:r>
              <a:rPr lang="en-US" sz="2800" dirty="0" err="1">
                <a:solidFill>
                  <a:srgbClr val="008000"/>
                </a:solidFill>
                <a:latin typeface="Tahoma" panose="020B0604030504040204" pitchFamily="34" charset="0"/>
              </a:rPr>
              <a:t>CatchBall</a:t>
            </a:r>
            <a:endParaRPr lang="en-US" sz="2800" dirty="0">
              <a:solidFill>
                <a:srgbClr val="008000"/>
              </a:solidFill>
              <a:latin typeface="Tahoma" panose="020B0604030504040204" pitchFamily="34" charset="0"/>
            </a:endParaRPr>
          </a:p>
          <a:p>
            <a:r>
              <a:rPr lang="en-US" sz="2800" dirty="0">
                <a:latin typeface="Tahoma" panose="020B0604030504040204" pitchFamily="34" charset="0"/>
              </a:rPr>
              <a:t>   | </a:t>
            </a:r>
            <a:r>
              <a:rPr lang="en-US" sz="2800" dirty="0" err="1">
                <a:solidFill>
                  <a:srgbClr val="008000"/>
                </a:solidFill>
                <a:latin typeface="Tahoma" panose="020B0604030504040204" pitchFamily="34" charset="0"/>
              </a:rPr>
              <a:t>KickBall</a:t>
            </a:r>
            <a:r>
              <a:rPr lang="en-US" sz="2800" dirty="0">
                <a:latin typeface="Tahoma" panose="020B0604030504040204" pitchFamily="34" charset="0"/>
              </a:rPr>
              <a:t> </a:t>
            </a:r>
            <a:r>
              <a:rPr lang="en-US" sz="2800" dirty="0">
                <a:solidFill>
                  <a:srgbClr val="FF0000"/>
                </a:solidFill>
                <a:latin typeface="Tahoma" panose="020B0604030504040204" pitchFamily="34" charset="0"/>
              </a:rPr>
              <a:t>Speed3D</a:t>
            </a:r>
            <a:r>
              <a:rPr lang="en-US" sz="2800" dirty="0">
                <a:latin typeface="Tahoma" panose="020B0604030504040204" pitchFamily="34" charset="0"/>
              </a:rPr>
              <a:t>	| </a:t>
            </a:r>
            <a:r>
              <a:rPr lang="en-US" sz="2800" dirty="0" err="1">
                <a:solidFill>
                  <a:srgbClr val="008000"/>
                </a:solidFill>
                <a:latin typeface="Tahoma" panose="020B0604030504040204" pitchFamily="34" charset="0"/>
              </a:rPr>
              <a:t>HeadBall</a:t>
            </a:r>
            <a:r>
              <a:rPr lang="en-US" sz="2800" dirty="0">
                <a:latin typeface="Tahoma" panose="020B0604030504040204" pitchFamily="34" charset="0"/>
              </a:rPr>
              <a:t> </a:t>
            </a:r>
            <a:r>
              <a:rPr lang="en-US" sz="2800" dirty="0">
                <a:solidFill>
                  <a:srgbClr val="FF0000"/>
                </a:solidFill>
                <a:latin typeface="Tahoma" panose="020B0604030504040204" pitchFamily="34" charset="0"/>
              </a:rPr>
              <a:t>Speed3D</a:t>
            </a:r>
          </a:p>
          <a:p>
            <a:r>
              <a:rPr lang="en-US" sz="2800" dirty="0" smtClean="0">
                <a:latin typeface="Tahoma" panose="020B0604030504040204" pitchFamily="34" charset="0"/>
              </a:rPr>
              <a:t>   | </a:t>
            </a:r>
            <a:r>
              <a:rPr lang="en-US" sz="2800" dirty="0">
                <a:solidFill>
                  <a:srgbClr val="008000"/>
                </a:solidFill>
                <a:latin typeface="Tahoma" panose="020B0604030504040204" pitchFamily="34" charset="0"/>
              </a:rPr>
              <a:t>Tackle</a:t>
            </a:r>
            <a:r>
              <a:rPr lang="en-US" sz="2800" dirty="0">
                <a:latin typeface="Tahoma" panose="020B0604030504040204" pitchFamily="34" charset="0"/>
              </a:rPr>
              <a:t> </a:t>
            </a:r>
            <a:r>
              <a:rPr lang="en-US" sz="2800" dirty="0" err="1">
                <a:solidFill>
                  <a:srgbClr val="FF0000"/>
                </a:solidFill>
                <a:latin typeface="Tahoma" panose="020B0604030504040204" pitchFamily="34" charset="0"/>
              </a:rPr>
              <a:t>FootballerID</a:t>
            </a:r>
            <a:r>
              <a:rPr lang="en-US" sz="2800" dirty="0">
                <a:latin typeface="Tahoma" panose="020B0604030504040204" pitchFamily="34" charset="0"/>
              </a:rPr>
              <a:t> </a:t>
            </a:r>
            <a:r>
              <a:rPr lang="en-US" sz="2800" dirty="0">
                <a:solidFill>
                  <a:srgbClr val="FF0000"/>
                </a:solidFill>
                <a:latin typeface="Tahoma" panose="020B0604030504040204" pitchFamily="34" charset="0"/>
              </a:rPr>
              <a:t>Velocity</a:t>
            </a:r>
          </a:p>
        </p:txBody>
      </p:sp>
      <p:sp>
        <p:nvSpPr>
          <p:cNvPr id="356355" name="Rectangle 3"/>
          <p:cNvSpPr>
            <a:spLocks noGrp="1" noChangeArrowheads="1"/>
          </p:cNvSpPr>
          <p:nvPr>
            <p:ph type="title"/>
          </p:nvPr>
        </p:nvSpPr>
        <p:spPr/>
        <p:txBody>
          <a:bodyPr/>
          <a:lstStyle/>
          <a:p>
            <a:pPr algn="l"/>
            <a:r>
              <a:rPr lang="en-US" dirty="0" err="1"/>
              <a:t>Wat</a:t>
            </a:r>
            <a:r>
              <a:rPr lang="en-US" dirty="0"/>
              <a:t> </a:t>
            </a:r>
            <a:r>
              <a:rPr lang="en-US" dirty="0" err="1"/>
              <a:t>kan</a:t>
            </a:r>
            <a:r>
              <a:rPr lang="en-US" dirty="0"/>
              <a:t> </a:t>
            </a:r>
            <a:r>
              <a:rPr lang="en-US" dirty="0" err="1"/>
              <a:t>een</a:t>
            </a:r>
            <a:r>
              <a:rPr lang="en-US" dirty="0"/>
              <a:t> </a:t>
            </a:r>
            <a:r>
              <a:rPr lang="en-US" dirty="0" err="1"/>
              <a:t>voetballer</a:t>
            </a:r>
            <a:r>
              <a:rPr lang="en-US" dirty="0"/>
              <a:t> </a:t>
            </a:r>
            <a:r>
              <a:rPr lang="en-US" dirty="0" err="1"/>
              <a:t>doen</a:t>
            </a:r>
            <a:r>
              <a:rPr lang="en-US" dirty="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Wat</a:t>
            </a:r>
            <a:r>
              <a:rPr lang="en-US" dirty="0" smtClean="0"/>
              <a:t> is </a:t>
            </a:r>
            <a:r>
              <a:rPr lang="en-US" dirty="0" err="1" smtClean="0"/>
              <a:t>SoccerFun</a:t>
            </a:r>
            <a:r>
              <a:rPr lang="en-US" dirty="0" smtClean="0"/>
              <a:t>?</a:t>
            </a:r>
            <a:endParaRPr lang="en-US" dirty="0"/>
          </a:p>
        </p:txBody>
      </p:sp>
      <p:sp>
        <p:nvSpPr>
          <p:cNvPr id="3" name="Content Placeholder 2"/>
          <p:cNvSpPr>
            <a:spLocks noGrp="1"/>
          </p:cNvSpPr>
          <p:nvPr>
            <p:ph idx="1"/>
          </p:nvPr>
        </p:nvSpPr>
        <p:spPr/>
        <p:txBody>
          <a:bodyPr/>
          <a:lstStyle/>
          <a:p>
            <a:r>
              <a:rPr lang="en-US" dirty="0" err="1" smtClean="0"/>
              <a:t>Programmeer</a:t>
            </a:r>
            <a:r>
              <a:rPr lang="en-US" dirty="0" smtClean="0"/>
              <a:t> het </a:t>
            </a:r>
            <a:r>
              <a:rPr lang="en-US" dirty="0" err="1" smtClean="0"/>
              <a:t>brein</a:t>
            </a:r>
            <a:r>
              <a:rPr lang="en-US" dirty="0" smtClean="0"/>
              <a:t> van </a:t>
            </a:r>
            <a:r>
              <a:rPr lang="en-US" dirty="0" err="1" smtClean="0"/>
              <a:t>een</a:t>
            </a:r>
            <a:r>
              <a:rPr lang="en-US" dirty="0" smtClean="0"/>
              <a:t> </a:t>
            </a:r>
            <a:r>
              <a:rPr lang="en-US" dirty="0" err="1" smtClean="0"/>
              <a:t>voetballer</a:t>
            </a:r>
            <a:endParaRPr lang="en-US" dirty="0" smtClean="0"/>
          </a:p>
          <a:p>
            <a:r>
              <a:rPr lang="en-US" dirty="0" err="1" smtClean="0"/>
              <a:t>Maak</a:t>
            </a:r>
            <a:r>
              <a:rPr lang="en-US" dirty="0" smtClean="0"/>
              <a:t> </a:t>
            </a:r>
            <a:r>
              <a:rPr lang="en-US" dirty="0" err="1" smtClean="0"/>
              <a:t>een</a:t>
            </a:r>
            <a:r>
              <a:rPr lang="en-US" dirty="0" smtClean="0"/>
              <a:t> team van elf </a:t>
            </a:r>
            <a:r>
              <a:rPr lang="en-US" dirty="0" err="1" smtClean="0"/>
              <a:t>voetballers</a:t>
            </a:r>
            <a:endParaRPr lang="en-US" dirty="0" smtClean="0"/>
          </a:p>
          <a:p>
            <a:r>
              <a:rPr lang="en-US" dirty="0" err="1" smtClean="0"/>
              <a:t>Voetbal</a:t>
            </a:r>
            <a:r>
              <a:rPr lang="en-US" dirty="0" smtClean="0"/>
              <a:t> </a:t>
            </a:r>
            <a:r>
              <a:rPr lang="en-US" dirty="0" err="1" smtClean="0"/>
              <a:t>tegen</a:t>
            </a:r>
            <a:r>
              <a:rPr lang="en-US" dirty="0" smtClean="0"/>
              <a:t> </a:t>
            </a:r>
            <a:r>
              <a:rPr lang="en-US" dirty="0" err="1" smtClean="0"/>
              <a:t>andere</a:t>
            </a:r>
            <a:r>
              <a:rPr lang="en-US" dirty="0" smtClean="0"/>
              <a:t> teams en </a:t>
            </a:r>
            <a:r>
              <a:rPr lang="en-US" dirty="0" err="1" smtClean="0"/>
              <a:t>kijk</a:t>
            </a:r>
            <a:r>
              <a:rPr lang="en-US" dirty="0" smtClean="0"/>
              <a:t> of je het </a:t>
            </a:r>
            <a:r>
              <a:rPr lang="en-US" dirty="0" err="1" smtClean="0"/>
              <a:t>beste</a:t>
            </a:r>
            <a:r>
              <a:rPr lang="en-US" dirty="0" smtClean="0"/>
              <a:t> team </a:t>
            </a:r>
            <a:r>
              <a:rPr lang="en-US" dirty="0" err="1" smtClean="0"/>
              <a:t>hebt</a:t>
            </a:r>
            <a:endParaRPr lang="en-US" dirty="0" smtClean="0"/>
          </a:p>
          <a:p>
            <a:r>
              <a:rPr lang="en-US" dirty="0" err="1" smtClean="0"/>
              <a:t>Geïnspireerd</a:t>
            </a:r>
            <a:r>
              <a:rPr lang="en-US" dirty="0" smtClean="0"/>
              <a:t> op </a:t>
            </a:r>
            <a:r>
              <a:rPr lang="en-US" dirty="0" err="1" smtClean="0"/>
              <a:t>een</a:t>
            </a:r>
            <a:r>
              <a:rPr lang="en-US" dirty="0" smtClean="0"/>
              <a:t> </a:t>
            </a:r>
            <a:r>
              <a:rPr lang="en-US" dirty="0" err="1" smtClean="0"/>
              <a:t>uitspraak</a:t>
            </a:r>
            <a:r>
              <a:rPr lang="en-US" dirty="0" smtClean="0"/>
              <a:t> van Johan </a:t>
            </a:r>
            <a:r>
              <a:rPr lang="en-US" dirty="0" err="1" smtClean="0"/>
              <a:t>Cruijff</a:t>
            </a:r>
            <a:endParaRPr lang="en-US" dirty="0"/>
          </a:p>
        </p:txBody>
      </p:sp>
      <p:sp>
        <p:nvSpPr>
          <p:cNvPr id="5" name="Slide Number Placeholder 4"/>
          <p:cNvSpPr>
            <a:spLocks noGrp="1"/>
          </p:cNvSpPr>
          <p:nvPr>
            <p:ph type="sldNum" sz="quarter" idx="12"/>
          </p:nvPr>
        </p:nvSpPr>
        <p:spPr/>
        <p:txBody>
          <a:bodyPr/>
          <a:lstStyle/>
          <a:p>
            <a:fld id="{C9FE7A29-BFAC-4336-8C05-190F0A26296C}" type="slidenum">
              <a:rPr lang="en-US" smtClean="0"/>
              <a:pPr/>
              <a:t>2</a:t>
            </a:fld>
            <a:endParaRPr lang="en-US"/>
          </a:p>
        </p:txBody>
      </p:sp>
    </p:spTree>
    <p:extLst>
      <p:ext uri="{BB962C8B-B14F-4D97-AF65-F5344CB8AC3E}">
        <p14:creationId xmlns:p14="http://schemas.microsoft.com/office/powerpoint/2010/main" val="3943480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2D2BB436-F9DC-4F91-98AD-76675F8469B2}" type="slidenum">
              <a:rPr lang="en-US"/>
              <a:pPr/>
              <a:t>20</a:t>
            </a:fld>
            <a:endParaRPr lang="en-US"/>
          </a:p>
        </p:txBody>
      </p:sp>
      <p:sp>
        <p:nvSpPr>
          <p:cNvPr id="313350" name="Text Box 6"/>
          <p:cNvSpPr txBox="1">
            <a:spLocks noChangeArrowheads="1"/>
          </p:cNvSpPr>
          <p:nvPr/>
        </p:nvSpPr>
        <p:spPr bwMode="auto">
          <a:xfrm>
            <a:off x="1043608" y="2844641"/>
            <a:ext cx="432008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b="1" dirty="0">
                <a:solidFill>
                  <a:srgbClr val="CC3399"/>
                </a:solidFill>
                <a:latin typeface="Tahoma" panose="020B0604030504040204" pitchFamily="34" charset="0"/>
              </a:rPr>
              <a:t>halt</a:t>
            </a:r>
            <a:r>
              <a:rPr lang="en-US" dirty="0">
                <a:latin typeface="Tahoma" panose="020B0604030504040204" pitchFamily="34" charset="0"/>
              </a:rPr>
              <a:t>	 (input, m)</a:t>
            </a:r>
          </a:p>
          <a:p>
            <a:pPr>
              <a:spcBef>
                <a:spcPct val="50000"/>
              </a:spcBef>
            </a:pPr>
            <a:r>
              <a:rPr lang="en-US" dirty="0">
                <a:latin typeface="Tahoma" panose="020B0604030504040204" pitchFamily="34" charset="0"/>
              </a:rPr>
              <a:t>	= (</a:t>
            </a:r>
            <a:r>
              <a:rPr lang="en-US" dirty="0">
                <a:solidFill>
                  <a:srgbClr val="008000"/>
                </a:solidFill>
                <a:latin typeface="Tahoma" panose="020B0604030504040204" pitchFamily="34" charset="0"/>
              </a:rPr>
              <a:t>Move</a:t>
            </a:r>
            <a:r>
              <a:rPr lang="en-US" dirty="0">
                <a:latin typeface="Tahoma" panose="020B0604030504040204" pitchFamily="34" charset="0"/>
              </a:rPr>
              <a:t> zero </a:t>
            </a:r>
            <a:r>
              <a:rPr lang="en-US" dirty="0" err="1">
                <a:latin typeface="Tahoma" panose="020B0604030504040204" pitchFamily="34" charset="0"/>
              </a:rPr>
              <a:t>zero</a:t>
            </a:r>
            <a:r>
              <a:rPr lang="en-US" dirty="0">
                <a:latin typeface="Tahoma" panose="020B0604030504040204" pitchFamily="34" charset="0"/>
              </a:rPr>
              <a:t>, m)</a:t>
            </a:r>
          </a:p>
        </p:txBody>
      </p:sp>
      <p:sp>
        <p:nvSpPr>
          <p:cNvPr id="313349" name="Text Box 5"/>
          <p:cNvSpPr txBox="1">
            <a:spLocks noChangeArrowheads="1"/>
          </p:cNvSpPr>
          <p:nvPr/>
        </p:nvSpPr>
        <p:spPr bwMode="auto">
          <a:xfrm>
            <a:off x="1043608" y="1700808"/>
            <a:ext cx="432008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b="1" dirty="0">
                <a:solidFill>
                  <a:srgbClr val="CC3399"/>
                </a:solidFill>
                <a:latin typeface="Tahoma" panose="020B0604030504040204" pitchFamily="34" charset="0"/>
              </a:rPr>
              <a:t>halt</a:t>
            </a:r>
            <a:r>
              <a:rPr lang="en-US" dirty="0">
                <a:latin typeface="Tahoma" panose="020B0604030504040204" pitchFamily="34" charset="0"/>
              </a:rPr>
              <a:t>	 ::</a:t>
            </a:r>
            <a:r>
              <a:rPr lang="en-US" dirty="0">
                <a:solidFill>
                  <a:srgbClr val="FF0000"/>
                </a:solidFill>
                <a:latin typeface="Tahoma" panose="020B0604030504040204" pitchFamily="34" charset="0"/>
              </a:rPr>
              <a:t>  (</a:t>
            </a:r>
            <a:r>
              <a:rPr lang="en-US" dirty="0" err="1">
                <a:solidFill>
                  <a:srgbClr val="FF0000"/>
                </a:solidFill>
                <a:latin typeface="Tahoma" panose="020B0604030504040204" pitchFamily="34" charset="0"/>
              </a:rPr>
              <a:t>BrainInput</a:t>
            </a:r>
            <a:r>
              <a:rPr lang="en-US" dirty="0">
                <a:solidFill>
                  <a:srgbClr val="FF0000"/>
                </a:solidFill>
                <a:latin typeface="Tahoma" panose="020B0604030504040204" pitchFamily="34" charset="0"/>
              </a:rPr>
              <a:t>,   </a:t>
            </a:r>
            <a:r>
              <a:rPr lang="en-US" dirty="0" smtClean="0">
                <a:solidFill>
                  <a:srgbClr val="FF0000"/>
                </a:solidFill>
                <a:latin typeface="Tahoma" panose="020B0604030504040204" pitchFamily="34" charset="0"/>
              </a:rPr>
              <a:t>m)</a:t>
            </a:r>
            <a:endParaRPr lang="en-US" dirty="0">
              <a:solidFill>
                <a:srgbClr val="FF0000"/>
              </a:solidFill>
              <a:latin typeface="Tahoma" panose="020B0604030504040204" pitchFamily="34" charset="0"/>
            </a:endParaRPr>
          </a:p>
          <a:p>
            <a:pPr>
              <a:spcBef>
                <a:spcPct val="50000"/>
              </a:spcBef>
            </a:pPr>
            <a:r>
              <a:rPr lang="en-US" dirty="0">
                <a:solidFill>
                  <a:srgbClr val="FF0000"/>
                </a:solidFill>
                <a:latin typeface="Tahoma" panose="020B0604030504040204" pitchFamily="34" charset="0"/>
              </a:rPr>
              <a:t>	 -&gt; (</a:t>
            </a:r>
            <a:r>
              <a:rPr lang="en-US" dirty="0" err="1">
                <a:solidFill>
                  <a:srgbClr val="FF0000"/>
                </a:solidFill>
                <a:latin typeface="Tahoma" panose="020B0604030504040204" pitchFamily="34" charset="0"/>
              </a:rPr>
              <a:t>BrainOutput</a:t>
            </a:r>
            <a:r>
              <a:rPr lang="en-US" dirty="0">
                <a:solidFill>
                  <a:srgbClr val="FF0000"/>
                </a:solidFill>
                <a:latin typeface="Tahoma" panose="020B0604030504040204" pitchFamily="34" charset="0"/>
              </a:rPr>
              <a:t>, </a:t>
            </a:r>
            <a:r>
              <a:rPr lang="en-US" dirty="0" smtClean="0">
                <a:solidFill>
                  <a:srgbClr val="FF0000"/>
                </a:solidFill>
                <a:latin typeface="Tahoma" panose="020B0604030504040204" pitchFamily="34" charset="0"/>
              </a:rPr>
              <a:t>m)</a:t>
            </a:r>
            <a:endParaRPr lang="en-US" dirty="0">
              <a:solidFill>
                <a:srgbClr val="FF0000"/>
              </a:solidFill>
              <a:latin typeface="Tahoma" panose="020B0604030504040204" pitchFamily="34" charset="0"/>
            </a:endParaRPr>
          </a:p>
        </p:txBody>
      </p:sp>
      <p:sp>
        <p:nvSpPr>
          <p:cNvPr id="313346" name="Rectangle 2"/>
          <p:cNvSpPr>
            <a:spLocks noGrp="1" noChangeArrowheads="1"/>
          </p:cNvSpPr>
          <p:nvPr>
            <p:ph type="title"/>
          </p:nvPr>
        </p:nvSpPr>
        <p:spPr/>
        <p:txBody>
          <a:bodyPr/>
          <a:lstStyle/>
          <a:p>
            <a:pPr algn="l"/>
            <a:r>
              <a:rPr lang="en-US" dirty="0" err="1"/>
              <a:t>Voorbeeld</a:t>
            </a:r>
            <a:r>
              <a:rPr lang="en-US" dirty="0"/>
              <a:t> 1: </a:t>
            </a:r>
            <a:r>
              <a:rPr lang="en-US" dirty="0" err="1"/>
              <a:t>sta</a:t>
            </a:r>
            <a:r>
              <a:rPr lang="en-US" dirty="0"/>
              <a:t> </a:t>
            </a:r>
            <a:r>
              <a:rPr lang="en-US" dirty="0" err="1"/>
              <a:t>stil</a:t>
            </a:r>
            <a:endParaRPr lang="en-US" dirty="0"/>
          </a:p>
        </p:txBody>
      </p:sp>
      <p:sp>
        <p:nvSpPr>
          <p:cNvPr id="2" name="TextBox 1"/>
          <p:cNvSpPr txBox="1"/>
          <p:nvPr/>
        </p:nvSpPr>
        <p:spPr>
          <a:xfrm>
            <a:off x="1122393" y="4653136"/>
            <a:ext cx="7050007" cy="83099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342900" indent="-342900">
              <a:buFont typeface="Arial" panose="020B0604020202020204" pitchFamily="34" charset="0"/>
              <a:buChar char="•"/>
            </a:pPr>
            <a:r>
              <a:rPr lang="en-US" dirty="0" smtClean="0"/>
              <a:t>module </a:t>
            </a:r>
            <a:r>
              <a:rPr lang="en-US" sz="2000" dirty="0" err="1" smtClean="0">
                <a:latin typeface="Tahoma" panose="020B0604030504040204" pitchFamily="34" charset="0"/>
                <a:ea typeface="Tahoma" panose="020B0604030504040204" pitchFamily="34" charset="0"/>
                <a:cs typeface="Tahoma" panose="020B0604030504040204" pitchFamily="34" charset="0"/>
              </a:rPr>
              <a:t>FootballerFunctions</a:t>
            </a:r>
            <a:r>
              <a:rPr lang="en-US" dirty="0" smtClean="0"/>
              <a:t> </a:t>
            </a:r>
            <a:r>
              <a:rPr lang="en-US" dirty="0" err="1" smtClean="0"/>
              <a:t>bevat</a:t>
            </a:r>
            <a:r>
              <a:rPr lang="en-US" dirty="0" smtClean="0"/>
              <a:t> </a:t>
            </a:r>
            <a:r>
              <a:rPr lang="en-US" dirty="0" err="1" smtClean="0"/>
              <a:t>een</a:t>
            </a:r>
            <a:r>
              <a:rPr lang="en-US" dirty="0" smtClean="0"/>
              <a:t> </a:t>
            </a:r>
            <a:r>
              <a:rPr lang="en-US" dirty="0" err="1" smtClean="0"/>
              <a:t>aantal</a:t>
            </a:r>
            <a:r>
              <a:rPr lang="en-US" dirty="0" smtClean="0"/>
              <a:t> miniscule</a:t>
            </a:r>
            <a:br>
              <a:rPr lang="en-US" dirty="0" smtClean="0"/>
            </a:br>
            <a:r>
              <a:rPr lang="en-US" dirty="0" err="1" smtClean="0"/>
              <a:t>breinfuncties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3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8152F29-E2A1-4D63-A0C2-B3DB9A7F4480}" type="slidenum">
              <a:rPr lang="en-US"/>
              <a:pPr/>
              <a:t>21</a:t>
            </a:fld>
            <a:endParaRPr lang="en-US"/>
          </a:p>
        </p:txBody>
      </p:sp>
      <p:sp>
        <p:nvSpPr>
          <p:cNvPr id="360450" name="Rectangle 2"/>
          <p:cNvSpPr>
            <a:spLocks noGrp="1" noChangeArrowheads="1"/>
          </p:cNvSpPr>
          <p:nvPr>
            <p:ph type="title"/>
          </p:nvPr>
        </p:nvSpPr>
        <p:spPr/>
        <p:txBody>
          <a:bodyPr/>
          <a:lstStyle/>
          <a:p>
            <a:pPr algn="l"/>
            <a:r>
              <a:rPr lang="en-US" dirty="0" err="1"/>
              <a:t>Voorbeeld</a:t>
            </a:r>
            <a:r>
              <a:rPr lang="en-US" dirty="0"/>
              <a:t> 2: loop </a:t>
            </a:r>
            <a:r>
              <a:rPr lang="en-US" dirty="0" err="1"/>
              <a:t>naar</a:t>
            </a:r>
            <a:r>
              <a:rPr lang="en-US" dirty="0"/>
              <a:t> punt</a:t>
            </a:r>
          </a:p>
        </p:txBody>
      </p:sp>
      <p:sp>
        <p:nvSpPr>
          <p:cNvPr id="360451" name="Rectangle 3"/>
          <p:cNvSpPr>
            <a:spLocks noGrp="1" noChangeArrowheads="1"/>
          </p:cNvSpPr>
          <p:nvPr>
            <p:ph type="body" idx="1"/>
          </p:nvPr>
        </p:nvSpPr>
        <p:spPr>
          <a:xfrm>
            <a:off x="1066800" y="1752600"/>
            <a:ext cx="7620000" cy="1316038"/>
          </a:xfrm>
        </p:spPr>
        <p:txBody>
          <a:bodyPr/>
          <a:lstStyle/>
          <a:p>
            <a:pPr>
              <a:lnSpc>
                <a:spcPct val="80000"/>
              </a:lnSpc>
              <a:buFontTx/>
              <a:buNone/>
            </a:pPr>
            <a:r>
              <a:rPr lang="en-US" sz="2000" b="1" dirty="0">
                <a:solidFill>
                  <a:srgbClr val="CC3399"/>
                </a:solidFill>
                <a:latin typeface="Tahoma" panose="020B0604030504040204" pitchFamily="34" charset="0"/>
              </a:rPr>
              <a:t>fix</a:t>
            </a:r>
            <a:r>
              <a:rPr lang="en-US" sz="2000" dirty="0">
                <a:latin typeface="Tahoma" panose="020B0604030504040204" pitchFamily="34" charset="0"/>
              </a:rPr>
              <a:t> </a:t>
            </a:r>
            <a:r>
              <a:rPr lang="en-US" sz="2000" i="1" dirty="0">
                <a:latin typeface="Tahoma" panose="020B0604030504040204" pitchFamily="34" charset="0"/>
              </a:rPr>
              <a:t>point diff </a:t>
            </a:r>
            <a:r>
              <a:rPr lang="en-US" sz="2000" dirty="0">
                <a:latin typeface="Tahoma" panose="020B0604030504040204" pitchFamily="34" charset="0"/>
              </a:rPr>
              <a:t>(input=:{</a:t>
            </a:r>
            <a:r>
              <a:rPr lang="en-US" sz="2000" dirty="0">
                <a:solidFill>
                  <a:schemeClr val="accent2"/>
                </a:solidFill>
                <a:latin typeface="Tahoma" panose="020B0604030504040204" pitchFamily="34" charset="0"/>
              </a:rPr>
              <a:t>me</a:t>
            </a:r>
            <a:r>
              <a:rPr lang="en-US" sz="2000" dirty="0">
                <a:latin typeface="Tahoma" panose="020B0604030504040204" pitchFamily="34" charset="0"/>
              </a:rPr>
              <a:t>}, m)</a:t>
            </a:r>
          </a:p>
          <a:p>
            <a:pPr>
              <a:lnSpc>
                <a:spcPct val="80000"/>
              </a:lnSpc>
              <a:buFontTx/>
              <a:buNone/>
            </a:pPr>
            <a:r>
              <a:rPr lang="en-US" sz="2000" b="1" dirty="0">
                <a:latin typeface="Tahoma" panose="020B0604030504040204" pitchFamily="34" charset="0"/>
              </a:rPr>
              <a:t>|</a:t>
            </a:r>
            <a:r>
              <a:rPr lang="en-US" sz="2000" dirty="0">
                <a:latin typeface="Tahoma" panose="020B0604030504040204" pitchFamily="34" charset="0"/>
              </a:rPr>
              <a:t> d &lt; </a:t>
            </a:r>
            <a:r>
              <a:rPr lang="en-US" sz="2000" i="1" dirty="0">
                <a:latin typeface="Tahoma" panose="020B0604030504040204" pitchFamily="34" charset="0"/>
              </a:rPr>
              <a:t>diff</a:t>
            </a:r>
            <a:r>
              <a:rPr lang="en-US" sz="2000" dirty="0">
                <a:latin typeface="Tahoma" panose="020B0604030504040204" pitchFamily="34" charset="0"/>
              </a:rPr>
              <a:t>	= </a:t>
            </a:r>
            <a:r>
              <a:rPr lang="en-US" sz="2000" b="1" dirty="0">
                <a:solidFill>
                  <a:srgbClr val="CC3399"/>
                </a:solidFill>
                <a:latin typeface="Tahoma" panose="020B0604030504040204" pitchFamily="34" charset="0"/>
              </a:rPr>
              <a:t>halt</a:t>
            </a:r>
            <a:r>
              <a:rPr lang="en-US" sz="2000" dirty="0">
                <a:latin typeface="Tahoma" panose="020B0604030504040204" pitchFamily="34" charset="0"/>
              </a:rPr>
              <a:t> (input, m)</a:t>
            </a:r>
          </a:p>
          <a:p>
            <a:pPr>
              <a:lnSpc>
                <a:spcPct val="80000"/>
              </a:lnSpc>
              <a:buFontTx/>
              <a:buNone/>
            </a:pPr>
            <a:r>
              <a:rPr lang="en-US" sz="2000" b="1" dirty="0">
                <a:latin typeface="Tahoma" panose="020B0604030504040204" pitchFamily="34" charset="0"/>
              </a:rPr>
              <a:t>|</a:t>
            </a:r>
            <a:r>
              <a:rPr lang="en-US" sz="2000" dirty="0">
                <a:latin typeface="Tahoma" panose="020B0604030504040204" pitchFamily="34" charset="0"/>
              </a:rPr>
              <a:t> </a:t>
            </a:r>
            <a:r>
              <a:rPr lang="en-US" sz="2000" b="1" dirty="0">
                <a:latin typeface="Tahoma" panose="020B0604030504040204" pitchFamily="34" charset="0"/>
              </a:rPr>
              <a:t>otherwise</a:t>
            </a:r>
            <a:r>
              <a:rPr lang="en-US" sz="2000" dirty="0">
                <a:latin typeface="Tahoma" panose="020B0604030504040204" pitchFamily="34" charset="0"/>
              </a:rPr>
              <a:t>	= (move, m)</a:t>
            </a:r>
          </a:p>
        </p:txBody>
      </p:sp>
      <p:sp>
        <p:nvSpPr>
          <p:cNvPr id="360453" name="Rectangle 5"/>
          <p:cNvSpPr>
            <a:spLocks noChangeArrowheads="1"/>
          </p:cNvSpPr>
          <p:nvPr/>
        </p:nvSpPr>
        <p:spPr bwMode="auto">
          <a:xfrm>
            <a:off x="1128464" y="2708920"/>
            <a:ext cx="7620000"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80000"/>
              </a:lnSpc>
              <a:buFontTx/>
              <a:buNone/>
            </a:pPr>
            <a:r>
              <a:rPr lang="en-US" sz="2000" b="1" dirty="0">
                <a:latin typeface="Tahoma" panose="020B0604030504040204" pitchFamily="34" charset="0"/>
              </a:rPr>
              <a:t>where</a:t>
            </a:r>
          </a:p>
          <a:p>
            <a:pPr>
              <a:lnSpc>
                <a:spcPct val="80000"/>
              </a:lnSpc>
              <a:buFontTx/>
              <a:buNone/>
            </a:pPr>
            <a:r>
              <a:rPr lang="en-US" sz="2000" dirty="0">
                <a:latin typeface="Tahoma" panose="020B0604030504040204" pitchFamily="34" charset="0"/>
              </a:rPr>
              <a:t>	d		= </a:t>
            </a:r>
            <a:r>
              <a:rPr lang="en-US" sz="2000" dirty="0" err="1" smtClean="0">
                <a:latin typeface="Tahoma" panose="020B0604030504040204" pitchFamily="34" charset="0"/>
              </a:rPr>
              <a:t>dist</a:t>
            </a:r>
            <a:r>
              <a:rPr lang="en-US" sz="2000" dirty="0" smtClean="0">
                <a:latin typeface="Tahoma" panose="020B0604030504040204" pitchFamily="34" charset="0"/>
              </a:rPr>
              <a:t> </a:t>
            </a:r>
            <a:r>
              <a:rPr lang="en-US" sz="2000" dirty="0" smtClean="0">
                <a:solidFill>
                  <a:schemeClr val="accent2"/>
                </a:solidFill>
                <a:latin typeface="Tahoma" panose="020B0604030504040204" pitchFamily="34" charset="0"/>
              </a:rPr>
              <a:t>me</a:t>
            </a:r>
            <a:r>
              <a:rPr lang="en-US" sz="2000" dirty="0" smtClean="0">
                <a:latin typeface="Tahoma" panose="020B0604030504040204" pitchFamily="34" charset="0"/>
              </a:rPr>
              <a:t> </a:t>
            </a:r>
            <a:r>
              <a:rPr lang="en-US" sz="2000" i="1" dirty="0">
                <a:latin typeface="Tahoma" panose="020B0604030504040204" pitchFamily="34" charset="0"/>
              </a:rPr>
              <a:t>point</a:t>
            </a:r>
          </a:p>
          <a:p>
            <a:pPr>
              <a:lnSpc>
                <a:spcPct val="80000"/>
              </a:lnSpc>
              <a:buFontTx/>
              <a:buNone/>
            </a:pPr>
            <a:r>
              <a:rPr lang="en-US" sz="2000" dirty="0">
                <a:latin typeface="Tahoma" panose="020B0604030504040204" pitchFamily="34" charset="0"/>
              </a:rPr>
              <a:t>	a		= </a:t>
            </a:r>
            <a:r>
              <a:rPr lang="en-US" sz="2000" dirty="0" smtClean="0">
                <a:latin typeface="Tahoma" panose="020B0604030504040204" pitchFamily="34" charset="0"/>
              </a:rPr>
              <a:t>bearing zero </a:t>
            </a:r>
            <a:r>
              <a:rPr lang="en-US" sz="2000" dirty="0" smtClean="0">
                <a:solidFill>
                  <a:schemeClr val="accent2"/>
                </a:solidFill>
                <a:latin typeface="Tahoma" panose="020B0604030504040204" pitchFamily="34" charset="0"/>
              </a:rPr>
              <a:t>me</a:t>
            </a:r>
            <a:r>
              <a:rPr lang="en-US" sz="2000" dirty="0" smtClean="0">
                <a:latin typeface="Tahoma" panose="020B0604030504040204" pitchFamily="34" charset="0"/>
              </a:rPr>
              <a:t> </a:t>
            </a:r>
            <a:r>
              <a:rPr lang="en-US" sz="2000" i="1" dirty="0">
                <a:latin typeface="Tahoma" panose="020B0604030504040204" pitchFamily="34" charset="0"/>
              </a:rPr>
              <a:t>point</a:t>
            </a:r>
            <a:endParaRPr lang="en-US" sz="2000" dirty="0">
              <a:latin typeface="Tahoma" panose="020B0604030504040204" pitchFamily="34" charset="0"/>
            </a:endParaRPr>
          </a:p>
          <a:p>
            <a:pPr>
              <a:lnSpc>
                <a:spcPct val="80000"/>
              </a:lnSpc>
              <a:buNone/>
            </a:pPr>
            <a:r>
              <a:rPr lang="en-US" sz="2000" dirty="0" smtClean="0">
                <a:latin typeface="Tahoma" panose="020B0604030504040204" pitchFamily="34" charset="0"/>
              </a:rPr>
              <a:t>	r		= bearing</a:t>
            </a:r>
            <a:r>
              <a:rPr lang="en-US" sz="2000" dirty="0" smtClean="0">
                <a:solidFill>
                  <a:srgbClr val="FF9933"/>
                </a:solidFill>
                <a:latin typeface="Tahoma" panose="020B0604030504040204" pitchFamily="34" charset="0"/>
              </a:rPr>
              <a:t> </a:t>
            </a:r>
            <a:r>
              <a:rPr lang="en-US" sz="2000" dirty="0" err="1" smtClean="0">
                <a:solidFill>
                  <a:schemeClr val="accent2"/>
                </a:solidFill>
                <a:latin typeface="Tahoma" panose="020B0604030504040204" pitchFamily="34" charset="0"/>
              </a:rPr>
              <a:t>me</a:t>
            </a:r>
            <a:r>
              <a:rPr lang="en-US" sz="2000" dirty="0" err="1" smtClean="0">
                <a:latin typeface="Tahoma" panose="020B0604030504040204" pitchFamily="34" charset="0"/>
              </a:rPr>
              <a:t>.</a:t>
            </a:r>
            <a:r>
              <a:rPr lang="en-US" sz="2000" dirty="0" err="1" smtClean="0">
                <a:solidFill>
                  <a:schemeClr val="accent2"/>
                </a:solidFill>
                <a:latin typeface="Tahoma" panose="020B0604030504040204" pitchFamily="34" charset="0"/>
              </a:rPr>
              <a:t>nose</a:t>
            </a:r>
            <a:r>
              <a:rPr lang="en-US" sz="2000" dirty="0" smtClean="0">
                <a:solidFill>
                  <a:schemeClr val="accent2"/>
                </a:solidFill>
                <a:latin typeface="Tahoma" panose="020B0604030504040204" pitchFamily="34" charset="0"/>
              </a:rPr>
              <a:t> </a:t>
            </a:r>
            <a:r>
              <a:rPr lang="en-US" sz="2000" dirty="0" smtClean="0">
                <a:solidFill>
                  <a:srgbClr val="3694B6"/>
                </a:solidFill>
                <a:latin typeface="Tahoma" panose="020B0604030504040204" pitchFamily="34" charset="0"/>
              </a:rPr>
              <a:t>me</a:t>
            </a:r>
            <a:r>
              <a:rPr lang="en-US" sz="2000" dirty="0" smtClean="0">
                <a:latin typeface="Tahoma" panose="020B0604030504040204" pitchFamily="34" charset="0"/>
              </a:rPr>
              <a:t> </a:t>
            </a:r>
            <a:r>
              <a:rPr lang="en-US" sz="2000" i="1" dirty="0" smtClean="0">
                <a:latin typeface="Tahoma" panose="020B0604030504040204" pitchFamily="34" charset="0"/>
              </a:rPr>
              <a:t>point</a:t>
            </a:r>
            <a:endParaRPr lang="en-US" sz="2000" dirty="0" smtClean="0">
              <a:latin typeface="Tahoma" panose="020B0604030504040204" pitchFamily="34" charset="0"/>
            </a:endParaRPr>
          </a:p>
          <a:p>
            <a:pPr>
              <a:lnSpc>
                <a:spcPct val="80000"/>
              </a:lnSpc>
              <a:buFontTx/>
              <a:buNone/>
            </a:pPr>
            <a:r>
              <a:rPr lang="en-US" sz="2000" dirty="0">
                <a:latin typeface="Tahoma" panose="020B0604030504040204" pitchFamily="34" charset="0"/>
              </a:rPr>
              <a:t>	move	= </a:t>
            </a:r>
            <a:r>
              <a:rPr lang="en-US" sz="2000" dirty="0">
                <a:solidFill>
                  <a:srgbClr val="008000"/>
                </a:solidFill>
                <a:latin typeface="Tahoma" panose="020B0604030504040204" pitchFamily="34" charset="0"/>
              </a:rPr>
              <a:t>Move</a:t>
            </a:r>
            <a:r>
              <a:rPr lang="en-US" sz="2000" dirty="0">
                <a:latin typeface="Tahoma" panose="020B0604030504040204" pitchFamily="34" charset="0"/>
              </a:rPr>
              <a:t> {</a:t>
            </a:r>
            <a:r>
              <a:rPr lang="en-US" sz="2000" dirty="0" smtClean="0">
                <a:solidFill>
                  <a:schemeClr val="accent2"/>
                </a:solidFill>
                <a:latin typeface="Tahoma" panose="020B0604030504040204" pitchFamily="34" charset="0"/>
              </a:rPr>
              <a:t>direction</a:t>
            </a:r>
            <a:r>
              <a:rPr lang="en-US" sz="2000" dirty="0" smtClean="0">
                <a:latin typeface="Tahoma" panose="020B0604030504040204" pitchFamily="34" charset="0"/>
              </a:rPr>
              <a:t>=</a:t>
            </a:r>
            <a:r>
              <a:rPr lang="en-US" sz="2000" dirty="0" err="1" smtClean="0">
                <a:latin typeface="Tahoma" panose="020B0604030504040204" pitchFamily="34" charset="0"/>
              </a:rPr>
              <a:t>a,</a:t>
            </a:r>
            <a:r>
              <a:rPr lang="en-US" sz="2000" dirty="0" err="1" smtClean="0">
                <a:solidFill>
                  <a:schemeClr val="accent2"/>
                </a:solidFill>
                <a:latin typeface="Tahoma" panose="020B0604030504040204" pitchFamily="34" charset="0"/>
              </a:rPr>
              <a:t>velocity</a:t>
            </a:r>
            <a:r>
              <a:rPr lang="en-US" sz="2000" dirty="0" smtClean="0">
                <a:latin typeface="Tahoma" panose="020B0604030504040204" pitchFamily="34" charset="0"/>
              </a:rPr>
              <a:t>=</a:t>
            </a:r>
            <a:r>
              <a:rPr lang="en-US" sz="2000" dirty="0" err="1" smtClean="0">
                <a:latin typeface="Tahoma" panose="020B0604030504040204" pitchFamily="34" charset="0"/>
              </a:rPr>
              <a:t>ms</a:t>
            </a:r>
            <a:r>
              <a:rPr lang="en-US" sz="2000" dirty="0" smtClean="0">
                <a:latin typeface="Tahoma" panose="020B0604030504040204" pitchFamily="34" charset="0"/>
              </a:rPr>
              <a:t> (</a:t>
            </a:r>
            <a:r>
              <a:rPr lang="en-US" sz="2000" dirty="0" err="1" smtClean="0">
                <a:latin typeface="Tahoma" panose="020B0604030504040204" pitchFamily="34" charset="0"/>
              </a:rPr>
              <a:t>toReal</a:t>
            </a:r>
            <a:r>
              <a:rPr lang="en-US" sz="2000" dirty="0" smtClean="0">
                <a:latin typeface="Tahoma" panose="020B0604030504040204" pitchFamily="34" charset="0"/>
              </a:rPr>
              <a:t> d)} r</a:t>
            </a:r>
            <a:endParaRPr lang="en-US" sz="2000"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0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4A0FDCD-F78F-4C1F-98B3-57902DDC4B9A}" type="slidenum">
              <a:rPr lang="en-US"/>
              <a:pPr/>
              <a:t>22</a:t>
            </a:fld>
            <a:endParaRPr lang="en-US"/>
          </a:p>
        </p:txBody>
      </p:sp>
      <p:sp>
        <p:nvSpPr>
          <p:cNvPr id="371714" name="Rectangle 2"/>
          <p:cNvSpPr>
            <a:spLocks noGrp="1" noChangeArrowheads="1"/>
          </p:cNvSpPr>
          <p:nvPr>
            <p:ph type="title"/>
          </p:nvPr>
        </p:nvSpPr>
        <p:spPr/>
        <p:txBody>
          <a:bodyPr/>
          <a:lstStyle/>
          <a:p>
            <a:pPr algn="l"/>
            <a:r>
              <a:rPr lang="en-US" dirty="0" err="1"/>
              <a:t>Voorbeeld</a:t>
            </a:r>
            <a:r>
              <a:rPr lang="en-US" dirty="0"/>
              <a:t> 2: loop </a:t>
            </a:r>
            <a:r>
              <a:rPr lang="en-US" dirty="0" err="1"/>
              <a:t>naar</a:t>
            </a:r>
            <a:r>
              <a:rPr lang="en-US" dirty="0"/>
              <a:t> punt</a:t>
            </a:r>
          </a:p>
        </p:txBody>
      </p:sp>
      <p:sp>
        <p:nvSpPr>
          <p:cNvPr id="371715" name="Rectangle 3"/>
          <p:cNvSpPr>
            <a:spLocks noGrp="1" noChangeArrowheads="1"/>
          </p:cNvSpPr>
          <p:nvPr>
            <p:ph type="body" idx="1"/>
          </p:nvPr>
        </p:nvSpPr>
        <p:spPr>
          <a:xfrm>
            <a:off x="1066800" y="1752600"/>
            <a:ext cx="7620000" cy="1316038"/>
          </a:xfrm>
        </p:spPr>
        <p:txBody>
          <a:bodyPr/>
          <a:lstStyle/>
          <a:p>
            <a:pPr>
              <a:lnSpc>
                <a:spcPct val="80000"/>
              </a:lnSpc>
              <a:buFontTx/>
              <a:buNone/>
            </a:pPr>
            <a:r>
              <a:rPr lang="en-US" sz="2000" b="1" dirty="0" err="1" smtClean="0">
                <a:solidFill>
                  <a:srgbClr val="CC3399"/>
                </a:solidFill>
                <a:latin typeface="Tahoma" panose="020B0604030504040204" pitchFamily="34" charset="0"/>
              </a:rPr>
              <a:t>afterfix</a:t>
            </a:r>
            <a:r>
              <a:rPr lang="en-US" sz="2000" dirty="0" smtClean="0">
                <a:latin typeface="Tahoma" panose="020B0604030504040204" pitchFamily="34" charset="0"/>
              </a:rPr>
              <a:t> </a:t>
            </a:r>
            <a:r>
              <a:rPr lang="en-US" sz="2000" dirty="0" err="1">
                <a:latin typeface="Tahoma" panose="020B0604030504040204" pitchFamily="34" charset="0"/>
              </a:rPr>
              <a:t>doe_dan</a:t>
            </a:r>
            <a:r>
              <a:rPr lang="en-US" sz="2000" dirty="0">
                <a:latin typeface="Tahoma" panose="020B0604030504040204" pitchFamily="34" charset="0"/>
              </a:rPr>
              <a:t> </a:t>
            </a:r>
            <a:r>
              <a:rPr lang="en-US" sz="2000" i="1" dirty="0">
                <a:latin typeface="Tahoma" panose="020B0604030504040204" pitchFamily="34" charset="0"/>
              </a:rPr>
              <a:t>point diff </a:t>
            </a:r>
            <a:r>
              <a:rPr lang="en-US" sz="2000" dirty="0">
                <a:latin typeface="Tahoma" panose="020B0604030504040204" pitchFamily="34" charset="0"/>
              </a:rPr>
              <a:t>(input=:{</a:t>
            </a:r>
            <a:r>
              <a:rPr lang="en-US" sz="2000" dirty="0">
                <a:solidFill>
                  <a:schemeClr val="accent2"/>
                </a:solidFill>
                <a:latin typeface="Tahoma" panose="020B0604030504040204" pitchFamily="34" charset="0"/>
              </a:rPr>
              <a:t>me</a:t>
            </a:r>
            <a:r>
              <a:rPr lang="en-US" sz="2000" dirty="0">
                <a:latin typeface="Tahoma" panose="020B0604030504040204" pitchFamily="34" charset="0"/>
              </a:rPr>
              <a:t>}, m)</a:t>
            </a:r>
          </a:p>
          <a:p>
            <a:pPr>
              <a:lnSpc>
                <a:spcPct val="80000"/>
              </a:lnSpc>
              <a:buFontTx/>
              <a:buNone/>
            </a:pPr>
            <a:r>
              <a:rPr lang="en-US" sz="2000" b="1" dirty="0">
                <a:latin typeface="Tahoma" panose="020B0604030504040204" pitchFamily="34" charset="0"/>
              </a:rPr>
              <a:t>|</a:t>
            </a:r>
            <a:r>
              <a:rPr lang="en-US" sz="2000" dirty="0">
                <a:latin typeface="Tahoma" panose="020B0604030504040204" pitchFamily="34" charset="0"/>
              </a:rPr>
              <a:t> d &lt; </a:t>
            </a:r>
            <a:r>
              <a:rPr lang="en-US" sz="2000" i="1" dirty="0">
                <a:latin typeface="Tahoma" panose="020B0604030504040204" pitchFamily="34" charset="0"/>
              </a:rPr>
              <a:t>diff</a:t>
            </a:r>
            <a:r>
              <a:rPr lang="en-US" sz="2000" dirty="0">
                <a:latin typeface="Tahoma" panose="020B0604030504040204" pitchFamily="34" charset="0"/>
              </a:rPr>
              <a:t>	= </a:t>
            </a:r>
            <a:r>
              <a:rPr lang="en-US" sz="2000" dirty="0" err="1">
                <a:latin typeface="Tahoma" panose="020B0604030504040204" pitchFamily="34" charset="0"/>
              </a:rPr>
              <a:t>doe_dan</a:t>
            </a:r>
            <a:r>
              <a:rPr lang="en-US" sz="2000" dirty="0">
                <a:latin typeface="Tahoma" panose="020B0604030504040204" pitchFamily="34" charset="0"/>
              </a:rPr>
              <a:t> (input, m)</a:t>
            </a:r>
          </a:p>
          <a:p>
            <a:pPr>
              <a:lnSpc>
                <a:spcPct val="80000"/>
              </a:lnSpc>
              <a:buFontTx/>
              <a:buNone/>
            </a:pPr>
            <a:r>
              <a:rPr lang="en-US" sz="2000" b="1" dirty="0">
                <a:latin typeface="Tahoma" panose="020B0604030504040204" pitchFamily="34" charset="0"/>
              </a:rPr>
              <a:t>|</a:t>
            </a:r>
            <a:r>
              <a:rPr lang="en-US" sz="2000" dirty="0">
                <a:latin typeface="Tahoma" panose="020B0604030504040204" pitchFamily="34" charset="0"/>
              </a:rPr>
              <a:t> </a:t>
            </a:r>
            <a:r>
              <a:rPr lang="en-US" sz="2000" b="1" dirty="0">
                <a:latin typeface="Tahoma" panose="020B0604030504040204" pitchFamily="34" charset="0"/>
              </a:rPr>
              <a:t>otherwise</a:t>
            </a:r>
            <a:r>
              <a:rPr lang="en-US" sz="2000" dirty="0">
                <a:latin typeface="Tahoma" panose="020B0604030504040204" pitchFamily="34" charset="0"/>
              </a:rPr>
              <a:t>	= (move, m)</a:t>
            </a:r>
          </a:p>
        </p:txBody>
      </p:sp>
      <p:sp>
        <p:nvSpPr>
          <p:cNvPr id="371716" name="Rectangle 4"/>
          <p:cNvSpPr>
            <a:spLocks noChangeArrowheads="1"/>
          </p:cNvSpPr>
          <p:nvPr/>
        </p:nvSpPr>
        <p:spPr bwMode="auto">
          <a:xfrm>
            <a:off x="1128464" y="2708449"/>
            <a:ext cx="7620000"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80000"/>
              </a:lnSpc>
              <a:buFontTx/>
              <a:buNone/>
            </a:pPr>
            <a:r>
              <a:rPr lang="en-US" sz="2000" b="1" dirty="0">
                <a:latin typeface="Tahoma" panose="020B0604030504040204" pitchFamily="34" charset="0"/>
              </a:rPr>
              <a:t>where</a:t>
            </a:r>
          </a:p>
          <a:p>
            <a:pPr>
              <a:lnSpc>
                <a:spcPct val="80000"/>
              </a:lnSpc>
              <a:buFontTx/>
              <a:buNone/>
            </a:pPr>
            <a:r>
              <a:rPr lang="en-US" sz="2000" dirty="0">
                <a:latin typeface="Tahoma" panose="020B0604030504040204" pitchFamily="34" charset="0"/>
              </a:rPr>
              <a:t>	d		= </a:t>
            </a:r>
            <a:r>
              <a:rPr lang="en-US" sz="2000" dirty="0" err="1" smtClean="0">
                <a:latin typeface="Tahoma" panose="020B0604030504040204" pitchFamily="34" charset="0"/>
              </a:rPr>
              <a:t>dist</a:t>
            </a:r>
            <a:r>
              <a:rPr lang="en-US" sz="2000" dirty="0" smtClean="0">
                <a:latin typeface="Tahoma" panose="020B0604030504040204" pitchFamily="34" charset="0"/>
              </a:rPr>
              <a:t> </a:t>
            </a:r>
            <a:r>
              <a:rPr lang="en-US" sz="2000" dirty="0" smtClean="0">
                <a:solidFill>
                  <a:schemeClr val="accent2"/>
                </a:solidFill>
                <a:latin typeface="Tahoma" panose="020B0604030504040204" pitchFamily="34" charset="0"/>
              </a:rPr>
              <a:t>me</a:t>
            </a:r>
            <a:r>
              <a:rPr lang="en-US" sz="2000" dirty="0" smtClean="0">
                <a:latin typeface="Tahoma" panose="020B0604030504040204" pitchFamily="34" charset="0"/>
              </a:rPr>
              <a:t> </a:t>
            </a:r>
            <a:r>
              <a:rPr lang="en-US" sz="2000" i="1" dirty="0">
                <a:latin typeface="Tahoma" panose="020B0604030504040204" pitchFamily="34" charset="0"/>
              </a:rPr>
              <a:t>point</a:t>
            </a:r>
          </a:p>
          <a:p>
            <a:pPr>
              <a:lnSpc>
                <a:spcPct val="80000"/>
              </a:lnSpc>
              <a:buFontTx/>
              <a:buNone/>
            </a:pPr>
            <a:r>
              <a:rPr lang="en-US" sz="2000" dirty="0">
                <a:latin typeface="Tahoma" panose="020B0604030504040204" pitchFamily="34" charset="0"/>
              </a:rPr>
              <a:t>	a		= </a:t>
            </a:r>
            <a:r>
              <a:rPr lang="en-US" sz="2000" dirty="0" smtClean="0">
                <a:latin typeface="Tahoma" panose="020B0604030504040204" pitchFamily="34" charset="0"/>
              </a:rPr>
              <a:t>bearing zero </a:t>
            </a:r>
            <a:r>
              <a:rPr lang="en-US" sz="2000" dirty="0" smtClean="0">
                <a:solidFill>
                  <a:schemeClr val="accent2"/>
                </a:solidFill>
                <a:latin typeface="Tahoma" panose="020B0604030504040204" pitchFamily="34" charset="0"/>
              </a:rPr>
              <a:t>me</a:t>
            </a:r>
            <a:r>
              <a:rPr lang="en-US" sz="2000" dirty="0" smtClean="0">
                <a:latin typeface="Tahoma" panose="020B0604030504040204" pitchFamily="34" charset="0"/>
              </a:rPr>
              <a:t> </a:t>
            </a:r>
            <a:r>
              <a:rPr lang="en-US" sz="2000" i="1" dirty="0">
                <a:latin typeface="Tahoma" panose="020B0604030504040204" pitchFamily="34" charset="0"/>
              </a:rPr>
              <a:t>point</a:t>
            </a:r>
            <a:endParaRPr lang="en-US" sz="2000" dirty="0">
              <a:latin typeface="Tahoma" panose="020B0604030504040204" pitchFamily="34" charset="0"/>
            </a:endParaRPr>
          </a:p>
          <a:p>
            <a:pPr>
              <a:lnSpc>
                <a:spcPct val="80000"/>
              </a:lnSpc>
              <a:buNone/>
            </a:pPr>
            <a:r>
              <a:rPr lang="en-US" sz="2000" dirty="0" smtClean="0">
                <a:latin typeface="Tahoma" panose="020B0604030504040204" pitchFamily="34" charset="0"/>
              </a:rPr>
              <a:t>	r		= bearing </a:t>
            </a:r>
            <a:r>
              <a:rPr lang="en-US" sz="2000" dirty="0" err="1" smtClean="0">
                <a:solidFill>
                  <a:schemeClr val="accent2"/>
                </a:solidFill>
                <a:latin typeface="Tahoma" panose="020B0604030504040204" pitchFamily="34" charset="0"/>
              </a:rPr>
              <a:t>me</a:t>
            </a:r>
            <a:r>
              <a:rPr lang="en-US" sz="2000" dirty="0" err="1" smtClean="0">
                <a:latin typeface="Tahoma" panose="020B0604030504040204" pitchFamily="34" charset="0"/>
              </a:rPr>
              <a:t>.</a:t>
            </a:r>
            <a:r>
              <a:rPr lang="en-US" sz="2000" dirty="0" err="1" smtClean="0">
                <a:solidFill>
                  <a:schemeClr val="accent2"/>
                </a:solidFill>
                <a:latin typeface="Tahoma" panose="020B0604030504040204" pitchFamily="34" charset="0"/>
              </a:rPr>
              <a:t>nose</a:t>
            </a:r>
            <a:r>
              <a:rPr lang="en-US" sz="2000" dirty="0" smtClean="0">
                <a:solidFill>
                  <a:schemeClr val="accent2"/>
                </a:solidFill>
                <a:latin typeface="Tahoma" panose="020B0604030504040204" pitchFamily="34" charset="0"/>
              </a:rPr>
              <a:t> </a:t>
            </a:r>
            <a:r>
              <a:rPr lang="en-US" sz="2000" dirty="0" smtClean="0">
                <a:solidFill>
                  <a:srgbClr val="3694B6"/>
                </a:solidFill>
                <a:latin typeface="Tahoma" panose="020B0604030504040204" pitchFamily="34" charset="0"/>
              </a:rPr>
              <a:t>me</a:t>
            </a:r>
            <a:r>
              <a:rPr lang="en-US" sz="2000" dirty="0" smtClean="0">
                <a:latin typeface="Tahoma" panose="020B0604030504040204" pitchFamily="34" charset="0"/>
              </a:rPr>
              <a:t> </a:t>
            </a:r>
            <a:r>
              <a:rPr lang="en-US" sz="2000" i="1" dirty="0" smtClean="0">
                <a:latin typeface="Tahoma" panose="020B0604030504040204" pitchFamily="34" charset="0"/>
              </a:rPr>
              <a:t>point</a:t>
            </a:r>
            <a:endParaRPr lang="en-US" sz="2000" dirty="0" smtClean="0">
              <a:latin typeface="Tahoma" panose="020B0604030504040204" pitchFamily="34" charset="0"/>
            </a:endParaRPr>
          </a:p>
          <a:p>
            <a:pPr>
              <a:lnSpc>
                <a:spcPct val="80000"/>
              </a:lnSpc>
              <a:buFontTx/>
              <a:buNone/>
            </a:pPr>
            <a:r>
              <a:rPr lang="en-US" sz="2000" dirty="0">
                <a:latin typeface="Tahoma" panose="020B0604030504040204" pitchFamily="34" charset="0"/>
              </a:rPr>
              <a:t>	move	= </a:t>
            </a:r>
            <a:r>
              <a:rPr lang="en-US" sz="2000" dirty="0">
                <a:solidFill>
                  <a:srgbClr val="008000"/>
                </a:solidFill>
                <a:latin typeface="Tahoma" panose="020B0604030504040204" pitchFamily="34" charset="0"/>
              </a:rPr>
              <a:t>Move</a:t>
            </a:r>
            <a:r>
              <a:rPr lang="en-US" sz="2000" dirty="0">
                <a:latin typeface="Tahoma" panose="020B0604030504040204" pitchFamily="34" charset="0"/>
              </a:rPr>
              <a:t> {</a:t>
            </a:r>
            <a:r>
              <a:rPr lang="en-US" sz="2000" dirty="0" smtClean="0">
                <a:solidFill>
                  <a:schemeClr val="accent2"/>
                </a:solidFill>
                <a:latin typeface="Tahoma" panose="020B0604030504040204" pitchFamily="34" charset="0"/>
              </a:rPr>
              <a:t>direction</a:t>
            </a:r>
            <a:r>
              <a:rPr lang="en-US" sz="2000" dirty="0" smtClean="0">
                <a:latin typeface="Tahoma" panose="020B0604030504040204" pitchFamily="34" charset="0"/>
              </a:rPr>
              <a:t>=</a:t>
            </a:r>
            <a:r>
              <a:rPr lang="en-US" sz="2000" dirty="0" err="1" smtClean="0">
                <a:latin typeface="Tahoma" panose="020B0604030504040204" pitchFamily="34" charset="0"/>
              </a:rPr>
              <a:t>a,</a:t>
            </a:r>
            <a:r>
              <a:rPr lang="en-US" sz="2000" dirty="0" err="1" smtClean="0">
                <a:solidFill>
                  <a:schemeClr val="accent2"/>
                </a:solidFill>
                <a:latin typeface="Tahoma" panose="020B0604030504040204" pitchFamily="34" charset="0"/>
              </a:rPr>
              <a:t>velocity</a:t>
            </a:r>
            <a:r>
              <a:rPr lang="en-US" sz="2000" dirty="0" smtClean="0">
                <a:latin typeface="Tahoma" panose="020B0604030504040204" pitchFamily="34" charset="0"/>
              </a:rPr>
              <a:t>=</a:t>
            </a:r>
            <a:r>
              <a:rPr lang="en-US" sz="2000" dirty="0" err="1" smtClean="0">
                <a:latin typeface="Tahoma" panose="020B0604030504040204" pitchFamily="34" charset="0"/>
              </a:rPr>
              <a:t>ms</a:t>
            </a:r>
            <a:r>
              <a:rPr lang="en-US" sz="2000" dirty="0" smtClean="0">
                <a:latin typeface="Tahoma" panose="020B0604030504040204" pitchFamily="34" charset="0"/>
              </a:rPr>
              <a:t> (</a:t>
            </a:r>
            <a:r>
              <a:rPr lang="en-US" sz="2000" dirty="0" err="1" smtClean="0">
                <a:latin typeface="Tahoma" panose="020B0604030504040204" pitchFamily="34" charset="0"/>
              </a:rPr>
              <a:t>toReal</a:t>
            </a:r>
            <a:r>
              <a:rPr lang="en-US" sz="2000" dirty="0" smtClean="0">
                <a:latin typeface="Tahoma" panose="020B0604030504040204" pitchFamily="34" charset="0"/>
              </a:rPr>
              <a:t> d)} r</a:t>
            </a:r>
            <a:endParaRPr lang="en-US" sz="2000" dirty="0">
              <a:latin typeface="Tahoma" panose="020B0604030504040204" pitchFamily="34" charset="0"/>
            </a:endParaRPr>
          </a:p>
        </p:txBody>
      </p:sp>
      <p:sp>
        <p:nvSpPr>
          <p:cNvPr id="371718" name="AutoShape 6"/>
          <p:cNvSpPr>
            <a:spLocks noChangeArrowheads="1"/>
          </p:cNvSpPr>
          <p:nvPr/>
        </p:nvSpPr>
        <p:spPr bwMode="auto">
          <a:xfrm>
            <a:off x="2051422" y="5084763"/>
            <a:ext cx="2664594" cy="792162"/>
          </a:xfrm>
          <a:prstGeom prst="wedgeRectCallout">
            <a:avLst>
              <a:gd name="adj1" fmla="val -29656"/>
              <a:gd name="adj2" fmla="val -423654"/>
            </a:avLst>
          </a:prstGeom>
          <a:solidFill>
            <a:schemeClr val="bg1">
              <a:alpha val="50000"/>
            </a:schemeClr>
          </a:solidFill>
          <a:ln w="9525">
            <a:solidFill>
              <a:schemeClr val="tx1"/>
            </a:solidFill>
            <a:miter lim="800000"/>
            <a:headEnd/>
            <a:tailEnd/>
          </a:ln>
          <a:effectLst/>
        </p:spPr>
        <p:txBody>
          <a:bodyPr/>
          <a:lstStyle/>
          <a:p>
            <a:r>
              <a:rPr lang="en-US" dirty="0" err="1"/>
              <a:t>generaliseer</a:t>
            </a:r>
            <a:r>
              <a:rPr lang="en-US" dirty="0"/>
              <a:t> </a:t>
            </a:r>
            <a:r>
              <a:rPr lang="en-US" b="1" dirty="0">
                <a:solidFill>
                  <a:srgbClr val="CC66FF"/>
                </a:solidFill>
                <a:latin typeface="Tahoma" panose="020B0604030504040204" pitchFamily="34" charset="0"/>
              </a:rPr>
              <a:t>fix</a:t>
            </a:r>
            <a:r>
              <a:rPr lang="en-US" dirty="0"/>
              <a:t> met </a:t>
            </a:r>
            <a:r>
              <a:rPr lang="en-US" dirty="0" err="1" smtClean="0"/>
              <a:t>vervolgactie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7E8F93E-9F50-4098-B596-4A0604FC1CE2}" type="slidenum">
              <a:rPr lang="en-US"/>
              <a:pPr/>
              <a:t>23</a:t>
            </a:fld>
            <a:endParaRPr lang="en-US"/>
          </a:p>
        </p:txBody>
      </p:sp>
      <p:sp>
        <p:nvSpPr>
          <p:cNvPr id="361474" name="Rectangle 2"/>
          <p:cNvSpPr>
            <a:spLocks noGrp="1" noChangeArrowheads="1"/>
          </p:cNvSpPr>
          <p:nvPr>
            <p:ph type="title"/>
          </p:nvPr>
        </p:nvSpPr>
        <p:spPr/>
        <p:txBody>
          <a:bodyPr/>
          <a:lstStyle/>
          <a:p>
            <a:pPr algn="l"/>
            <a:r>
              <a:rPr lang="en-US" dirty="0" err="1"/>
              <a:t>Voorbeeld</a:t>
            </a:r>
            <a:r>
              <a:rPr lang="en-US" dirty="0"/>
              <a:t> 3: </a:t>
            </a:r>
            <a:r>
              <a:rPr lang="en-US" dirty="0" err="1"/>
              <a:t>speel</a:t>
            </a:r>
            <a:r>
              <a:rPr lang="en-US" dirty="0"/>
              <a:t> </a:t>
            </a:r>
            <a:r>
              <a:rPr lang="en-US" dirty="0" err="1"/>
              <a:t>bal</a:t>
            </a:r>
            <a:r>
              <a:rPr lang="en-US" dirty="0"/>
              <a:t> </a:t>
            </a:r>
            <a:r>
              <a:rPr lang="en-US" dirty="0" err="1"/>
              <a:t>naar</a:t>
            </a:r>
            <a:r>
              <a:rPr lang="en-US" dirty="0"/>
              <a:t> punt</a:t>
            </a:r>
          </a:p>
        </p:txBody>
      </p:sp>
      <p:sp>
        <p:nvSpPr>
          <p:cNvPr id="361475" name="Rectangle 3"/>
          <p:cNvSpPr>
            <a:spLocks noGrp="1" noChangeArrowheads="1"/>
          </p:cNvSpPr>
          <p:nvPr>
            <p:ph type="body" idx="1"/>
          </p:nvPr>
        </p:nvSpPr>
        <p:spPr>
          <a:xfrm>
            <a:off x="1066800" y="1752600"/>
            <a:ext cx="8077200" cy="1676400"/>
          </a:xfrm>
        </p:spPr>
        <p:txBody>
          <a:bodyPr/>
          <a:lstStyle/>
          <a:p>
            <a:pPr>
              <a:lnSpc>
                <a:spcPct val="80000"/>
              </a:lnSpc>
              <a:buFontTx/>
              <a:buNone/>
            </a:pPr>
            <a:r>
              <a:rPr lang="en-US" sz="2000" b="1" dirty="0">
                <a:solidFill>
                  <a:srgbClr val="CC3399"/>
                </a:solidFill>
                <a:latin typeface="Tahoma" panose="020B0604030504040204" pitchFamily="34" charset="0"/>
              </a:rPr>
              <a:t>kick</a:t>
            </a:r>
            <a:r>
              <a:rPr lang="en-US" sz="2000" dirty="0">
                <a:latin typeface="Tahoma" panose="020B0604030504040204" pitchFamily="34" charset="0"/>
              </a:rPr>
              <a:t> </a:t>
            </a:r>
            <a:r>
              <a:rPr lang="en-US" sz="2000" i="1" dirty="0">
                <a:latin typeface="Tahoma" panose="020B0604030504040204" pitchFamily="34" charset="0"/>
              </a:rPr>
              <a:t>point</a:t>
            </a:r>
            <a:r>
              <a:rPr lang="en-US" sz="2000" dirty="0">
                <a:latin typeface="Tahoma" panose="020B0604030504040204" pitchFamily="34" charset="0"/>
              </a:rPr>
              <a:t> (input=:{</a:t>
            </a:r>
            <a:r>
              <a:rPr lang="en-US" sz="2000" dirty="0">
                <a:solidFill>
                  <a:schemeClr val="accent2"/>
                </a:solidFill>
                <a:latin typeface="Tahoma" panose="020B0604030504040204" pitchFamily="34" charset="0"/>
              </a:rPr>
              <a:t>me</a:t>
            </a:r>
            <a:r>
              <a:rPr lang="en-US" sz="2000" dirty="0">
                <a:latin typeface="Tahoma" panose="020B0604030504040204" pitchFamily="34" charset="0"/>
              </a:rPr>
              <a:t>}, m)</a:t>
            </a:r>
          </a:p>
          <a:p>
            <a:pPr>
              <a:lnSpc>
                <a:spcPct val="80000"/>
              </a:lnSpc>
              <a:buFontTx/>
              <a:buNone/>
            </a:pPr>
            <a:r>
              <a:rPr lang="en-US" sz="2000" b="1" dirty="0">
                <a:latin typeface="Tahoma" panose="020B0604030504040204" pitchFamily="34" charset="0"/>
              </a:rPr>
              <a:t>|</a:t>
            </a:r>
            <a:r>
              <a:rPr lang="en-US" sz="2000" dirty="0">
                <a:latin typeface="Tahoma" panose="020B0604030504040204" pitchFamily="34" charset="0"/>
              </a:rPr>
              <a:t> d &lt;= </a:t>
            </a:r>
            <a:r>
              <a:rPr lang="en-US" sz="2000" dirty="0" err="1">
                <a:latin typeface="Tahoma" panose="020B0604030504040204" pitchFamily="34" charset="0"/>
              </a:rPr>
              <a:t>maxKickReach</a:t>
            </a:r>
            <a:r>
              <a:rPr lang="en-US" sz="2000" dirty="0">
                <a:latin typeface="Tahoma" panose="020B0604030504040204" pitchFamily="34" charset="0"/>
              </a:rPr>
              <a:t> </a:t>
            </a:r>
            <a:r>
              <a:rPr lang="en-US" sz="2000" dirty="0">
                <a:solidFill>
                  <a:schemeClr val="accent2"/>
                </a:solidFill>
                <a:latin typeface="Tahoma" panose="020B0604030504040204" pitchFamily="34" charset="0"/>
              </a:rPr>
              <a:t>me</a:t>
            </a:r>
            <a:r>
              <a:rPr lang="en-US" sz="2000" dirty="0">
                <a:latin typeface="Tahoma" panose="020B0604030504040204" pitchFamily="34" charset="0"/>
              </a:rPr>
              <a:t>	= (kick, m)</a:t>
            </a:r>
          </a:p>
          <a:p>
            <a:pPr>
              <a:lnSpc>
                <a:spcPct val="80000"/>
              </a:lnSpc>
              <a:buFontTx/>
              <a:buNone/>
            </a:pPr>
            <a:r>
              <a:rPr lang="en-US" sz="2000" b="1" dirty="0">
                <a:latin typeface="Tahoma" panose="020B0604030504040204" pitchFamily="34" charset="0"/>
              </a:rPr>
              <a:t>| otherwise</a:t>
            </a:r>
            <a:r>
              <a:rPr lang="en-US" sz="2000" dirty="0">
                <a:latin typeface="Tahoma" panose="020B0604030504040204" pitchFamily="34" charset="0"/>
              </a:rPr>
              <a:t>			= </a:t>
            </a:r>
            <a:r>
              <a:rPr lang="en-US" sz="2000" b="1" dirty="0">
                <a:solidFill>
                  <a:srgbClr val="CC3399"/>
                </a:solidFill>
                <a:latin typeface="Tahoma" panose="020B0604030504040204" pitchFamily="34" charset="0"/>
              </a:rPr>
              <a:t>halt</a:t>
            </a:r>
            <a:r>
              <a:rPr lang="en-US" sz="2000" dirty="0">
                <a:latin typeface="Tahoma" panose="020B0604030504040204" pitchFamily="34" charset="0"/>
              </a:rPr>
              <a:t> (input, m)</a:t>
            </a:r>
          </a:p>
        </p:txBody>
      </p:sp>
      <p:sp>
        <p:nvSpPr>
          <p:cNvPr id="361476" name="Rectangle 4"/>
          <p:cNvSpPr>
            <a:spLocks noChangeArrowheads="1"/>
          </p:cNvSpPr>
          <p:nvPr/>
        </p:nvSpPr>
        <p:spPr bwMode="auto">
          <a:xfrm>
            <a:off x="1066800" y="2708920"/>
            <a:ext cx="7537648"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80000"/>
              </a:lnSpc>
              <a:buFontTx/>
              <a:buNone/>
            </a:pPr>
            <a:r>
              <a:rPr lang="en-US" sz="2000" b="1" dirty="0">
                <a:latin typeface="Tahoma" panose="020B0604030504040204" pitchFamily="34" charset="0"/>
              </a:rPr>
              <a:t>where</a:t>
            </a:r>
          </a:p>
          <a:p>
            <a:pPr>
              <a:lnSpc>
                <a:spcPct val="80000"/>
              </a:lnSpc>
              <a:buFontTx/>
              <a:buNone/>
            </a:pPr>
            <a:r>
              <a:rPr lang="en-US" sz="2000" dirty="0">
                <a:latin typeface="Tahoma" panose="020B0604030504040204" pitchFamily="34" charset="0"/>
              </a:rPr>
              <a:t>	ball	</a:t>
            </a:r>
            <a:r>
              <a:rPr lang="en-US" sz="2000" dirty="0" smtClean="0">
                <a:latin typeface="Tahoma" panose="020B0604030504040204" pitchFamily="34" charset="0"/>
              </a:rPr>
              <a:t>= </a:t>
            </a:r>
            <a:r>
              <a:rPr lang="en-US" sz="2000" dirty="0" err="1">
                <a:latin typeface="Tahoma" panose="020B0604030504040204" pitchFamily="34" charset="0"/>
              </a:rPr>
              <a:t>getBall</a:t>
            </a:r>
            <a:r>
              <a:rPr lang="en-US" sz="2000" dirty="0">
                <a:latin typeface="Tahoma" panose="020B0604030504040204" pitchFamily="34" charset="0"/>
              </a:rPr>
              <a:t> input</a:t>
            </a:r>
          </a:p>
          <a:p>
            <a:pPr>
              <a:lnSpc>
                <a:spcPct val="80000"/>
              </a:lnSpc>
              <a:buFontTx/>
              <a:buNone/>
            </a:pPr>
            <a:r>
              <a:rPr lang="en-US" sz="2000" dirty="0">
                <a:latin typeface="Tahoma" panose="020B0604030504040204" pitchFamily="34" charset="0"/>
              </a:rPr>
              <a:t>	d	</a:t>
            </a:r>
            <a:r>
              <a:rPr lang="en-US" sz="2000" dirty="0" smtClean="0">
                <a:latin typeface="Tahoma" panose="020B0604030504040204" pitchFamily="34" charset="0"/>
              </a:rPr>
              <a:t>= </a:t>
            </a:r>
            <a:r>
              <a:rPr lang="en-US" sz="2000" dirty="0" err="1" smtClean="0">
                <a:latin typeface="Tahoma" panose="020B0604030504040204" pitchFamily="34" charset="0"/>
              </a:rPr>
              <a:t>dist</a:t>
            </a:r>
            <a:r>
              <a:rPr lang="en-US" sz="2000" dirty="0">
                <a:latin typeface="Tahoma" panose="020B0604030504040204" pitchFamily="34" charset="0"/>
              </a:rPr>
              <a:t> </a:t>
            </a:r>
            <a:r>
              <a:rPr lang="en-US" sz="2000" dirty="0" smtClean="0">
                <a:solidFill>
                  <a:schemeClr val="accent2"/>
                </a:solidFill>
                <a:latin typeface="Tahoma" panose="020B0604030504040204" pitchFamily="34" charset="0"/>
              </a:rPr>
              <a:t>me</a:t>
            </a:r>
            <a:r>
              <a:rPr lang="en-US" sz="2000" dirty="0" smtClean="0">
                <a:latin typeface="Tahoma" panose="020B0604030504040204" pitchFamily="34" charset="0"/>
              </a:rPr>
              <a:t> ball</a:t>
            </a:r>
            <a:endParaRPr lang="en-US" sz="2000" dirty="0">
              <a:solidFill>
                <a:schemeClr val="accent2"/>
              </a:solidFill>
              <a:latin typeface="Tahoma" panose="020B0604030504040204" pitchFamily="34" charset="0"/>
            </a:endParaRPr>
          </a:p>
          <a:p>
            <a:pPr>
              <a:lnSpc>
                <a:spcPct val="80000"/>
              </a:lnSpc>
              <a:buFontTx/>
              <a:buNone/>
            </a:pPr>
            <a:r>
              <a:rPr lang="en-US" sz="2000" dirty="0">
                <a:latin typeface="Tahoma" panose="020B0604030504040204" pitchFamily="34" charset="0"/>
              </a:rPr>
              <a:t>	v	</a:t>
            </a:r>
            <a:r>
              <a:rPr lang="en-US" sz="2000" dirty="0" smtClean="0">
                <a:latin typeface="Tahoma" panose="020B0604030504040204" pitchFamily="34" charset="0"/>
              </a:rPr>
              <a:t>= </a:t>
            </a:r>
            <a:r>
              <a:rPr lang="en-US" sz="2000" dirty="0" err="1">
                <a:latin typeface="Tahoma" panose="020B0604030504040204" pitchFamily="34" charset="0"/>
              </a:rPr>
              <a:t>dist</a:t>
            </a:r>
            <a:r>
              <a:rPr lang="en-US" sz="2000" dirty="0">
                <a:latin typeface="Tahoma" panose="020B0604030504040204" pitchFamily="34" charset="0"/>
              </a:rPr>
              <a:t> </a:t>
            </a:r>
            <a:r>
              <a:rPr lang="en-US" sz="2000" dirty="0" smtClean="0">
                <a:solidFill>
                  <a:schemeClr val="accent2"/>
                </a:solidFill>
                <a:latin typeface="Tahoma" panose="020B0604030504040204" pitchFamily="34" charset="0"/>
              </a:rPr>
              <a:t>me</a:t>
            </a:r>
            <a:r>
              <a:rPr lang="en-US" sz="2000" dirty="0" smtClean="0">
                <a:latin typeface="Tahoma" panose="020B0604030504040204" pitchFamily="34" charset="0"/>
              </a:rPr>
              <a:t> </a:t>
            </a:r>
            <a:r>
              <a:rPr lang="en-US" sz="2000" i="1" dirty="0">
                <a:latin typeface="Tahoma" panose="020B0604030504040204" pitchFamily="34" charset="0"/>
              </a:rPr>
              <a:t>point</a:t>
            </a:r>
          </a:p>
          <a:p>
            <a:pPr>
              <a:lnSpc>
                <a:spcPct val="80000"/>
              </a:lnSpc>
              <a:buFontTx/>
              <a:buNone/>
            </a:pPr>
            <a:r>
              <a:rPr lang="en-US" sz="2000" dirty="0">
                <a:latin typeface="Tahoma" panose="020B0604030504040204" pitchFamily="34" charset="0"/>
              </a:rPr>
              <a:t>	a	</a:t>
            </a:r>
            <a:r>
              <a:rPr lang="en-US" sz="2000" dirty="0" smtClean="0">
                <a:latin typeface="Tahoma" panose="020B0604030504040204" pitchFamily="34" charset="0"/>
              </a:rPr>
              <a:t>= bearing zero </a:t>
            </a:r>
            <a:r>
              <a:rPr lang="en-US" sz="2000" dirty="0" smtClean="0">
                <a:solidFill>
                  <a:schemeClr val="accent2"/>
                </a:solidFill>
                <a:latin typeface="Tahoma" panose="020B0604030504040204" pitchFamily="34" charset="0"/>
              </a:rPr>
              <a:t>me</a:t>
            </a:r>
            <a:r>
              <a:rPr lang="en-US" sz="2000" dirty="0" smtClean="0">
                <a:latin typeface="Tahoma" panose="020B0604030504040204" pitchFamily="34" charset="0"/>
              </a:rPr>
              <a:t> </a:t>
            </a:r>
            <a:r>
              <a:rPr lang="en-US" sz="2000" i="1" dirty="0">
                <a:latin typeface="Tahoma" panose="020B0604030504040204" pitchFamily="34" charset="0"/>
              </a:rPr>
              <a:t>point</a:t>
            </a:r>
            <a:endParaRPr lang="en-US" sz="2000" dirty="0">
              <a:latin typeface="Tahoma" panose="020B0604030504040204" pitchFamily="34" charset="0"/>
            </a:endParaRPr>
          </a:p>
          <a:p>
            <a:pPr>
              <a:lnSpc>
                <a:spcPct val="80000"/>
              </a:lnSpc>
              <a:buFontTx/>
              <a:buNone/>
            </a:pPr>
            <a:r>
              <a:rPr lang="en-US" sz="2000" dirty="0">
                <a:latin typeface="Tahoma" panose="020B0604030504040204" pitchFamily="34" charset="0"/>
              </a:rPr>
              <a:t>	kick	</a:t>
            </a:r>
            <a:r>
              <a:rPr lang="en-US" sz="2000" dirty="0" smtClean="0">
                <a:latin typeface="Tahoma" panose="020B0604030504040204" pitchFamily="34" charset="0"/>
              </a:rPr>
              <a:t>= </a:t>
            </a:r>
            <a:r>
              <a:rPr lang="en-US" sz="2000" dirty="0" err="1">
                <a:solidFill>
                  <a:srgbClr val="008000"/>
                </a:solidFill>
                <a:latin typeface="Tahoma" panose="020B0604030504040204" pitchFamily="34" charset="0"/>
              </a:rPr>
              <a:t>KickBall</a:t>
            </a:r>
            <a:r>
              <a:rPr lang="en-US" sz="2000" dirty="0">
                <a:latin typeface="Tahoma" panose="020B0604030504040204" pitchFamily="34" charset="0"/>
              </a:rPr>
              <a:t> {</a:t>
            </a:r>
            <a:r>
              <a:rPr lang="en-US" sz="2000" dirty="0" err="1">
                <a:solidFill>
                  <a:schemeClr val="accent2"/>
                </a:solidFill>
                <a:latin typeface="Tahoma" panose="020B0604030504040204" pitchFamily="34" charset="0"/>
              </a:rPr>
              <a:t>vxy</a:t>
            </a:r>
            <a:r>
              <a:rPr lang="en-US" sz="2000" dirty="0">
                <a:latin typeface="Tahoma" panose="020B0604030504040204" pitchFamily="34" charset="0"/>
              </a:rPr>
              <a:t> = {</a:t>
            </a:r>
            <a:r>
              <a:rPr lang="en-US" sz="2000" dirty="0" smtClean="0">
                <a:solidFill>
                  <a:schemeClr val="accent2"/>
                </a:solidFill>
                <a:latin typeface="Tahoma" panose="020B0604030504040204" pitchFamily="34" charset="0"/>
              </a:rPr>
              <a:t>direction</a:t>
            </a:r>
            <a:r>
              <a:rPr lang="en-US" sz="2000" dirty="0" smtClean="0">
                <a:latin typeface="Tahoma" panose="020B0604030504040204" pitchFamily="34" charset="0"/>
              </a:rPr>
              <a:t>=</a:t>
            </a:r>
            <a:r>
              <a:rPr lang="en-US" sz="2000" dirty="0" err="1" smtClean="0">
                <a:latin typeface="Tahoma" panose="020B0604030504040204" pitchFamily="34" charset="0"/>
              </a:rPr>
              <a:t>a,</a:t>
            </a:r>
            <a:r>
              <a:rPr lang="en-US" sz="2000" dirty="0" err="1" smtClean="0">
                <a:solidFill>
                  <a:schemeClr val="accent2"/>
                </a:solidFill>
                <a:latin typeface="Tahoma" panose="020B0604030504040204" pitchFamily="34" charset="0"/>
              </a:rPr>
              <a:t>velocity</a:t>
            </a:r>
            <a:r>
              <a:rPr lang="en-US" sz="2000" dirty="0" smtClean="0">
                <a:latin typeface="Tahoma" panose="020B0604030504040204" pitchFamily="34" charset="0"/>
              </a:rPr>
              <a:t>=</a:t>
            </a:r>
            <a:r>
              <a:rPr lang="en-US" sz="2000" dirty="0" err="1" smtClean="0">
                <a:latin typeface="Tahoma" panose="020B0604030504040204" pitchFamily="34" charset="0"/>
              </a:rPr>
              <a:t>ms</a:t>
            </a:r>
            <a:r>
              <a:rPr lang="en-US" sz="2000" dirty="0" smtClean="0">
                <a:latin typeface="Tahoma" panose="020B0604030504040204" pitchFamily="34" charset="0"/>
              </a:rPr>
              <a:t> (</a:t>
            </a:r>
            <a:r>
              <a:rPr lang="en-US" sz="2000" dirty="0" err="1" smtClean="0">
                <a:latin typeface="Tahoma" panose="020B0604030504040204" pitchFamily="34" charset="0"/>
              </a:rPr>
              <a:t>toReal</a:t>
            </a:r>
            <a:r>
              <a:rPr lang="en-US" sz="2000" dirty="0" smtClean="0">
                <a:latin typeface="Tahoma" panose="020B0604030504040204" pitchFamily="34" charset="0"/>
              </a:rPr>
              <a:t> v)}</a:t>
            </a:r>
            <a:endParaRPr lang="en-US" sz="2000" dirty="0">
              <a:latin typeface="Tahoma" panose="020B0604030504040204" pitchFamily="34" charset="0"/>
            </a:endParaRPr>
          </a:p>
          <a:p>
            <a:pPr>
              <a:lnSpc>
                <a:spcPct val="80000"/>
              </a:lnSpc>
              <a:buFontTx/>
              <a:buNone/>
            </a:pPr>
            <a:r>
              <a:rPr lang="en-US" sz="2000" dirty="0">
                <a:latin typeface="Tahoma" panose="020B0604030504040204" pitchFamily="34" charset="0"/>
              </a:rPr>
              <a:t>			</a:t>
            </a:r>
            <a:r>
              <a:rPr lang="en-US" sz="2000" dirty="0" smtClean="0">
                <a:latin typeface="Tahoma" panose="020B0604030504040204" pitchFamily="34" charset="0"/>
              </a:rPr>
              <a:t>    </a:t>
            </a:r>
            <a:r>
              <a:rPr lang="en-US" sz="2000" dirty="0">
                <a:latin typeface="Tahoma" panose="020B0604030504040204" pitchFamily="34" charset="0"/>
              </a:rPr>
              <a:t>,</a:t>
            </a:r>
            <a:r>
              <a:rPr lang="en-US" sz="2000" dirty="0" err="1">
                <a:solidFill>
                  <a:schemeClr val="accent2"/>
                </a:solidFill>
                <a:latin typeface="Tahoma" panose="020B0604030504040204" pitchFamily="34" charset="0"/>
              </a:rPr>
              <a:t>vz</a:t>
            </a:r>
            <a:r>
              <a:rPr lang="en-US" sz="2000" dirty="0">
                <a:latin typeface="Tahoma" panose="020B0604030504040204" pitchFamily="34" charset="0"/>
              </a:rPr>
              <a:t> </a:t>
            </a:r>
            <a:r>
              <a:rPr lang="en-US" sz="2000" dirty="0" smtClean="0">
                <a:latin typeface="Tahoma" panose="020B0604030504040204" pitchFamily="34" charset="0"/>
              </a:rPr>
              <a:t>  = </a:t>
            </a:r>
            <a:r>
              <a:rPr lang="en-US" sz="2000" dirty="0" err="1" smtClean="0">
                <a:latin typeface="Tahoma" panose="020B0604030504040204" pitchFamily="34" charset="0"/>
              </a:rPr>
              <a:t>ms</a:t>
            </a:r>
            <a:r>
              <a:rPr lang="en-US" sz="2000" dirty="0" smtClean="0">
                <a:latin typeface="Tahoma" panose="020B0604030504040204" pitchFamily="34" charset="0"/>
              </a:rPr>
              <a:t> 1.0 </a:t>
            </a:r>
            <a:r>
              <a:rPr lang="en-US" sz="2000" dirty="0">
                <a:latin typeface="Tahom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1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D817A0D0-57BB-4582-8272-17E89460B624}" type="slidenum">
              <a:rPr lang="en-US"/>
              <a:pPr/>
              <a:t>24</a:t>
            </a:fld>
            <a:endParaRPr lang="en-US"/>
          </a:p>
        </p:txBody>
      </p:sp>
      <p:sp>
        <p:nvSpPr>
          <p:cNvPr id="370690" name="Rectangle 2"/>
          <p:cNvSpPr>
            <a:spLocks noGrp="1" noChangeArrowheads="1"/>
          </p:cNvSpPr>
          <p:nvPr>
            <p:ph type="title"/>
          </p:nvPr>
        </p:nvSpPr>
        <p:spPr/>
        <p:txBody>
          <a:bodyPr/>
          <a:lstStyle/>
          <a:p>
            <a:pPr algn="l"/>
            <a:r>
              <a:rPr lang="en-US" dirty="0" err="1"/>
              <a:t>Voorbeeld</a:t>
            </a:r>
            <a:r>
              <a:rPr lang="en-US" dirty="0"/>
              <a:t> 4: </a:t>
            </a:r>
            <a:r>
              <a:rPr lang="en-US" dirty="0" err="1"/>
              <a:t>volg</a:t>
            </a:r>
            <a:r>
              <a:rPr lang="en-US" dirty="0"/>
              <a:t> </a:t>
            </a:r>
            <a:r>
              <a:rPr lang="en-US" dirty="0" err="1"/>
              <a:t>bal</a:t>
            </a:r>
            <a:endParaRPr lang="en-US" dirty="0"/>
          </a:p>
        </p:txBody>
      </p:sp>
      <p:sp>
        <p:nvSpPr>
          <p:cNvPr id="370691" name="Rectangle 3"/>
          <p:cNvSpPr>
            <a:spLocks noGrp="1" noChangeArrowheads="1"/>
          </p:cNvSpPr>
          <p:nvPr>
            <p:ph type="body" idx="1"/>
          </p:nvPr>
        </p:nvSpPr>
        <p:spPr>
          <a:xfrm>
            <a:off x="1355725" y="1752600"/>
            <a:ext cx="7177088" cy="955675"/>
          </a:xfrm>
        </p:spPr>
        <p:txBody>
          <a:bodyPr/>
          <a:lstStyle/>
          <a:p>
            <a:pPr>
              <a:lnSpc>
                <a:spcPct val="80000"/>
              </a:lnSpc>
              <a:buFontTx/>
              <a:buNone/>
            </a:pPr>
            <a:r>
              <a:rPr lang="en-US" sz="2000" b="1" dirty="0" err="1">
                <a:solidFill>
                  <a:srgbClr val="CC3399"/>
                </a:solidFill>
                <a:latin typeface="Tahoma" panose="020B0604030504040204" pitchFamily="34" charset="0"/>
              </a:rPr>
              <a:t>track_ball</a:t>
            </a:r>
            <a:r>
              <a:rPr lang="en-US" sz="2000" dirty="0">
                <a:latin typeface="Tahoma" panose="020B0604030504040204" pitchFamily="34" charset="0"/>
              </a:rPr>
              <a:t> </a:t>
            </a:r>
            <a:r>
              <a:rPr lang="en-US" sz="2000" dirty="0" smtClean="0">
                <a:latin typeface="Tahoma" panose="020B0604030504040204" pitchFamily="34" charset="0"/>
              </a:rPr>
              <a:t>diff (</a:t>
            </a:r>
            <a:r>
              <a:rPr lang="en-US" sz="2000" dirty="0" err="1" smtClean="0">
                <a:latin typeface="Tahoma" panose="020B0604030504040204" pitchFamily="34" charset="0"/>
              </a:rPr>
              <a:t>input,m</a:t>
            </a:r>
            <a:r>
              <a:rPr lang="en-US" sz="2000" dirty="0">
                <a:latin typeface="Tahoma" panose="020B0604030504040204" pitchFamily="34" charset="0"/>
              </a:rPr>
              <a:t>)</a:t>
            </a:r>
          </a:p>
          <a:p>
            <a:pPr>
              <a:lnSpc>
                <a:spcPct val="80000"/>
              </a:lnSpc>
              <a:buFontTx/>
              <a:buNone/>
            </a:pPr>
            <a:r>
              <a:rPr lang="en-US" sz="2000" dirty="0">
                <a:latin typeface="Tahoma" panose="020B0604030504040204" pitchFamily="34" charset="0"/>
              </a:rPr>
              <a:t>	= </a:t>
            </a:r>
            <a:r>
              <a:rPr lang="en-US" sz="2000" b="1" dirty="0">
                <a:solidFill>
                  <a:srgbClr val="CC3399"/>
                </a:solidFill>
                <a:latin typeface="Tahoma" panose="020B0604030504040204" pitchFamily="34" charset="0"/>
              </a:rPr>
              <a:t>fix</a:t>
            </a:r>
            <a:r>
              <a:rPr lang="en-US" sz="2000" dirty="0">
                <a:latin typeface="Tahoma" panose="020B0604030504040204" pitchFamily="34" charset="0"/>
              </a:rPr>
              <a:t> (</a:t>
            </a:r>
            <a:r>
              <a:rPr lang="en-US" sz="2000" dirty="0" err="1">
                <a:latin typeface="Tahoma" panose="020B0604030504040204" pitchFamily="34" charset="0"/>
              </a:rPr>
              <a:t>getBall</a:t>
            </a:r>
            <a:r>
              <a:rPr lang="en-US" sz="2000" dirty="0">
                <a:latin typeface="Tahoma" panose="020B0604030504040204" pitchFamily="34" charset="0"/>
              </a:rPr>
              <a:t> input).</a:t>
            </a:r>
            <a:r>
              <a:rPr lang="en-US" sz="2000" dirty="0" err="1">
                <a:solidFill>
                  <a:schemeClr val="accent2"/>
                </a:solidFill>
                <a:latin typeface="Tahoma" panose="020B0604030504040204" pitchFamily="34" charset="0"/>
              </a:rPr>
              <a:t>ballPos</a:t>
            </a:r>
            <a:r>
              <a:rPr lang="en-US" sz="2000" dirty="0" err="1">
                <a:latin typeface="Tahoma" panose="020B0604030504040204" pitchFamily="34" charset="0"/>
              </a:rPr>
              <a:t>.</a:t>
            </a:r>
            <a:r>
              <a:rPr lang="en-US" sz="2000" dirty="0" err="1">
                <a:solidFill>
                  <a:schemeClr val="accent2"/>
                </a:solidFill>
                <a:latin typeface="Tahoma" panose="020B0604030504040204" pitchFamily="34" charset="0"/>
              </a:rPr>
              <a:t>pxy</a:t>
            </a:r>
            <a:r>
              <a:rPr lang="en-US" sz="2000" dirty="0">
                <a:latin typeface="Tahoma" panose="020B0604030504040204" pitchFamily="34" charset="0"/>
              </a:rPr>
              <a:t> </a:t>
            </a:r>
            <a:r>
              <a:rPr lang="en-US" sz="2000" dirty="0" smtClean="0">
                <a:latin typeface="Tahoma" panose="020B0604030504040204" pitchFamily="34" charset="0"/>
              </a:rPr>
              <a:t>diff </a:t>
            </a:r>
            <a:r>
              <a:rPr lang="en-US" sz="2000" dirty="0">
                <a:latin typeface="Tahoma" panose="020B0604030504040204" pitchFamily="34" charset="0"/>
              </a:rPr>
              <a:t>(</a:t>
            </a:r>
            <a:r>
              <a:rPr lang="en-US" sz="2000" dirty="0" err="1">
                <a:latin typeface="Tahoma" panose="020B0604030504040204" pitchFamily="34" charset="0"/>
              </a:rPr>
              <a:t>input,m</a:t>
            </a:r>
            <a:r>
              <a:rPr lang="en-US" sz="2000" dirty="0">
                <a:latin typeface="Tahoma" panose="020B0604030504040204" pitchFamily="34" charset="0"/>
              </a:rPr>
              <a:t>)</a:t>
            </a:r>
          </a:p>
        </p:txBody>
      </p:sp>
      <p:sp>
        <p:nvSpPr>
          <p:cNvPr id="370696" name="Text Box 8"/>
          <p:cNvSpPr txBox="1">
            <a:spLocks noChangeArrowheads="1"/>
          </p:cNvSpPr>
          <p:nvPr/>
        </p:nvSpPr>
        <p:spPr bwMode="auto">
          <a:xfrm>
            <a:off x="1331913" y="3068638"/>
            <a:ext cx="268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 en de mini-</a:t>
            </a:r>
            <a:r>
              <a:rPr lang="en-US" dirty="0" err="1"/>
              <a:t>effies</a:t>
            </a:r>
            <a:r>
              <a:rPr lang="en-US" dirty="0"/>
              <a:t>?</a:t>
            </a:r>
          </a:p>
        </p:txBody>
      </p:sp>
      <p:sp>
        <p:nvSpPr>
          <p:cNvPr id="370697" name="Rectangle 9"/>
          <p:cNvSpPr>
            <a:spLocks noChangeArrowheads="1"/>
          </p:cNvSpPr>
          <p:nvPr/>
        </p:nvSpPr>
        <p:spPr bwMode="auto">
          <a:xfrm>
            <a:off x="1355725" y="3552825"/>
            <a:ext cx="7177088"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80000"/>
              </a:lnSpc>
              <a:buFontTx/>
              <a:buNone/>
            </a:pPr>
            <a:r>
              <a:rPr lang="en-US" sz="2000" b="1" dirty="0" err="1">
                <a:solidFill>
                  <a:srgbClr val="CC3399"/>
                </a:solidFill>
                <a:latin typeface="Tahoma" panose="020B0604030504040204" pitchFamily="34" charset="0"/>
              </a:rPr>
              <a:t>miniFF</a:t>
            </a:r>
            <a:r>
              <a:rPr lang="en-US" sz="2000" dirty="0">
                <a:latin typeface="Tahoma" panose="020B0604030504040204" pitchFamily="34" charset="0"/>
              </a:rPr>
              <a:t> </a:t>
            </a:r>
            <a:r>
              <a:rPr lang="en-US" sz="2000" dirty="0" smtClean="0">
                <a:latin typeface="Tahoma" panose="020B0604030504040204" pitchFamily="34" charset="0"/>
              </a:rPr>
              <a:t>diff (</a:t>
            </a:r>
            <a:r>
              <a:rPr lang="en-US" sz="2000" dirty="0" err="1" smtClean="0">
                <a:latin typeface="Tahoma" panose="020B0604030504040204" pitchFamily="34" charset="0"/>
              </a:rPr>
              <a:t>input,m</a:t>
            </a:r>
            <a:r>
              <a:rPr lang="en-US" sz="2000" dirty="0">
                <a:latin typeface="Tahoma" panose="020B0604030504040204" pitchFamily="34" charset="0"/>
              </a:rPr>
              <a:t>)</a:t>
            </a:r>
          </a:p>
          <a:p>
            <a:pPr>
              <a:lnSpc>
                <a:spcPct val="80000"/>
              </a:lnSpc>
              <a:buFontTx/>
              <a:buNone/>
            </a:pPr>
            <a:r>
              <a:rPr lang="en-US" sz="2000" dirty="0">
                <a:latin typeface="Tahoma" panose="020B0604030504040204" pitchFamily="34" charset="0"/>
              </a:rPr>
              <a:t>	= </a:t>
            </a:r>
            <a:r>
              <a:rPr lang="en-US" sz="2000" b="1" dirty="0" err="1" smtClean="0">
                <a:solidFill>
                  <a:srgbClr val="CC3399"/>
                </a:solidFill>
                <a:latin typeface="Tahoma" panose="020B0604030504040204" pitchFamily="34" charset="0"/>
              </a:rPr>
              <a:t>afterfix</a:t>
            </a:r>
            <a:r>
              <a:rPr lang="en-US" sz="2000" dirty="0" smtClean="0">
                <a:latin typeface="Tahoma" panose="020B0604030504040204" pitchFamily="34" charset="0"/>
              </a:rPr>
              <a:t> </a:t>
            </a:r>
            <a:r>
              <a:rPr lang="en-US" sz="2000" dirty="0" err="1">
                <a:latin typeface="Tahoma" panose="020B0604030504040204" pitchFamily="34" charset="0"/>
              </a:rPr>
              <a:t>trap_bal_in_doel</a:t>
            </a:r>
            <a:endParaRPr lang="en-US" sz="2000" dirty="0">
              <a:latin typeface="Tahoma" panose="020B0604030504040204" pitchFamily="34" charset="0"/>
            </a:endParaRPr>
          </a:p>
          <a:p>
            <a:pPr>
              <a:lnSpc>
                <a:spcPct val="80000"/>
              </a:lnSpc>
              <a:buFontTx/>
              <a:buNone/>
            </a:pPr>
            <a:r>
              <a:rPr lang="en-US" sz="2000" dirty="0">
                <a:latin typeface="Tahoma" panose="020B0604030504040204" pitchFamily="34" charset="0"/>
              </a:rPr>
              <a:t>             (</a:t>
            </a:r>
            <a:r>
              <a:rPr lang="en-US" sz="2000" dirty="0" err="1">
                <a:latin typeface="Tahoma" panose="020B0604030504040204" pitchFamily="34" charset="0"/>
              </a:rPr>
              <a:t>getBall</a:t>
            </a:r>
            <a:r>
              <a:rPr lang="en-US" sz="2000" dirty="0">
                <a:latin typeface="Tahoma" panose="020B0604030504040204" pitchFamily="34" charset="0"/>
              </a:rPr>
              <a:t> input).</a:t>
            </a:r>
            <a:r>
              <a:rPr lang="en-US" sz="2000" dirty="0" err="1">
                <a:solidFill>
                  <a:schemeClr val="accent2"/>
                </a:solidFill>
                <a:latin typeface="Tahoma" panose="020B0604030504040204" pitchFamily="34" charset="0"/>
              </a:rPr>
              <a:t>ballPos</a:t>
            </a:r>
            <a:r>
              <a:rPr lang="en-US" sz="2000" dirty="0" err="1">
                <a:latin typeface="Tahoma" panose="020B0604030504040204" pitchFamily="34" charset="0"/>
              </a:rPr>
              <a:t>.</a:t>
            </a:r>
            <a:r>
              <a:rPr lang="en-US" sz="2000" dirty="0" err="1">
                <a:solidFill>
                  <a:schemeClr val="accent2"/>
                </a:solidFill>
                <a:latin typeface="Tahoma" panose="020B0604030504040204" pitchFamily="34" charset="0"/>
              </a:rPr>
              <a:t>pxy</a:t>
            </a:r>
            <a:r>
              <a:rPr lang="en-US" sz="2000" dirty="0">
                <a:latin typeface="Tahoma" panose="020B0604030504040204" pitchFamily="34" charset="0"/>
              </a:rPr>
              <a:t> </a:t>
            </a:r>
            <a:r>
              <a:rPr lang="en-US" sz="2000" dirty="0" smtClean="0">
                <a:latin typeface="Tahoma" panose="020B0604030504040204" pitchFamily="34" charset="0"/>
              </a:rPr>
              <a:t>diff </a:t>
            </a:r>
            <a:r>
              <a:rPr lang="en-US" sz="2000" dirty="0">
                <a:latin typeface="Tahoma" panose="020B0604030504040204" pitchFamily="34" charset="0"/>
              </a:rPr>
              <a:t>(</a:t>
            </a:r>
            <a:r>
              <a:rPr lang="en-US" sz="2000" dirty="0" err="1">
                <a:latin typeface="Tahoma" panose="020B0604030504040204" pitchFamily="34" charset="0"/>
              </a:rPr>
              <a:t>input,m</a:t>
            </a:r>
            <a:r>
              <a:rPr lang="en-US" sz="2000" dirty="0">
                <a:latin typeface="Tahom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06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06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6" grpId="0"/>
      <p:bldP spid="37069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Scheidsrechter</a:t>
            </a:r>
            <a:endParaRPr lang="en-US" dirty="0"/>
          </a:p>
        </p:txBody>
      </p:sp>
      <p:sp>
        <p:nvSpPr>
          <p:cNvPr id="5" name="Slide Number Placeholder 4"/>
          <p:cNvSpPr>
            <a:spLocks noGrp="1"/>
          </p:cNvSpPr>
          <p:nvPr>
            <p:ph type="sldNum" sz="quarter" idx="12"/>
          </p:nvPr>
        </p:nvSpPr>
        <p:spPr/>
        <p:txBody>
          <a:bodyPr/>
          <a:lstStyle/>
          <a:p>
            <a:fld id="{C9FE7A29-BFAC-4336-8C05-190F0A26296C}" type="slidenum">
              <a:rPr lang="en-US" smtClean="0"/>
              <a:pPr/>
              <a:t>25</a:t>
            </a:fld>
            <a:endParaRPr lang="en-US"/>
          </a:p>
        </p:txBody>
      </p:sp>
      <p:sp>
        <p:nvSpPr>
          <p:cNvPr id="8" name="Content Placeholder 7"/>
          <p:cNvSpPr>
            <a:spLocks noGrp="1"/>
          </p:cNvSpPr>
          <p:nvPr>
            <p:ph idx="1"/>
          </p:nvPr>
        </p:nvSpPr>
        <p:spPr/>
        <p:txBody>
          <a:bodyPr/>
          <a:lstStyle/>
          <a:p>
            <a:r>
              <a:rPr lang="en-US" dirty="0" err="1" smtClean="0"/>
              <a:t>Scheidsrechter</a:t>
            </a:r>
            <a:r>
              <a:rPr lang="en-US" dirty="0" smtClean="0"/>
              <a:t> </a:t>
            </a:r>
            <a:r>
              <a:rPr lang="en-US" dirty="0" err="1" smtClean="0"/>
              <a:t>observeert</a:t>
            </a:r>
            <a:r>
              <a:rPr lang="en-US" dirty="0" smtClean="0"/>
              <a:t> </a:t>
            </a:r>
            <a:r>
              <a:rPr lang="en-US" dirty="0" err="1" smtClean="0"/>
              <a:t>spelverloop</a:t>
            </a:r>
            <a:endParaRPr lang="en-US" dirty="0" smtClean="0"/>
          </a:p>
          <a:p>
            <a:r>
              <a:rPr lang="en-US" dirty="0" err="1" smtClean="0"/>
              <a:t>Beslissingen</a:t>
            </a:r>
            <a:r>
              <a:rPr lang="en-US" dirty="0" smtClean="0"/>
              <a:t> van de </a:t>
            </a:r>
            <a:r>
              <a:rPr lang="en-US" dirty="0" err="1" smtClean="0"/>
              <a:t>scheidsrechter</a:t>
            </a:r>
            <a:r>
              <a:rPr lang="en-US" dirty="0" smtClean="0"/>
              <a:t> </a:t>
            </a:r>
            <a:r>
              <a:rPr lang="en-US" dirty="0" err="1" smtClean="0"/>
              <a:t>moeten</a:t>
            </a:r>
            <a:r>
              <a:rPr lang="en-US" dirty="0" smtClean="0"/>
              <a:t> </a:t>
            </a:r>
            <a:r>
              <a:rPr lang="en-US" dirty="0" err="1" smtClean="0"/>
              <a:t>worden</a:t>
            </a:r>
            <a:r>
              <a:rPr lang="en-US" dirty="0" smtClean="0"/>
              <a:t> </a:t>
            </a:r>
            <a:r>
              <a:rPr lang="en-US" dirty="0" err="1" smtClean="0"/>
              <a:t>opgevolgd</a:t>
            </a:r>
            <a:endParaRPr lang="en-US" dirty="0" smtClean="0"/>
          </a:p>
          <a:p>
            <a:pPr lvl="1"/>
            <a:r>
              <a:rPr lang="en-US" dirty="0" err="1" smtClean="0"/>
              <a:t>spelhervatting</a:t>
            </a:r>
            <a:endParaRPr lang="en-US" dirty="0" smtClean="0"/>
          </a:p>
          <a:p>
            <a:pPr lvl="1"/>
            <a:r>
              <a:rPr lang="en-US" dirty="0" err="1" smtClean="0"/>
              <a:t>speelhelft</a:t>
            </a:r>
            <a:endParaRPr lang="en-US" dirty="0" smtClean="0"/>
          </a:p>
          <a:p>
            <a:r>
              <a:rPr lang="en-US" dirty="0" err="1" smtClean="0"/>
              <a:t>Scheidsrechter</a:t>
            </a:r>
            <a:r>
              <a:rPr lang="en-US" dirty="0" smtClean="0"/>
              <a:t> </a:t>
            </a:r>
            <a:r>
              <a:rPr lang="en-US" dirty="0" err="1" smtClean="0"/>
              <a:t>detecteert</a:t>
            </a:r>
            <a:r>
              <a:rPr lang="en-US" dirty="0" smtClean="0"/>
              <a:t> </a:t>
            </a:r>
            <a:r>
              <a:rPr lang="en-US" dirty="0" err="1" smtClean="0"/>
              <a:t>overtredingen</a:t>
            </a:r>
            <a:endParaRPr lang="en-US" dirty="0"/>
          </a:p>
        </p:txBody>
      </p:sp>
      <p:pic>
        <p:nvPicPr>
          <p:cNvPr id="9"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648642" y="188641"/>
            <a:ext cx="2216454"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55827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Scheidsrechter</a:t>
            </a:r>
            <a:endParaRPr lang="en-US" dirty="0"/>
          </a:p>
        </p:txBody>
      </p:sp>
      <p:sp>
        <p:nvSpPr>
          <p:cNvPr id="5" name="Slide Number Placeholder 4"/>
          <p:cNvSpPr>
            <a:spLocks noGrp="1"/>
          </p:cNvSpPr>
          <p:nvPr>
            <p:ph type="sldNum" sz="quarter" idx="12"/>
          </p:nvPr>
        </p:nvSpPr>
        <p:spPr/>
        <p:txBody>
          <a:bodyPr/>
          <a:lstStyle/>
          <a:p>
            <a:fld id="{C9FE7A29-BFAC-4336-8C05-190F0A26296C}" type="slidenum">
              <a:rPr lang="en-US" smtClean="0"/>
              <a:pPr/>
              <a:t>26</a:t>
            </a:fld>
            <a:endParaRPr lang="en-US"/>
          </a:p>
        </p:txBody>
      </p:sp>
      <p:pic>
        <p:nvPicPr>
          <p:cNvPr id="6"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648642" y="188641"/>
            <a:ext cx="2216454"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3"/>
          <p:cNvSpPr txBox="1">
            <a:spLocks noChangeArrowheads="1"/>
          </p:cNvSpPr>
          <p:nvPr/>
        </p:nvSpPr>
        <p:spPr>
          <a:xfrm>
            <a:off x="1066800" y="1752600"/>
            <a:ext cx="7620000" cy="956320"/>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2400" dirty="0" smtClean="0">
                <a:latin typeface="Tahoma" panose="020B0604030504040204" pitchFamily="34" charset="0"/>
              </a:rPr>
              <a:t>::	</a:t>
            </a:r>
            <a:r>
              <a:rPr lang="en-US" sz="2400" dirty="0" err="1" smtClean="0">
                <a:solidFill>
                  <a:srgbClr val="FF0000"/>
                </a:solidFill>
                <a:latin typeface="Tahoma" panose="020B0604030504040204" pitchFamily="34" charset="0"/>
              </a:rPr>
              <a:t>BrainInput</a:t>
            </a:r>
            <a:endParaRPr lang="en-US" sz="2400" dirty="0" smtClean="0">
              <a:solidFill>
                <a:srgbClr val="FF0000"/>
              </a:solidFill>
              <a:latin typeface="Tahoma" panose="020B0604030504040204" pitchFamily="34" charset="0"/>
            </a:endParaRPr>
          </a:p>
          <a:p>
            <a:pPr>
              <a:buFontTx/>
              <a:buNone/>
            </a:pPr>
            <a:r>
              <a:rPr lang="en-US" sz="2400" dirty="0" smtClean="0">
                <a:latin typeface="Tahoma" panose="020B0604030504040204" pitchFamily="34" charset="0"/>
              </a:rPr>
              <a:t>	=	{ </a:t>
            </a:r>
            <a:r>
              <a:rPr lang="en-US" sz="2400" dirty="0" smtClean="0">
                <a:solidFill>
                  <a:schemeClr val="accent2"/>
                </a:solidFill>
                <a:latin typeface="Tahoma" panose="020B0604030504040204" pitchFamily="34" charset="0"/>
              </a:rPr>
              <a:t>referee</a:t>
            </a:r>
            <a:r>
              <a:rPr lang="en-US" sz="2400" dirty="0">
                <a:latin typeface="Tahoma" panose="020B0604030504040204" pitchFamily="34" charset="0"/>
              </a:rPr>
              <a:t> </a:t>
            </a:r>
            <a:r>
              <a:rPr lang="en-US" sz="2400" dirty="0" smtClean="0">
                <a:latin typeface="Tahoma" panose="020B0604030504040204" pitchFamily="34" charset="0"/>
              </a:rPr>
              <a:t>:: </a:t>
            </a:r>
            <a:r>
              <a:rPr lang="en-US" sz="2400" dirty="0" smtClean="0">
                <a:solidFill>
                  <a:srgbClr val="FF0000"/>
                </a:solidFill>
                <a:latin typeface="Tahoma" panose="020B0604030504040204" pitchFamily="34" charset="0"/>
              </a:rPr>
              <a:t>[</a:t>
            </a:r>
            <a:r>
              <a:rPr lang="en-US" sz="2400" dirty="0" err="1" smtClean="0">
                <a:solidFill>
                  <a:srgbClr val="FF0000"/>
                </a:solidFill>
                <a:latin typeface="Tahoma" panose="020B0604030504040204" pitchFamily="34" charset="0"/>
              </a:rPr>
              <a:t>RefereeAction</a:t>
            </a:r>
            <a:r>
              <a:rPr lang="en-US" sz="2400" dirty="0" smtClean="0">
                <a:solidFill>
                  <a:srgbClr val="FF0000"/>
                </a:solidFill>
                <a:latin typeface="Tahoma" panose="020B0604030504040204" pitchFamily="34" charset="0"/>
              </a:rPr>
              <a:t>]</a:t>
            </a:r>
            <a:r>
              <a:rPr lang="en-US" sz="2400" dirty="0" smtClean="0">
                <a:latin typeface="Tahoma" panose="020B0604030504040204" pitchFamily="34" charset="0"/>
              </a:rPr>
              <a:t>, … }</a:t>
            </a:r>
            <a:endParaRPr lang="en-US" sz="2400" dirty="0">
              <a:latin typeface="Tahoma" panose="020B0604030504040204" pitchFamily="34" charset="0"/>
            </a:endParaRPr>
          </a:p>
        </p:txBody>
      </p:sp>
      <p:sp>
        <p:nvSpPr>
          <p:cNvPr id="8" name="Content Placeholder 7"/>
          <p:cNvSpPr txBox="1">
            <a:spLocks/>
          </p:cNvSpPr>
          <p:nvPr/>
        </p:nvSpPr>
        <p:spPr>
          <a:xfrm>
            <a:off x="1066799" y="2760712"/>
            <a:ext cx="7720013" cy="3332584"/>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Overtredingen</a:t>
            </a:r>
            <a:r>
              <a:rPr lang="en-US" dirty="0" smtClean="0"/>
              <a:t>:</a:t>
            </a:r>
          </a:p>
          <a:p>
            <a:pPr lvl="1"/>
            <a:r>
              <a:rPr lang="en-US" dirty="0" smtClean="0"/>
              <a:t>hands, incorrect </a:t>
            </a:r>
            <a:r>
              <a:rPr lang="en-US" dirty="0" err="1" smtClean="0"/>
              <a:t>balbezit</a:t>
            </a:r>
            <a:r>
              <a:rPr lang="en-US" dirty="0" smtClean="0"/>
              <a:t>, </a:t>
            </a:r>
            <a:r>
              <a:rPr lang="en-US" dirty="0" err="1" smtClean="0"/>
              <a:t>gevaarlijk</a:t>
            </a:r>
            <a:r>
              <a:rPr lang="en-US" dirty="0" smtClean="0"/>
              <a:t> </a:t>
            </a:r>
            <a:r>
              <a:rPr lang="en-US" dirty="0" err="1" smtClean="0"/>
              <a:t>spel</a:t>
            </a:r>
            <a:r>
              <a:rPr lang="en-US" dirty="0" smtClean="0"/>
              <a:t>, </a:t>
            </a:r>
            <a:r>
              <a:rPr lang="en-US" dirty="0" err="1" smtClean="0"/>
              <a:t>onsportief</a:t>
            </a:r>
            <a:r>
              <a:rPr lang="en-US" dirty="0" smtClean="0"/>
              <a:t> </a:t>
            </a:r>
            <a:r>
              <a:rPr lang="en-US" dirty="0" err="1" smtClean="0"/>
              <a:t>gedrag</a:t>
            </a:r>
            <a:endParaRPr lang="en-US" dirty="0" smtClean="0"/>
          </a:p>
          <a:p>
            <a:r>
              <a:rPr lang="en-US" dirty="0" err="1" smtClean="0"/>
              <a:t>leidt</a:t>
            </a:r>
            <a:r>
              <a:rPr lang="en-US" dirty="0" smtClean="0"/>
              <a:t> tot </a:t>
            </a:r>
            <a:r>
              <a:rPr lang="en-US" dirty="0" err="1" smtClean="0"/>
              <a:t>reprimande</a:t>
            </a:r>
            <a:r>
              <a:rPr lang="en-US" dirty="0" smtClean="0"/>
              <a:t> / </a:t>
            </a:r>
            <a:r>
              <a:rPr lang="en-US" dirty="0" err="1" smtClean="0"/>
              <a:t>spelhervatting</a:t>
            </a:r>
            <a:r>
              <a:rPr lang="en-US" dirty="0" smtClean="0"/>
              <a:t>:</a:t>
            </a:r>
          </a:p>
          <a:p>
            <a:pPr lvl="1"/>
            <a:r>
              <a:rPr lang="en-US" dirty="0" err="1" smtClean="0"/>
              <a:t>waarschuwing</a:t>
            </a:r>
            <a:r>
              <a:rPr lang="en-US" dirty="0" smtClean="0"/>
              <a:t>, </a:t>
            </a:r>
            <a:r>
              <a:rPr lang="en-US" dirty="0" err="1" smtClean="0"/>
              <a:t>gele</a:t>
            </a:r>
            <a:r>
              <a:rPr lang="en-US" dirty="0" smtClean="0"/>
              <a:t> </a:t>
            </a:r>
            <a:r>
              <a:rPr lang="en-US" dirty="0" err="1" smtClean="0"/>
              <a:t>kaart</a:t>
            </a:r>
            <a:r>
              <a:rPr lang="en-US" dirty="0" smtClean="0"/>
              <a:t>, rode </a:t>
            </a:r>
            <a:r>
              <a:rPr lang="en-US" dirty="0" err="1" smtClean="0"/>
              <a:t>kaart</a:t>
            </a:r>
            <a:endParaRPr lang="en-US" dirty="0"/>
          </a:p>
          <a:p>
            <a:pPr lvl="1"/>
            <a:r>
              <a:rPr lang="en-US" dirty="0" err="1" smtClean="0"/>
              <a:t>bij</a:t>
            </a:r>
            <a:r>
              <a:rPr lang="en-US" dirty="0" smtClean="0"/>
              <a:t> rode </a:t>
            </a:r>
            <a:r>
              <a:rPr lang="en-US" dirty="0" err="1" smtClean="0"/>
              <a:t>kaart</a:t>
            </a:r>
            <a:r>
              <a:rPr lang="en-US" dirty="0" smtClean="0"/>
              <a:t> </a:t>
            </a:r>
            <a:r>
              <a:rPr lang="en-US" dirty="0" err="1" smtClean="0"/>
              <a:t>verwijdering</a:t>
            </a:r>
            <a:r>
              <a:rPr lang="en-US" dirty="0" smtClean="0"/>
              <a:t> </a:t>
            </a:r>
            <a:r>
              <a:rPr lang="en-US" dirty="0" err="1" smtClean="0"/>
              <a:t>uit</a:t>
            </a:r>
            <a:r>
              <a:rPr lang="en-US" dirty="0" smtClean="0"/>
              <a:t> team</a:t>
            </a:r>
          </a:p>
        </p:txBody>
      </p:sp>
    </p:spTree>
    <p:extLst>
      <p:ext uri="{BB962C8B-B14F-4D97-AF65-F5344CB8AC3E}">
        <p14:creationId xmlns:p14="http://schemas.microsoft.com/office/powerpoint/2010/main" val="122082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Scheidsrechter</a:t>
            </a:r>
            <a:endParaRPr lang="en-US" dirty="0"/>
          </a:p>
        </p:txBody>
      </p:sp>
      <p:sp>
        <p:nvSpPr>
          <p:cNvPr id="5" name="Slide Number Placeholder 4"/>
          <p:cNvSpPr>
            <a:spLocks noGrp="1"/>
          </p:cNvSpPr>
          <p:nvPr>
            <p:ph type="sldNum" sz="quarter" idx="12"/>
          </p:nvPr>
        </p:nvSpPr>
        <p:spPr/>
        <p:txBody>
          <a:bodyPr/>
          <a:lstStyle/>
          <a:p>
            <a:fld id="{C9FE7A29-BFAC-4336-8C05-190F0A26296C}" type="slidenum">
              <a:rPr lang="en-US" smtClean="0"/>
              <a:pPr/>
              <a:t>27</a:t>
            </a:fld>
            <a:endParaRPr lang="en-US"/>
          </a:p>
        </p:txBody>
      </p:sp>
      <p:pic>
        <p:nvPicPr>
          <p:cNvPr id="6"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648642" y="188641"/>
            <a:ext cx="2216454"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3"/>
          <p:cNvSpPr txBox="1">
            <a:spLocks noChangeArrowheads="1"/>
          </p:cNvSpPr>
          <p:nvPr/>
        </p:nvSpPr>
        <p:spPr>
          <a:xfrm>
            <a:off x="1066800" y="1752600"/>
            <a:ext cx="7620000" cy="956320"/>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2400" dirty="0" smtClean="0">
                <a:latin typeface="Tahoma" panose="020B0604030504040204" pitchFamily="34" charset="0"/>
              </a:rPr>
              <a:t>::	</a:t>
            </a:r>
            <a:r>
              <a:rPr lang="en-US" sz="2400" dirty="0" err="1" smtClean="0">
                <a:solidFill>
                  <a:srgbClr val="FF0000"/>
                </a:solidFill>
                <a:latin typeface="Tahoma" panose="020B0604030504040204" pitchFamily="34" charset="0"/>
              </a:rPr>
              <a:t>BrainInput</a:t>
            </a:r>
            <a:endParaRPr lang="en-US" sz="2400" dirty="0" smtClean="0">
              <a:solidFill>
                <a:srgbClr val="FF0000"/>
              </a:solidFill>
              <a:latin typeface="Tahoma" panose="020B0604030504040204" pitchFamily="34" charset="0"/>
            </a:endParaRPr>
          </a:p>
          <a:p>
            <a:pPr>
              <a:buFontTx/>
              <a:buNone/>
            </a:pPr>
            <a:r>
              <a:rPr lang="en-US" sz="2400" dirty="0" smtClean="0">
                <a:latin typeface="Tahoma" panose="020B0604030504040204" pitchFamily="34" charset="0"/>
              </a:rPr>
              <a:t>	=	{ </a:t>
            </a:r>
            <a:r>
              <a:rPr lang="en-US" sz="2400" dirty="0" smtClean="0">
                <a:solidFill>
                  <a:schemeClr val="accent2"/>
                </a:solidFill>
                <a:latin typeface="Tahoma" panose="020B0604030504040204" pitchFamily="34" charset="0"/>
              </a:rPr>
              <a:t>referee</a:t>
            </a:r>
            <a:r>
              <a:rPr lang="en-US" sz="2400" dirty="0">
                <a:latin typeface="Tahoma" panose="020B0604030504040204" pitchFamily="34" charset="0"/>
              </a:rPr>
              <a:t> </a:t>
            </a:r>
            <a:r>
              <a:rPr lang="en-US" sz="2400" dirty="0" smtClean="0">
                <a:latin typeface="Tahoma" panose="020B0604030504040204" pitchFamily="34" charset="0"/>
              </a:rPr>
              <a:t>:: </a:t>
            </a:r>
            <a:r>
              <a:rPr lang="en-US" sz="2400" dirty="0" smtClean="0">
                <a:solidFill>
                  <a:srgbClr val="FF0000"/>
                </a:solidFill>
                <a:latin typeface="Tahoma" panose="020B0604030504040204" pitchFamily="34" charset="0"/>
              </a:rPr>
              <a:t>[</a:t>
            </a:r>
            <a:r>
              <a:rPr lang="en-US" sz="2400" dirty="0" err="1" smtClean="0">
                <a:solidFill>
                  <a:srgbClr val="FF0000"/>
                </a:solidFill>
                <a:latin typeface="Tahoma" panose="020B0604030504040204" pitchFamily="34" charset="0"/>
              </a:rPr>
              <a:t>RefereeAction</a:t>
            </a:r>
            <a:r>
              <a:rPr lang="en-US" sz="2400" dirty="0" smtClean="0">
                <a:solidFill>
                  <a:srgbClr val="FF0000"/>
                </a:solidFill>
                <a:latin typeface="Tahoma" panose="020B0604030504040204" pitchFamily="34" charset="0"/>
              </a:rPr>
              <a:t>]</a:t>
            </a:r>
            <a:r>
              <a:rPr lang="en-US" sz="2400" dirty="0" smtClean="0">
                <a:latin typeface="Tahoma" panose="020B0604030504040204" pitchFamily="34" charset="0"/>
              </a:rPr>
              <a:t>, … }</a:t>
            </a:r>
            <a:endParaRPr lang="en-US" sz="2400" dirty="0">
              <a:latin typeface="Tahoma" panose="020B0604030504040204" pitchFamily="34" charset="0"/>
            </a:endParaRPr>
          </a:p>
        </p:txBody>
      </p:sp>
      <p:sp>
        <p:nvSpPr>
          <p:cNvPr id="8" name="Content Placeholder 7"/>
          <p:cNvSpPr txBox="1">
            <a:spLocks/>
          </p:cNvSpPr>
          <p:nvPr/>
        </p:nvSpPr>
        <p:spPr>
          <a:xfrm>
            <a:off x="1066799" y="2760712"/>
            <a:ext cx="7720013" cy="3332584"/>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Spelhervatting</a:t>
            </a:r>
            <a:r>
              <a:rPr lang="en-US" dirty="0" smtClean="0"/>
              <a:t>:</a:t>
            </a:r>
          </a:p>
          <a:p>
            <a:pPr lvl="1"/>
            <a:r>
              <a:rPr lang="en-US" dirty="0" err="1" smtClean="0"/>
              <a:t>vrije</a:t>
            </a:r>
            <a:r>
              <a:rPr lang="en-US" dirty="0" smtClean="0"/>
              <a:t> trap, </a:t>
            </a:r>
            <a:r>
              <a:rPr lang="en-US" dirty="0" err="1" smtClean="0"/>
              <a:t>inworp</a:t>
            </a:r>
            <a:r>
              <a:rPr lang="en-US" dirty="0" smtClean="0"/>
              <a:t>, </a:t>
            </a:r>
            <a:r>
              <a:rPr lang="en-US" dirty="0" err="1" smtClean="0"/>
              <a:t>doeltrap</a:t>
            </a:r>
            <a:r>
              <a:rPr lang="en-US" dirty="0" smtClean="0"/>
              <a:t>, </a:t>
            </a:r>
            <a:r>
              <a:rPr lang="en-US" dirty="0" err="1" smtClean="0"/>
              <a:t>aftrap</a:t>
            </a:r>
            <a:r>
              <a:rPr lang="en-US" dirty="0" smtClean="0"/>
              <a:t>, corner</a:t>
            </a:r>
          </a:p>
          <a:p>
            <a:pPr lvl="1"/>
            <a:r>
              <a:rPr lang="en-US" dirty="0" smtClean="0"/>
              <a:t>team die </a:t>
            </a:r>
            <a:r>
              <a:rPr lang="en-US" dirty="0" err="1" smtClean="0"/>
              <a:t>deze</a:t>
            </a:r>
            <a:r>
              <a:rPr lang="en-US" dirty="0" smtClean="0"/>
              <a:t> </a:t>
            </a:r>
            <a:r>
              <a:rPr lang="en-US" dirty="0" err="1" smtClean="0"/>
              <a:t>moet</a:t>
            </a:r>
            <a:r>
              <a:rPr lang="en-US" dirty="0" smtClean="0"/>
              <a:t> </a:t>
            </a:r>
            <a:r>
              <a:rPr lang="en-US" dirty="0" err="1" smtClean="0"/>
              <a:t>nemen</a:t>
            </a:r>
            <a:r>
              <a:rPr lang="en-US" dirty="0" smtClean="0"/>
              <a:t>: </a:t>
            </a:r>
            <a:r>
              <a:rPr lang="en-US" sz="2400" dirty="0" smtClean="0">
                <a:solidFill>
                  <a:srgbClr val="FF0000"/>
                </a:solidFill>
                <a:latin typeface="Tahoma" panose="020B0604030504040204" pitchFamily="34" charset="0"/>
                <a:ea typeface="Tahoma" panose="020B0604030504040204" pitchFamily="34" charset="0"/>
                <a:cs typeface="Tahoma" panose="020B0604030504040204" pitchFamily="34" charset="0"/>
              </a:rPr>
              <a:t>Home</a:t>
            </a:r>
            <a:r>
              <a:rPr lang="en-US" dirty="0" smtClean="0"/>
              <a:t> (</a:t>
            </a:r>
            <a:r>
              <a:rPr lang="en-US" sz="2400" dirty="0" smtClean="0">
                <a:solidFill>
                  <a:srgbClr val="008000"/>
                </a:solidFill>
                <a:latin typeface="Tahoma" panose="020B0604030504040204" pitchFamily="34" charset="0"/>
                <a:ea typeface="Tahoma" panose="020B0604030504040204" pitchFamily="34" charset="0"/>
                <a:cs typeface="Tahoma" panose="020B0604030504040204" pitchFamily="34" charset="0"/>
              </a:rPr>
              <a:t>West</a:t>
            </a:r>
            <a:r>
              <a:rPr lang="en-US" dirty="0" smtClean="0"/>
              <a:t> / </a:t>
            </a:r>
            <a:r>
              <a:rPr lang="en-US" sz="2400" dirty="0" smtClean="0">
                <a:solidFill>
                  <a:srgbClr val="008000"/>
                </a:solidFill>
                <a:latin typeface="Tahoma" panose="020B0604030504040204" pitchFamily="34" charset="0"/>
                <a:ea typeface="Tahoma" panose="020B0604030504040204" pitchFamily="34" charset="0"/>
                <a:cs typeface="Tahoma" panose="020B0604030504040204" pitchFamily="34" charset="0"/>
              </a:rPr>
              <a:t>East</a:t>
            </a:r>
            <a:r>
              <a:rPr lang="en-US" dirty="0" smtClean="0"/>
              <a:t>)</a:t>
            </a:r>
          </a:p>
          <a:p>
            <a:pPr lvl="1"/>
            <a:r>
              <a:rPr lang="en-US" dirty="0" smtClean="0"/>
              <a:t>het </a:t>
            </a:r>
            <a:r>
              <a:rPr lang="en-US" dirty="0" err="1" smtClean="0"/>
              <a:t>andere</a:t>
            </a:r>
            <a:r>
              <a:rPr lang="en-US" dirty="0" smtClean="0"/>
              <a:t> team is in </a:t>
            </a:r>
            <a:r>
              <a:rPr lang="en-US" dirty="0" err="1" smtClean="0"/>
              <a:t>overtreding</a:t>
            </a:r>
            <a:r>
              <a:rPr lang="en-US" dirty="0" smtClean="0"/>
              <a:t> </a:t>
            </a:r>
            <a:r>
              <a:rPr lang="en-US" dirty="0" err="1" smtClean="0"/>
              <a:t>als</a:t>
            </a:r>
            <a:r>
              <a:rPr lang="en-US" dirty="0" smtClean="0"/>
              <a:t> </a:t>
            </a:r>
            <a:r>
              <a:rPr lang="en-US" dirty="0" err="1" smtClean="0"/>
              <a:t>deze</a:t>
            </a:r>
            <a:r>
              <a:rPr lang="en-US" dirty="0" smtClean="0"/>
              <a:t> </a:t>
            </a:r>
            <a:r>
              <a:rPr lang="en-US" dirty="0" err="1" smtClean="0"/>
              <a:t>toch</a:t>
            </a:r>
            <a:r>
              <a:rPr lang="en-US" dirty="0" smtClean="0"/>
              <a:t> de </a:t>
            </a:r>
            <a:r>
              <a:rPr lang="en-US" dirty="0" err="1" smtClean="0"/>
              <a:t>actie</a:t>
            </a:r>
            <a:r>
              <a:rPr lang="en-US" dirty="0" smtClean="0"/>
              <a:t> </a:t>
            </a:r>
            <a:r>
              <a:rPr lang="en-US" dirty="0" err="1" smtClean="0"/>
              <a:t>uitvoert</a:t>
            </a:r>
            <a:endParaRPr lang="en-US" dirty="0" smtClean="0"/>
          </a:p>
        </p:txBody>
      </p:sp>
    </p:spTree>
    <p:extLst>
      <p:ext uri="{BB962C8B-B14F-4D97-AF65-F5344CB8AC3E}">
        <p14:creationId xmlns:p14="http://schemas.microsoft.com/office/powerpoint/2010/main" val="241055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Scheidsrechter</a:t>
            </a:r>
            <a:endParaRPr lang="en-US" dirty="0"/>
          </a:p>
        </p:txBody>
      </p:sp>
      <p:sp>
        <p:nvSpPr>
          <p:cNvPr id="5" name="Slide Number Placeholder 4"/>
          <p:cNvSpPr>
            <a:spLocks noGrp="1"/>
          </p:cNvSpPr>
          <p:nvPr>
            <p:ph type="sldNum" sz="quarter" idx="12"/>
          </p:nvPr>
        </p:nvSpPr>
        <p:spPr/>
        <p:txBody>
          <a:bodyPr/>
          <a:lstStyle/>
          <a:p>
            <a:fld id="{C9FE7A29-BFAC-4336-8C05-190F0A26296C}" type="slidenum">
              <a:rPr lang="en-US" smtClean="0"/>
              <a:pPr/>
              <a:t>28</a:t>
            </a:fld>
            <a:endParaRPr lang="en-US"/>
          </a:p>
        </p:txBody>
      </p:sp>
      <p:pic>
        <p:nvPicPr>
          <p:cNvPr id="6"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648642" y="188641"/>
            <a:ext cx="2216454"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3"/>
          <p:cNvSpPr txBox="1">
            <a:spLocks noChangeArrowheads="1"/>
          </p:cNvSpPr>
          <p:nvPr/>
        </p:nvSpPr>
        <p:spPr>
          <a:xfrm>
            <a:off x="1066800" y="1752600"/>
            <a:ext cx="7620000" cy="956320"/>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2400" dirty="0" smtClean="0">
                <a:latin typeface="Tahoma" panose="020B0604030504040204" pitchFamily="34" charset="0"/>
              </a:rPr>
              <a:t>::	</a:t>
            </a:r>
            <a:r>
              <a:rPr lang="en-US" sz="2400" dirty="0" err="1" smtClean="0">
                <a:solidFill>
                  <a:srgbClr val="FF0000"/>
                </a:solidFill>
                <a:latin typeface="Tahoma" panose="020B0604030504040204" pitchFamily="34" charset="0"/>
              </a:rPr>
              <a:t>BrainInput</a:t>
            </a:r>
            <a:endParaRPr lang="en-US" sz="2400" dirty="0" smtClean="0">
              <a:solidFill>
                <a:srgbClr val="FF0000"/>
              </a:solidFill>
              <a:latin typeface="Tahoma" panose="020B0604030504040204" pitchFamily="34" charset="0"/>
            </a:endParaRPr>
          </a:p>
          <a:p>
            <a:pPr>
              <a:buFontTx/>
              <a:buNone/>
            </a:pPr>
            <a:r>
              <a:rPr lang="en-US" sz="2400" dirty="0" smtClean="0">
                <a:latin typeface="Tahoma" panose="020B0604030504040204" pitchFamily="34" charset="0"/>
              </a:rPr>
              <a:t>	=	{ </a:t>
            </a:r>
            <a:r>
              <a:rPr lang="en-US" sz="2400" dirty="0" smtClean="0">
                <a:solidFill>
                  <a:schemeClr val="accent2"/>
                </a:solidFill>
                <a:latin typeface="Tahoma" panose="020B0604030504040204" pitchFamily="34" charset="0"/>
              </a:rPr>
              <a:t>referee</a:t>
            </a:r>
            <a:r>
              <a:rPr lang="en-US" sz="2400" dirty="0">
                <a:latin typeface="Tahoma" panose="020B0604030504040204" pitchFamily="34" charset="0"/>
              </a:rPr>
              <a:t> </a:t>
            </a:r>
            <a:r>
              <a:rPr lang="en-US" sz="2400" dirty="0" smtClean="0">
                <a:latin typeface="Tahoma" panose="020B0604030504040204" pitchFamily="34" charset="0"/>
              </a:rPr>
              <a:t>:: </a:t>
            </a:r>
            <a:r>
              <a:rPr lang="en-US" sz="2400" dirty="0" smtClean="0">
                <a:solidFill>
                  <a:srgbClr val="FF0000"/>
                </a:solidFill>
                <a:latin typeface="Tahoma" panose="020B0604030504040204" pitchFamily="34" charset="0"/>
              </a:rPr>
              <a:t>[</a:t>
            </a:r>
            <a:r>
              <a:rPr lang="en-US" sz="2400" dirty="0" err="1" smtClean="0">
                <a:solidFill>
                  <a:srgbClr val="FF0000"/>
                </a:solidFill>
                <a:latin typeface="Tahoma" panose="020B0604030504040204" pitchFamily="34" charset="0"/>
              </a:rPr>
              <a:t>RefereeAction</a:t>
            </a:r>
            <a:r>
              <a:rPr lang="en-US" sz="2400" dirty="0" smtClean="0">
                <a:solidFill>
                  <a:srgbClr val="FF0000"/>
                </a:solidFill>
                <a:latin typeface="Tahoma" panose="020B0604030504040204" pitchFamily="34" charset="0"/>
              </a:rPr>
              <a:t>]</a:t>
            </a:r>
            <a:r>
              <a:rPr lang="en-US" sz="2400" dirty="0" smtClean="0">
                <a:latin typeface="Tahoma" panose="020B0604030504040204" pitchFamily="34" charset="0"/>
              </a:rPr>
              <a:t>, … }</a:t>
            </a:r>
            <a:endParaRPr lang="en-US" sz="2400" dirty="0">
              <a:latin typeface="Tahoma" panose="020B0604030504040204" pitchFamily="34" charset="0"/>
            </a:endParaRPr>
          </a:p>
        </p:txBody>
      </p:sp>
      <p:sp>
        <p:nvSpPr>
          <p:cNvPr id="8" name="Content Placeholder 7"/>
          <p:cNvSpPr txBox="1">
            <a:spLocks/>
          </p:cNvSpPr>
          <p:nvPr/>
        </p:nvSpPr>
        <p:spPr>
          <a:xfrm>
            <a:off x="1066799" y="2760712"/>
            <a:ext cx="7720013" cy="3332584"/>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Signaleren</a:t>
            </a:r>
            <a:r>
              <a:rPr lang="en-US" dirty="0" smtClean="0"/>
              <a:t> goal:</a:t>
            </a:r>
          </a:p>
          <a:p>
            <a:pPr marL="857250" lvl="2" indent="0">
              <a:buNone/>
            </a:pP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RefereeAction</a:t>
            </a:r>
            <a:r>
              <a:rPr lang="en-US" dirty="0" smtClean="0">
                <a:latin typeface="Tahoma" panose="020B0604030504040204" pitchFamily="34" charset="0"/>
                <a:ea typeface="Tahoma" panose="020B0604030504040204" pitchFamily="34" charset="0"/>
                <a:cs typeface="Tahoma" panose="020B0604030504040204" pitchFamily="34" charset="0"/>
              </a:rPr>
              <a:t> = …</a:t>
            </a:r>
            <a:r>
              <a:rPr lang="en-US" dirty="0">
                <a:latin typeface="Tahoma" panose="020B0604030504040204" pitchFamily="34" charset="0"/>
                <a:ea typeface="Tahoma" panose="020B0604030504040204" pitchFamily="34" charset="0"/>
                <a:cs typeface="Tahoma" panose="020B0604030504040204" pitchFamily="34" charset="0"/>
              </a:rPr>
              <a:t> | </a:t>
            </a:r>
            <a:r>
              <a:rPr lang="en-US" dirty="0" smtClean="0">
                <a:solidFill>
                  <a:srgbClr val="008000"/>
                </a:solidFill>
                <a:latin typeface="Tahoma" panose="020B0604030504040204" pitchFamily="34" charset="0"/>
                <a:ea typeface="Tahoma" panose="020B0604030504040204" pitchFamily="34" charset="0"/>
                <a:cs typeface="Tahoma" panose="020B0604030504040204" pitchFamily="34" charset="0"/>
              </a:rPr>
              <a:t>Goal</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smtClean="0">
                <a:solidFill>
                  <a:srgbClr val="FF0000"/>
                </a:solidFill>
                <a:latin typeface="Tahoma" panose="020B0604030504040204" pitchFamily="34" charset="0"/>
                <a:ea typeface="Tahoma" panose="020B0604030504040204" pitchFamily="34" charset="0"/>
                <a:cs typeface="Tahoma" panose="020B0604030504040204" pitchFamily="34" charset="0"/>
              </a:rPr>
              <a:t>Home</a:t>
            </a:r>
            <a:r>
              <a:rPr lang="en-US" dirty="0" smtClean="0">
                <a:latin typeface="Tahoma" panose="020B0604030504040204" pitchFamily="34" charset="0"/>
                <a:ea typeface="Tahoma" panose="020B0604030504040204" pitchFamily="34" charset="0"/>
                <a:cs typeface="Tahoma" panose="020B0604030504040204" pitchFamily="34" charset="0"/>
              </a:rPr>
              <a:t> | …</a:t>
            </a:r>
            <a:endParaRPr lang="en-US" dirty="0" smtClean="0">
              <a:solidFill>
                <a:srgbClr val="008000"/>
              </a:solidFill>
              <a:latin typeface="Tahoma" panose="020B0604030504040204" pitchFamily="34" charset="0"/>
              <a:ea typeface="Tahoma" panose="020B0604030504040204" pitchFamily="34" charset="0"/>
              <a:cs typeface="Tahoma" panose="020B0604030504040204" pitchFamily="34" charset="0"/>
            </a:endParaRPr>
          </a:p>
          <a:p>
            <a:pPr lvl="1"/>
            <a:r>
              <a:rPr lang="en-US" dirty="0" err="1" smtClean="0"/>
              <a:t>daarna</a:t>
            </a:r>
            <a:r>
              <a:rPr lang="en-US" dirty="0" smtClean="0"/>
              <a:t> </a:t>
            </a:r>
            <a:r>
              <a:rPr lang="en-US" dirty="0" err="1" smtClean="0"/>
              <a:t>aftrap</a:t>
            </a:r>
            <a:r>
              <a:rPr lang="en-US" dirty="0" smtClean="0"/>
              <a:t> door </a:t>
            </a:r>
            <a:r>
              <a:rPr lang="en-US" dirty="0" err="1" smtClean="0"/>
              <a:t>andere</a:t>
            </a:r>
            <a:r>
              <a:rPr lang="en-US" dirty="0" smtClean="0"/>
              <a:t> team (</a:t>
            </a:r>
            <a:r>
              <a:rPr lang="en-US" sz="2400" dirty="0" smtClean="0">
                <a:latin typeface="Tahoma" panose="020B0604030504040204" pitchFamily="34" charset="0"/>
                <a:ea typeface="Tahoma" panose="020B0604030504040204" pitchFamily="34" charset="0"/>
                <a:cs typeface="Tahoma" panose="020B0604030504040204" pitchFamily="34" charset="0"/>
              </a:rPr>
              <a:t>other</a:t>
            </a:r>
            <a:r>
              <a:rPr lang="en-US" dirty="0" smtClean="0"/>
              <a:t>)</a:t>
            </a:r>
          </a:p>
        </p:txBody>
      </p:sp>
    </p:spTree>
    <p:extLst>
      <p:ext uri="{BB962C8B-B14F-4D97-AF65-F5344CB8AC3E}">
        <p14:creationId xmlns:p14="http://schemas.microsoft.com/office/powerpoint/2010/main" val="207080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Scheidsrechter</a:t>
            </a:r>
            <a:endParaRPr lang="en-US" dirty="0"/>
          </a:p>
        </p:txBody>
      </p:sp>
      <p:sp>
        <p:nvSpPr>
          <p:cNvPr id="5" name="Slide Number Placeholder 4"/>
          <p:cNvSpPr>
            <a:spLocks noGrp="1"/>
          </p:cNvSpPr>
          <p:nvPr>
            <p:ph type="sldNum" sz="quarter" idx="12"/>
          </p:nvPr>
        </p:nvSpPr>
        <p:spPr/>
        <p:txBody>
          <a:bodyPr/>
          <a:lstStyle/>
          <a:p>
            <a:fld id="{C9FE7A29-BFAC-4336-8C05-190F0A26296C}" type="slidenum">
              <a:rPr lang="en-US" smtClean="0"/>
              <a:pPr/>
              <a:t>29</a:t>
            </a:fld>
            <a:endParaRPr lang="en-US"/>
          </a:p>
        </p:txBody>
      </p:sp>
      <p:pic>
        <p:nvPicPr>
          <p:cNvPr id="6"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648642" y="188641"/>
            <a:ext cx="2216454"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3"/>
          <p:cNvSpPr txBox="1">
            <a:spLocks noChangeArrowheads="1"/>
          </p:cNvSpPr>
          <p:nvPr/>
        </p:nvSpPr>
        <p:spPr>
          <a:xfrm>
            <a:off x="1066800" y="1752600"/>
            <a:ext cx="7620000" cy="956320"/>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2400" dirty="0" smtClean="0">
                <a:latin typeface="Tahoma" panose="020B0604030504040204" pitchFamily="34" charset="0"/>
              </a:rPr>
              <a:t>::	</a:t>
            </a:r>
            <a:r>
              <a:rPr lang="en-US" sz="2400" dirty="0" err="1" smtClean="0">
                <a:solidFill>
                  <a:srgbClr val="FF0000"/>
                </a:solidFill>
                <a:latin typeface="Tahoma" panose="020B0604030504040204" pitchFamily="34" charset="0"/>
              </a:rPr>
              <a:t>BrainInput</a:t>
            </a:r>
            <a:endParaRPr lang="en-US" sz="2400" dirty="0" smtClean="0">
              <a:solidFill>
                <a:srgbClr val="FF0000"/>
              </a:solidFill>
              <a:latin typeface="Tahoma" panose="020B0604030504040204" pitchFamily="34" charset="0"/>
            </a:endParaRPr>
          </a:p>
          <a:p>
            <a:pPr>
              <a:buFontTx/>
              <a:buNone/>
            </a:pPr>
            <a:r>
              <a:rPr lang="en-US" sz="2400" dirty="0" smtClean="0">
                <a:latin typeface="Tahoma" panose="020B0604030504040204" pitchFamily="34" charset="0"/>
              </a:rPr>
              <a:t>	=	{ </a:t>
            </a:r>
            <a:r>
              <a:rPr lang="en-US" sz="2400" dirty="0" smtClean="0">
                <a:solidFill>
                  <a:schemeClr val="accent2"/>
                </a:solidFill>
                <a:latin typeface="Tahoma" panose="020B0604030504040204" pitchFamily="34" charset="0"/>
              </a:rPr>
              <a:t>referee</a:t>
            </a:r>
            <a:r>
              <a:rPr lang="en-US" sz="2400" dirty="0">
                <a:latin typeface="Tahoma" panose="020B0604030504040204" pitchFamily="34" charset="0"/>
              </a:rPr>
              <a:t> </a:t>
            </a:r>
            <a:r>
              <a:rPr lang="en-US" sz="2400" dirty="0" smtClean="0">
                <a:latin typeface="Tahoma" panose="020B0604030504040204" pitchFamily="34" charset="0"/>
              </a:rPr>
              <a:t>:: </a:t>
            </a:r>
            <a:r>
              <a:rPr lang="en-US" sz="2400" dirty="0" smtClean="0">
                <a:solidFill>
                  <a:srgbClr val="FF0000"/>
                </a:solidFill>
                <a:latin typeface="Tahoma" panose="020B0604030504040204" pitchFamily="34" charset="0"/>
              </a:rPr>
              <a:t>[</a:t>
            </a:r>
            <a:r>
              <a:rPr lang="en-US" sz="2400" dirty="0" err="1" smtClean="0">
                <a:solidFill>
                  <a:srgbClr val="FF0000"/>
                </a:solidFill>
                <a:latin typeface="Tahoma" panose="020B0604030504040204" pitchFamily="34" charset="0"/>
              </a:rPr>
              <a:t>RefereeAction</a:t>
            </a:r>
            <a:r>
              <a:rPr lang="en-US" sz="2400" dirty="0" smtClean="0">
                <a:solidFill>
                  <a:srgbClr val="FF0000"/>
                </a:solidFill>
                <a:latin typeface="Tahoma" panose="020B0604030504040204" pitchFamily="34" charset="0"/>
              </a:rPr>
              <a:t>]</a:t>
            </a:r>
            <a:r>
              <a:rPr lang="en-US" sz="2400" dirty="0" smtClean="0">
                <a:latin typeface="Tahoma" panose="020B0604030504040204" pitchFamily="34" charset="0"/>
              </a:rPr>
              <a:t>, … }</a:t>
            </a:r>
            <a:endParaRPr lang="en-US" sz="2400" dirty="0">
              <a:latin typeface="Tahoma" panose="020B0604030504040204" pitchFamily="34" charset="0"/>
            </a:endParaRPr>
          </a:p>
        </p:txBody>
      </p:sp>
      <p:sp>
        <p:nvSpPr>
          <p:cNvPr id="8" name="Content Placeholder 7"/>
          <p:cNvSpPr txBox="1">
            <a:spLocks/>
          </p:cNvSpPr>
          <p:nvPr/>
        </p:nvSpPr>
        <p:spPr>
          <a:xfrm>
            <a:off x="1066799" y="2760712"/>
            <a:ext cx="7720013" cy="3332584"/>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Signaleren</a:t>
            </a:r>
            <a:r>
              <a:rPr lang="en-US" dirty="0" smtClean="0"/>
              <a:t> </a:t>
            </a:r>
            <a:r>
              <a:rPr lang="en-US" dirty="0" err="1" smtClean="0"/>
              <a:t>helftwissel</a:t>
            </a:r>
            <a:r>
              <a:rPr lang="en-US" dirty="0" smtClean="0"/>
              <a:t>:</a:t>
            </a:r>
          </a:p>
          <a:p>
            <a:pPr marL="857250" lvl="2" indent="0">
              <a:buNone/>
            </a:pP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RefereeAction</a:t>
            </a:r>
            <a:r>
              <a:rPr lang="en-US" dirty="0" smtClean="0">
                <a:latin typeface="Tahoma" panose="020B0604030504040204" pitchFamily="34" charset="0"/>
                <a:ea typeface="Tahoma" panose="020B0604030504040204" pitchFamily="34" charset="0"/>
                <a:cs typeface="Tahoma" panose="020B0604030504040204" pitchFamily="34" charset="0"/>
              </a:rPr>
              <a:t> = …</a:t>
            </a:r>
            <a:r>
              <a:rPr lang="en-US" dirty="0">
                <a:latin typeface="Tahoma" panose="020B0604030504040204" pitchFamily="34" charset="0"/>
                <a:ea typeface="Tahoma" panose="020B0604030504040204" pitchFamily="34" charset="0"/>
                <a:cs typeface="Tahoma" panose="020B0604030504040204" pitchFamily="34" charset="0"/>
              </a:rPr>
              <a:t> | </a:t>
            </a:r>
            <a:r>
              <a:rPr lang="en-US" dirty="0" err="1" smtClean="0">
                <a:solidFill>
                  <a:srgbClr val="008000"/>
                </a:solidFill>
                <a:latin typeface="Tahoma" panose="020B0604030504040204" pitchFamily="34" charset="0"/>
                <a:ea typeface="Tahoma" panose="020B0604030504040204" pitchFamily="34" charset="0"/>
                <a:cs typeface="Tahoma" panose="020B0604030504040204" pitchFamily="34" charset="0"/>
              </a:rPr>
              <a:t>EndHalf</a:t>
            </a:r>
            <a:r>
              <a:rPr lang="en-US" dirty="0" smtClean="0">
                <a:latin typeface="Tahoma" panose="020B0604030504040204" pitchFamily="34" charset="0"/>
                <a:ea typeface="Tahoma" panose="020B0604030504040204" pitchFamily="34" charset="0"/>
                <a:cs typeface="Tahoma" panose="020B0604030504040204" pitchFamily="34" charset="0"/>
              </a:rPr>
              <a:t> | …</a:t>
            </a:r>
            <a:endParaRPr lang="en-US" dirty="0" smtClean="0">
              <a:solidFill>
                <a:srgbClr val="008000"/>
              </a:solidFill>
              <a:latin typeface="Tahoma" panose="020B0604030504040204" pitchFamily="34" charset="0"/>
              <a:ea typeface="Tahoma" panose="020B0604030504040204" pitchFamily="34" charset="0"/>
              <a:cs typeface="Tahoma" panose="020B0604030504040204" pitchFamily="34" charset="0"/>
            </a:endParaRPr>
          </a:p>
          <a:p>
            <a:pPr lvl="1"/>
            <a:r>
              <a:rPr lang="en-US" dirty="0" err="1" smtClean="0"/>
              <a:t>dit</a:t>
            </a:r>
            <a:r>
              <a:rPr lang="en-US" dirty="0" smtClean="0"/>
              <a:t> </a:t>
            </a:r>
            <a:r>
              <a:rPr lang="en-US" dirty="0" err="1" smtClean="0"/>
              <a:t>moeten</a:t>
            </a:r>
            <a:r>
              <a:rPr lang="en-US" dirty="0" smtClean="0"/>
              <a:t> </a:t>
            </a:r>
            <a:r>
              <a:rPr lang="en-US" dirty="0" err="1" smtClean="0"/>
              <a:t>spelers</a:t>
            </a:r>
            <a:r>
              <a:rPr lang="en-US" dirty="0" smtClean="0"/>
              <a:t> </a:t>
            </a:r>
            <a:r>
              <a:rPr lang="en-US" dirty="0" err="1" smtClean="0"/>
              <a:t>zelf</a:t>
            </a:r>
            <a:r>
              <a:rPr lang="en-US" dirty="0" smtClean="0"/>
              <a:t> </a:t>
            </a:r>
            <a:r>
              <a:rPr lang="en-US" dirty="0" err="1" smtClean="0"/>
              <a:t>bijhouden</a:t>
            </a:r>
            <a:endParaRPr lang="en-US" dirty="0" smtClean="0"/>
          </a:p>
        </p:txBody>
      </p:sp>
      <p:sp>
        <p:nvSpPr>
          <p:cNvPr id="9" name="Rectangle 9"/>
          <p:cNvSpPr>
            <a:spLocks noChangeArrowheads="1"/>
          </p:cNvSpPr>
          <p:nvPr/>
        </p:nvSpPr>
        <p:spPr bwMode="auto">
          <a:xfrm>
            <a:off x="1835696" y="4427004"/>
            <a:ext cx="5813197"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80000"/>
              </a:lnSpc>
              <a:buFontTx/>
              <a:buNone/>
            </a:pPr>
            <a:r>
              <a:rPr lang="en-US" sz="2400" b="1" dirty="0" err="1" smtClean="0">
                <a:solidFill>
                  <a:srgbClr val="CC3399"/>
                </a:solidFill>
                <a:latin typeface="Tahoma" panose="020B0604030504040204" pitchFamily="34" charset="0"/>
              </a:rPr>
              <a:t>brein</a:t>
            </a:r>
            <a:r>
              <a:rPr lang="en-US" sz="2400" dirty="0" smtClean="0">
                <a:latin typeface="Tahoma" panose="020B0604030504040204" pitchFamily="34" charset="0"/>
              </a:rPr>
              <a:t> </a:t>
            </a:r>
            <a:r>
              <a:rPr lang="en-US" sz="2400" dirty="0">
                <a:latin typeface="Tahoma" panose="020B0604030504040204" pitchFamily="34" charset="0"/>
              </a:rPr>
              <a:t>(</a:t>
            </a:r>
            <a:r>
              <a:rPr lang="en-US" sz="2400" dirty="0" smtClean="0">
                <a:latin typeface="Tahoma" panose="020B0604030504040204" pitchFamily="34" charset="0"/>
              </a:rPr>
              <a:t>input=:{</a:t>
            </a:r>
            <a:r>
              <a:rPr lang="en-US" sz="2400" dirty="0" smtClean="0">
                <a:solidFill>
                  <a:srgbClr val="3694B6"/>
                </a:solidFill>
                <a:latin typeface="Tahoma" panose="020B0604030504040204" pitchFamily="34" charset="0"/>
              </a:rPr>
              <a:t>referee</a:t>
            </a:r>
            <a:r>
              <a:rPr lang="en-US" sz="2400" dirty="0" smtClean="0">
                <a:latin typeface="Tahoma" panose="020B0604030504040204" pitchFamily="34" charset="0"/>
              </a:rPr>
              <a:t>},m=:{</a:t>
            </a:r>
            <a:r>
              <a:rPr lang="en-US" sz="2400" dirty="0" smtClean="0">
                <a:solidFill>
                  <a:schemeClr val="accent2"/>
                </a:solidFill>
                <a:latin typeface="Tahoma" panose="020B0604030504040204" pitchFamily="34" charset="0"/>
              </a:rPr>
              <a:t>helft2</a:t>
            </a:r>
            <a:r>
              <a:rPr lang="en-US" sz="2400" dirty="0" smtClean="0">
                <a:latin typeface="Tahoma" panose="020B0604030504040204" pitchFamily="34" charset="0"/>
              </a:rPr>
              <a:t>})</a:t>
            </a:r>
            <a:endParaRPr lang="en-US" sz="2400" dirty="0">
              <a:latin typeface="Tahoma" panose="020B0604030504040204" pitchFamily="34" charset="0"/>
            </a:endParaRPr>
          </a:p>
          <a:p>
            <a:pPr>
              <a:lnSpc>
                <a:spcPct val="80000"/>
              </a:lnSpc>
              <a:buFontTx/>
              <a:buNone/>
            </a:pPr>
            <a:r>
              <a:rPr lang="en-US" sz="2400" dirty="0">
                <a:latin typeface="Tahoma" panose="020B0604030504040204" pitchFamily="34" charset="0"/>
              </a:rPr>
              <a:t>	= </a:t>
            </a:r>
            <a:r>
              <a:rPr lang="en-US" sz="2400" dirty="0" smtClean="0">
                <a:latin typeface="Tahoma" panose="020B0604030504040204" pitchFamily="34" charset="0"/>
              </a:rPr>
              <a:t>(…, {m &amp; </a:t>
            </a:r>
            <a:r>
              <a:rPr lang="en-US" sz="2400" dirty="0" smtClean="0">
                <a:solidFill>
                  <a:schemeClr val="accent2"/>
                </a:solidFill>
                <a:latin typeface="Tahoma" panose="020B0604030504040204" pitchFamily="34" charset="0"/>
              </a:rPr>
              <a:t>helft2</a:t>
            </a:r>
            <a:r>
              <a:rPr lang="en-US" sz="2400" dirty="0" smtClean="0">
                <a:latin typeface="Tahoma" panose="020B0604030504040204" pitchFamily="34" charset="0"/>
              </a:rPr>
              <a:t> = </a:t>
            </a:r>
            <a:r>
              <a:rPr lang="en-US" sz="2400" dirty="0" smtClean="0">
                <a:solidFill>
                  <a:schemeClr val="accent2"/>
                </a:solidFill>
                <a:latin typeface="Tahoma" panose="020B0604030504040204" pitchFamily="34" charset="0"/>
              </a:rPr>
              <a:t>helft2</a:t>
            </a:r>
            <a:r>
              <a:rPr lang="en-US" sz="2400" dirty="0" smtClean="0">
                <a:latin typeface="Tahoma" panose="020B0604030504040204" pitchFamily="34" charset="0"/>
              </a:rPr>
              <a:t> || einde1})</a:t>
            </a:r>
            <a:endParaRPr lang="en-US" sz="2400" dirty="0">
              <a:latin typeface="Tahoma" panose="020B0604030504040204" pitchFamily="34" charset="0"/>
            </a:endParaRPr>
          </a:p>
          <a:p>
            <a:pPr>
              <a:lnSpc>
                <a:spcPct val="80000"/>
              </a:lnSpc>
              <a:buFontTx/>
              <a:buNone/>
            </a:pPr>
            <a:r>
              <a:rPr lang="en-US" sz="2400" b="1" dirty="0" smtClean="0">
                <a:latin typeface="Tahoma" panose="020B0604030504040204" pitchFamily="34" charset="0"/>
              </a:rPr>
              <a:t>where</a:t>
            </a:r>
            <a:r>
              <a:rPr lang="en-US" sz="2400" dirty="0" smtClean="0">
                <a:latin typeface="Tahoma" panose="020B0604030504040204" pitchFamily="34" charset="0"/>
              </a:rPr>
              <a:t> einde1 = any </a:t>
            </a:r>
            <a:r>
              <a:rPr lang="en-US" sz="2400" dirty="0" err="1" smtClean="0">
                <a:latin typeface="Tahoma" panose="020B0604030504040204" pitchFamily="34" charset="0"/>
              </a:rPr>
              <a:t>isEndHalf</a:t>
            </a:r>
            <a:r>
              <a:rPr lang="en-US" sz="2400" dirty="0" smtClean="0">
                <a:latin typeface="Tahoma" panose="020B0604030504040204" pitchFamily="34" charset="0"/>
              </a:rPr>
              <a:t> </a:t>
            </a:r>
            <a:r>
              <a:rPr lang="en-US" sz="2400" dirty="0" smtClean="0">
                <a:solidFill>
                  <a:srgbClr val="3694B6"/>
                </a:solidFill>
                <a:latin typeface="Tahoma" panose="020B0604030504040204" pitchFamily="34" charset="0"/>
              </a:rPr>
              <a:t>referee</a:t>
            </a:r>
            <a:endParaRPr lang="en-US" sz="2400" dirty="0">
              <a:solidFill>
                <a:srgbClr val="3694B6"/>
              </a:solidFill>
              <a:latin typeface="Tahoma" panose="020B0604030504040204" pitchFamily="34" charset="0"/>
            </a:endParaRPr>
          </a:p>
        </p:txBody>
      </p:sp>
    </p:spTree>
    <p:extLst>
      <p:ext uri="{BB962C8B-B14F-4D97-AF65-F5344CB8AC3E}">
        <p14:creationId xmlns:p14="http://schemas.microsoft.com/office/powerpoint/2010/main" val="313098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7"/>
          <p:cNvSpPr>
            <a:spLocks noGrp="1"/>
          </p:cNvSpPr>
          <p:nvPr>
            <p:ph type="sldNum" sz="quarter" idx="12"/>
          </p:nvPr>
        </p:nvSpPr>
        <p:spPr/>
        <p:txBody>
          <a:bodyPr/>
          <a:lstStyle/>
          <a:p>
            <a:fld id="{36335E26-3106-41B1-BDAD-FB5766D7926E}" type="slidenum">
              <a:rPr lang="en-US"/>
              <a:pPr/>
              <a:t>3</a:t>
            </a:fld>
            <a:endParaRPr lang="en-US"/>
          </a:p>
        </p:txBody>
      </p:sp>
      <p:sp>
        <p:nvSpPr>
          <p:cNvPr id="220162" name="Rectangle 2"/>
          <p:cNvSpPr>
            <a:spLocks noGrp="1" noChangeArrowheads="1"/>
          </p:cNvSpPr>
          <p:nvPr>
            <p:ph type="title"/>
          </p:nvPr>
        </p:nvSpPr>
        <p:spPr/>
        <p:txBody>
          <a:bodyPr/>
          <a:lstStyle/>
          <a:p>
            <a:pPr algn="l"/>
            <a:r>
              <a:rPr lang="en-US" dirty="0" err="1"/>
              <a:t>Voetbalbrein</a:t>
            </a:r>
            <a:endParaRPr lang="en-US" dirty="0">
              <a:latin typeface="Symbol" panose="05050102010706020507" pitchFamily="18" charset="2"/>
            </a:endParaRPr>
          </a:p>
        </p:txBody>
      </p:sp>
      <p:sp>
        <p:nvSpPr>
          <p:cNvPr id="220163" name="Rectangle 3"/>
          <p:cNvSpPr>
            <a:spLocks noGrp="1" noChangeArrowheads="1"/>
          </p:cNvSpPr>
          <p:nvPr>
            <p:ph type="body" sz="half" idx="1"/>
          </p:nvPr>
        </p:nvSpPr>
        <p:spPr>
          <a:xfrm>
            <a:off x="1066800" y="1752600"/>
            <a:ext cx="6169025" cy="4114800"/>
          </a:xfrm>
        </p:spPr>
        <p:txBody>
          <a:bodyPr/>
          <a:lstStyle/>
          <a:p>
            <a:r>
              <a:rPr lang="en-US" sz="2800"/>
              <a:t>Johan Cruijff (De Tijd, 7 mei 1982):</a:t>
            </a:r>
          </a:p>
          <a:p>
            <a:pPr lvl="1">
              <a:buFontTx/>
              <a:buNone/>
            </a:pPr>
            <a:r>
              <a:rPr lang="en-US" sz="2000" i="1"/>
              <a:t>“Als ik een bal aan de voet heb die ik wil afspelen, dan moet ik rekening houden met mijn bewaker, de wind, het gras, de snelheid waarmee de spelers lopen. Wij berekenen de kracht waarmee je moet schoppen en de richting waarin in ééntiende seconde. De computer doet daar twee minuten over!”</a:t>
            </a:r>
            <a:endParaRPr lang="en-US" sz="2000"/>
          </a:p>
        </p:txBody>
      </p:sp>
      <p:pic>
        <p:nvPicPr>
          <p:cNvPr id="220164" name="Picture 4" descr="Johan_Cruijff_1"/>
          <p:cNvPicPr>
            <a:picLocks noGrp="1" noChangeAspect="1" noChangeArrowheads="1"/>
          </p:cNvPicPr>
          <p:nvPr>
            <p:ph sz="quarter" idx="2"/>
          </p:nvPr>
        </p:nvPicPr>
        <p:blipFill>
          <a:blip r:embed="rId3" cstate="print">
            <a:extLst>
              <a:ext uri="{28A0092B-C50C-407E-A947-70E740481C1C}">
                <a14:useLocalDpi xmlns:a14="http://schemas.microsoft.com/office/drawing/2010/main" val="0"/>
              </a:ext>
            </a:extLst>
          </a:blip>
          <a:srcRect/>
          <a:stretch>
            <a:fillRect/>
          </a:stretch>
        </p:blipFill>
        <p:spPr>
          <a:xfrm>
            <a:off x="7221538" y="1752600"/>
            <a:ext cx="1527175" cy="3138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Teambuilding</a:t>
            </a:r>
            <a:endParaRPr lang="en-US" dirty="0"/>
          </a:p>
        </p:txBody>
      </p:sp>
      <p:sp>
        <p:nvSpPr>
          <p:cNvPr id="4" name="Slide Number Placeholder 3"/>
          <p:cNvSpPr>
            <a:spLocks noGrp="1"/>
          </p:cNvSpPr>
          <p:nvPr>
            <p:ph type="sldNum" sz="quarter" idx="12"/>
          </p:nvPr>
        </p:nvSpPr>
        <p:spPr/>
        <p:txBody>
          <a:bodyPr/>
          <a:lstStyle/>
          <a:p>
            <a:fld id="{DCE94018-C60A-4F76-9FDF-39459673C3DF}" type="slidenum">
              <a:rPr lang="en-US" smtClean="0"/>
              <a:pPr/>
              <a:t>30</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9712" y="1844824"/>
            <a:ext cx="5599509" cy="3757893"/>
          </a:xfrm>
          <a:prstGeom prst="rect">
            <a:avLst/>
          </a:prstGeom>
        </p:spPr>
      </p:pic>
    </p:spTree>
    <p:extLst>
      <p:ext uri="{BB962C8B-B14F-4D97-AF65-F5344CB8AC3E}">
        <p14:creationId xmlns:p14="http://schemas.microsoft.com/office/powerpoint/2010/main" val="35687476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Teambuilding</a:t>
            </a:r>
            <a:endParaRPr lang="en-US" dirty="0"/>
          </a:p>
        </p:txBody>
      </p:sp>
      <p:sp>
        <p:nvSpPr>
          <p:cNvPr id="5" name="Content Placeholder 4"/>
          <p:cNvSpPr>
            <a:spLocks noGrp="1"/>
          </p:cNvSpPr>
          <p:nvPr>
            <p:ph idx="1"/>
          </p:nvPr>
        </p:nvSpPr>
        <p:spPr/>
        <p:txBody>
          <a:bodyPr/>
          <a:lstStyle/>
          <a:p>
            <a:r>
              <a:rPr lang="en-US" dirty="0" smtClean="0"/>
              <a:t>Team </a:t>
            </a:r>
            <a:r>
              <a:rPr lang="en-US" dirty="0" err="1" smtClean="0"/>
              <a:t>bestaat</a:t>
            </a:r>
            <a:r>
              <a:rPr lang="en-US" dirty="0" smtClean="0"/>
              <a:t> </a:t>
            </a:r>
            <a:r>
              <a:rPr lang="en-US" dirty="0" err="1" smtClean="0"/>
              <a:t>uit</a:t>
            </a:r>
            <a:r>
              <a:rPr lang="en-US" dirty="0" smtClean="0"/>
              <a:t> 11 </a:t>
            </a:r>
            <a:r>
              <a:rPr lang="en-US" dirty="0" err="1" smtClean="0"/>
              <a:t>spelers</a:t>
            </a:r>
            <a:r>
              <a:rPr lang="en-US" dirty="0" smtClean="0"/>
              <a:t>:</a:t>
            </a:r>
          </a:p>
          <a:p>
            <a:pPr marL="457200" lvl="1" indent="0">
              <a:buNone/>
            </a:pP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smtClean="0">
                <a:solidFill>
                  <a:srgbClr val="FF0000"/>
                </a:solidFill>
                <a:latin typeface="Tahoma" panose="020B0604030504040204" pitchFamily="34" charset="0"/>
                <a:ea typeface="Tahoma" panose="020B0604030504040204" pitchFamily="34" charset="0"/>
                <a:cs typeface="Tahoma" panose="020B0604030504040204" pitchFamily="34" charset="0"/>
              </a:rPr>
              <a:t>Footballer</a:t>
            </a:r>
            <a:r>
              <a:rPr lang="en-US" sz="2400" dirty="0" smtClean="0">
                <a:latin typeface="Tahoma" panose="020B0604030504040204" pitchFamily="34" charset="0"/>
                <a:ea typeface="Tahoma" panose="020B0604030504040204" pitchFamily="34" charset="0"/>
                <a:cs typeface="Tahoma" panose="020B0604030504040204" pitchFamily="34" charset="0"/>
              </a:rPr>
              <a:t>    =	{</a:t>
            </a:r>
            <a:r>
              <a:rPr lang="en-US" sz="2400" dirty="0" err="1" smtClean="0">
                <a:solidFill>
                  <a:schemeClr val="accent2"/>
                </a:solidFill>
                <a:latin typeface="Tahoma" panose="020B0604030504040204" pitchFamily="34" charset="0"/>
                <a:ea typeface="Tahoma" panose="020B0604030504040204" pitchFamily="34" charset="0"/>
                <a:cs typeface="Tahoma" panose="020B0604030504040204" pitchFamily="34" charset="0"/>
              </a:rPr>
              <a:t>playerID</a:t>
            </a:r>
            <a:r>
              <a:rPr lang="en-US" sz="2400" dirty="0" smtClean="0">
                <a:latin typeface="Tahoma" panose="020B0604030504040204" pitchFamily="34" charset="0"/>
                <a:ea typeface="Tahoma" panose="020B0604030504040204" pitchFamily="34" charset="0"/>
                <a:cs typeface="Tahoma" panose="020B0604030504040204" pitchFamily="34" charset="0"/>
              </a:rPr>
              <a:t>	:: </a:t>
            </a:r>
            <a:r>
              <a:rPr lang="en-US" sz="2400"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FootballerID</a:t>
            </a:r>
            <a:r>
              <a:rPr lang="en-US" sz="2400" dirty="0" smtClean="0">
                <a:latin typeface="Tahoma" panose="020B0604030504040204" pitchFamily="34" charset="0"/>
                <a:ea typeface="Tahoma" panose="020B0604030504040204" pitchFamily="34" charset="0"/>
                <a:cs typeface="Tahoma" panose="020B0604030504040204" pitchFamily="34" charset="0"/>
              </a:rPr>
              <a:t>, …}</a:t>
            </a:r>
          </a:p>
          <a:p>
            <a:pPr marL="457200" lvl="1" indent="0">
              <a:buNone/>
            </a:pP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FootballerID</a:t>
            </a:r>
            <a:r>
              <a:rPr lang="en-US" sz="2400" dirty="0" smtClean="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GB" sz="2400" dirty="0" smtClean="0">
                <a:latin typeface="Tahoma" panose="020B0604030504040204" pitchFamily="34" charset="0"/>
                <a:ea typeface="Tahoma" panose="020B0604030504040204" pitchFamily="34" charset="0"/>
                <a:cs typeface="Tahoma" panose="020B0604030504040204" pitchFamily="34" charset="0"/>
              </a:rPr>
              <a:t>{ </a:t>
            </a:r>
            <a:r>
              <a:rPr lang="en-GB" sz="2400" dirty="0" err="1">
                <a:solidFill>
                  <a:schemeClr val="accent2"/>
                </a:solidFill>
                <a:latin typeface="Tahoma" panose="020B0604030504040204" pitchFamily="34" charset="0"/>
                <a:ea typeface="Tahoma" panose="020B0604030504040204" pitchFamily="34" charset="0"/>
                <a:cs typeface="Tahoma" panose="020B0604030504040204" pitchFamily="34" charset="0"/>
              </a:rPr>
              <a:t>clubName</a:t>
            </a:r>
            <a:r>
              <a:rPr lang="en-GB" sz="2400" dirty="0">
                <a:latin typeface="Tahoma" panose="020B0604030504040204" pitchFamily="34" charset="0"/>
                <a:ea typeface="Tahoma" panose="020B0604030504040204" pitchFamily="34" charset="0"/>
                <a:cs typeface="Tahoma" panose="020B0604030504040204" pitchFamily="34" charset="0"/>
              </a:rPr>
              <a:t>	:: </a:t>
            </a:r>
            <a:r>
              <a:rPr lang="en-GB" sz="2400"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ClubName</a:t>
            </a:r>
            <a:endParaRPr lang="en-GB" sz="2400"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a:p>
            <a:pPr marL="457200" lvl="1" indent="0">
              <a:buNone/>
            </a:pPr>
            <a:r>
              <a:rPr lang="en-GB" sz="2400" dirty="0">
                <a:latin typeface="Tahoma" panose="020B0604030504040204" pitchFamily="34" charset="0"/>
                <a:ea typeface="Tahoma" panose="020B0604030504040204" pitchFamily="34" charset="0"/>
                <a:cs typeface="Tahoma" panose="020B0604030504040204" pitchFamily="34" charset="0"/>
              </a:rPr>
              <a:t>	</a:t>
            </a:r>
            <a:r>
              <a:rPr lang="en-GB" sz="2400" dirty="0" smtClean="0">
                <a:latin typeface="Tahoma" panose="020B0604030504040204" pitchFamily="34" charset="0"/>
                <a:ea typeface="Tahoma" panose="020B0604030504040204" pitchFamily="34" charset="0"/>
                <a:cs typeface="Tahoma" panose="020B0604030504040204" pitchFamily="34" charset="0"/>
              </a:rPr>
              <a:t>		, </a:t>
            </a:r>
            <a:r>
              <a:rPr lang="en-GB" sz="2400" dirty="0" err="1">
                <a:solidFill>
                  <a:schemeClr val="accent2"/>
                </a:solidFill>
                <a:latin typeface="Tahoma" panose="020B0604030504040204" pitchFamily="34" charset="0"/>
                <a:ea typeface="Tahoma" panose="020B0604030504040204" pitchFamily="34" charset="0"/>
                <a:cs typeface="Tahoma" panose="020B0604030504040204" pitchFamily="34" charset="0"/>
              </a:rPr>
              <a:t>playerNr</a:t>
            </a:r>
            <a:r>
              <a:rPr lang="en-GB" sz="2400" dirty="0">
                <a:latin typeface="Tahoma" panose="020B0604030504040204" pitchFamily="34" charset="0"/>
                <a:ea typeface="Tahoma" panose="020B0604030504040204" pitchFamily="34" charset="0"/>
                <a:cs typeface="Tahoma" panose="020B0604030504040204" pitchFamily="34" charset="0"/>
              </a:rPr>
              <a:t>	:: </a:t>
            </a:r>
            <a:r>
              <a:rPr lang="en-GB" sz="2400"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PlayersNumber</a:t>
            </a:r>
            <a:endParaRPr lang="en-GB" sz="2400"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a:p>
            <a:pPr marL="457200" lvl="1" indent="0">
              <a:buNone/>
            </a:pPr>
            <a:r>
              <a:rPr lang="en-GB" sz="2400" dirty="0">
                <a:latin typeface="Tahoma" panose="020B0604030504040204" pitchFamily="34" charset="0"/>
                <a:ea typeface="Tahoma" panose="020B0604030504040204" pitchFamily="34" charset="0"/>
                <a:cs typeface="Tahoma" panose="020B0604030504040204" pitchFamily="34" charset="0"/>
              </a:rPr>
              <a:t>	</a:t>
            </a:r>
            <a:r>
              <a:rPr lang="en-GB" sz="2400" dirty="0" smtClean="0">
                <a:latin typeface="Tahoma" panose="020B0604030504040204" pitchFamily="34" charset="0"/>
                <a:ea typeface="Tahoma" panose="020B0604030504040204" pitchFamily="34" charset="0"/>
                <a:cs typeface="Tahoma" panose="020B0604030504040204" pitchFamily="34" charset="0"/>
              </a:rPr>
              <a:t>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r>
              <a:rPr lang="en-US" dirty="0" smtClean="0"/>
              <a:t>Keeper </a:t>
            </a:r>
            <a:r>
              <a:rPr lang="en-US" dirty="0" err="1" smtClean="0"/>
              <a:t>heeft</a:t>
            </a:r>
            <a:r>
              <a:rPr lang="en-US" dirty="0" smtClean="0"/>
              <a:t> </a:t>
            </a:r>
            <a:r>
              <a:rPr lang="en-US" dirty="0" err="1" smtClean="0"/>
              <a:t>nummer</a:t>
            </a:r>
            <a:r>
              <a:rPr lang="en-US" dirty="0" smtClean="0"/>
              <a:t> 1</a:t>
            </a:r>
          </a:p>
          <a:p>
            <a:r>
              <a:rPr lang="en-US" dirty="0" err="1" smtClean="0"/>
              <a:t>Veldspelers</a:t>
            </a:r>
            <a:r>
              <a:rPr lang="en-US" dirty="0" smtClean="0"/>
              <a:t> </a:t>
            </a:r>
            <a:r>
              <a:rPr lang="en-US" dirty="0" err="1" smtClean="0"/>
              <a:t>hebben</a:t>
            </a:r>
            <a:r>
              <a:rPr lang="en-US" dirty="0" smtClean="0"/>
              <a:t> </a:t>
            </a:r>
            <a:r>
              <a:rPr lang="en-US" dirty="0" err="1" smtClean="0"/>
              <a:t>nummers</a:t>
            </a:r>
            <a:r>
              <a:rPr lang="en-US" dirty="0" smtClean="0"/>
              <a:t> 2..</a:t>
            </a:r>
          </a:p>
          <a:p>
            <a:r>
              <a:rPr lang="en-US" dirty="0" err="1" smtClean="0"/>
              <a:t>Spelers</a:t>
            </a:r>
            <a:r>
              <a:rPr lang="en-US" dirty="0" smtClean="0"/>
              <a:t> van team </a:t>
            </a:r>
            <a:r>
              <a:rPr lang="en-US" dirty="0" err="1" smtClean="0"/>
              <a:t>spelen</a:t>
            </a:r>
            <a:r>
              <a:rPr lang="en-US" dirty="0" smtClean="0"/>
              <a:t> </a:t>
            </a:r>
            <a:r>
              <a:rPr lang="en-US" dirty="0" err="1" smtClean="0"/>
              <a:t>voor</a:t>
            </a:r>
            <a:r>
              <a:rPr lang="en-US" dirty="0" smtClean="0"/>
              <a:t> </a:t>
            </a:r>
            <a:r>
              <a:rPr lang="en-US" dirty="0" err="1" smtClean="0"/>
              <a:t>dezelfde</a:t>
            </a:r>
            <a:r>
              <a:rPr lang="en-US" dirty="0" smtClean="0"/>
              <a:t> club</a:t>
            </a:r>
            <a:endParaRPr lang="en-US" dirty="0"/>
          </a:p>
        </p:txBody>
      </p:sp>
      <p:sp>
        <p:nvSpPr>
          <p:cNvPr id="4" name="Slide Number Placeholder 3"/>
          <p:cNvSpPr>
            <a:spLocks noGrp="1"/>
          </p:cNvSpPr>
          <p:nvPr>
            <p:ph type="sldNum" sz="quarter" idx="12"/>
          </p:nvPr>
        </p:nvSpPr>
        <p:spPr/>
        <p:txBody>
          <a:bodyPr/>
          <a:lstStyle/>
          <a:p>
            <a:fld id="{DCE94018-C60A-4F76-9FDF-39459673C3DF}" type="slidenum">
              <a:rPr lang="en-US" smtClean="0"/>
              <a:pPr/>
              <a:t>31</a:t>
            </a:fld>
            <a:endParaRPr lang="en-US"/>
          </a:p>
        </p:txBody>
      </p:sp>
    </p:spTree>
    <p:extLst>
      <p:ext uri="{BB962C8B-B14F-4D97-AF65-F5344CB8AC3E}">
        <p14:creationId xmlns:p14="http://schemas.microsoft.com/office/powerpoint/2010/main" val="17318988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Teambuilding</a:t>
            </a:r>
            <a:endParaRPr lang="en-US" dirty="0"/>
          </a:p>
        </p:txBody>
      </p:sp>
      <p:sp>
        <p:nvSpPr>
          <p:cNvPr id="3" name="Content Placeholder 2"/>
          <p:cNvSpPr>
            <a:spLocks noGrp="1"/>
          </p:cNvSpPr>
          <p:nvPr>
            <p:ph idx="1"/>
          </p:nvPr>
        </p:nvSpPr>
        <p:spPr/>
        <p:txBody>
          <a:bodyPr/>
          <a:lstStyle/>
          <a:p>
            <a:r>
              <a:rPr lang="en-US" dirty="0" smtClean="0"/>
              <a:t>Module </a:t>
            </a:r>
            <a:r>
              <a:rPr lang="en-US" sz="2800" dirty="0" smtClean="0">
                <a:latin typeface="Tahoma" panose="020B0604030504040204" pitchFamily="34" charset="0"/>
                <a:ea typeface="Tahoma" panose="020B0604030504040204" pitchFamily="34" charset="0"/>
                <a:cs typeface="Tahoma" panose="020B0604030504040204" pitchFamily="34" charset="0"/>
              </a:rPr>
              <a:t>Team</a:t>
            </a:r>
            <a:r>
              <a:rPr lang="en-US" dirty="0" smtClean="0"/>
              <a:t> </a:t>
            </a:r>
            <a:r>
              <a:rPr lang="en-US" dirty="0" err="1" smtClean="0"/>
              <a:t>bevat</a:t>
            </a:r>
            <a:r>
              <a:rPr lang="en-US" dirty="0" smtClean="0"/>
              <a:t> </a:t>
            </a:r>
            <a:r>
              <a:rPr lang="en-US" dirty="0" err="1" smtClean="0"/>
              <a:t>alle</a:t>
            </a:r>
            <a:r>
              <a:rPr lang="en-US" dirty="0" smtClean="0"/>
              <a:t> (</a:t>
            </a:r>
            <a:r>
              <a:rPr lang="en-US" dirty="0" err="1" smtClean="0"/>
              <a:t>oefen</a:t>
            </a:r>
            <a:r>
              <a:rPr lang="en-US" dirty="0" smtClean="0"/>
              <a:t>)teams</a:t>
            </a:r>
          </a:p>
          <a:p>
            <a:pPr marL="457200" lvl="1" indent="0">
              <a:buNone/>
            </a:pPr>
            <a:r>
              <a:rPr lang="en-US" sz="2400" dirty="0" err="1" smtClean="0">
                <a:latin typeface="Tahoma" panose="020B0604030504040204" pitchFamily="34" charset="0"/>
                <a:ea typeface="Tahoma" panose="020B0604030504040204" pitchFamily="34" charset="0"/>
                <a:cs typeface="Tahoma" panose="020B0604030504040204" pitchFamily="34" charset="0"/>
              </a:rPr>
              <a:t>allAvailableTeams</a:t>
            </a:r>
            <a:r>
              <a:rPr lang="en-US" sz="2400" dirty="0" smtClean="0">
                <a:latin typeface="Tahoma" panose="020B0604030504040204" pitchFamily="34" charset="0"/>
                <a:ea typeface="Tahoma" panose="020B0604030504040204" pitchFamily="34" charset="0"/>
                <a:cs typeface="Tahoma" panose="020B0604030504040204" pitchFamily="34" charset="0"/>
              </a:rPr>
              <a:t> :: </a:t>
            </a:r>
            <a:r>
              <a:rPr lang="en-US" sz="2400" dirty="0" smtClean="0">
                <a:solidFill>
                  <a:srgbClr val="FF0000"/>
                </a:solidFill>
                <a:latin typeface="Tahoma" panose="020B0604030504040204" pitchFamily="34" charset="0"/>
                <a:ea typeface="Tahoma" panose="020B0604030504040204" pitchFamily="34" charset="0"/>
                <a:cs typeface="Tahoma" panose="020B0604030504040204" pitchFamily="34" charset="0"/>
              </a:rPr>
              <a:t>[Home </a:t>
            </a:r>
            <a:r>
              <a:rPr lang="en-US" sz="2400"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FootballField</a:t>
            </a:r>
            <a:r>
              <a:rPr lang="en-US" sz="2400" dirty="0" smtClean="0">
                <a:solidFill>
                  <a:srgbClr val="FF0000"/>
                </a:solidFill>
                <a:latin typeface="Tahoma" panose="020B0604030504040204" pitchFamily="34" charset="0"/>
                <a:ea typeface="Tahoma" panose="020B0604030504040204" pitchFamily="34" charset="0"/>
                <a:cs typeface="Tahoma" panose="020B0604030504040204" pitchFamily="34" charset="0"/>
              </a:rPr>
              <a:t> -&gt; Team]</a:t>
            </a:r>
            <a:endParaRPr lang="en-US"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a:p>
            <a:r>
              <a:rPr lang="en-US" dirty="0" smtClean="0"/>
              <a:t>Team </a:t>
            </a:r>
            <a:r>
              <a:rPr lang="en-US" dirty="0" err="1" smtClean="0"/>
              <a:t>krijgt</a:t>
            </a:r>
            <a:r>
              <a:rPr lang="en-US" dirty="0" smtClean="0"/>
              <a:t> </a:t>
            </a:r>
            <a:r>
              <a:rPr lang="en-US" dirty="0" err="1" smtClean="0"/>
              <a:t>bij</a:t>
            </a:r>
            <a:r>
              <a:rPr lang="en-US" dirty="0" smtClean="0"/>
              <a:t> </a:t>
            </a:r>
            <a:r>
              <a:rPr lang="en-US" dirty="0" err="1" smtClean="0"/>
              <a:t>aanvang</a:t>
            </a:r>
            <a:r>
              <a:rPr lang="en-US" dirty="0" smtClean="0"/>
              <a:t> </a:t>
            </a:r>
            <a:r>
              <a:rPr lang="en-US" dirty="0" err="1" smtClean="0"/>
              <a:t>wedstrijd</a:t>
            </a:r>
            <a:r>
              <a:rPr lang="en-US" dirty="0" smtClean="0"/>
              <a:t> </a:t>
            </a:r>
            <a:r>
              <a:rPr lang="en-US" dirty="0" err="1" smtClean="0"/>
              <a:t>te</a:t>
            </a:r>
            <a:r>
              <a:rPr lang="en-US" dirty="0" smtClean="0"/>
              <a:t> </a:t>
            </a:r>
            <a:r>
              <a:rPr lang="en-US" dirty="0" err="1" smtClean="0"/>
              <a:t>horen</a:t>
            </a:r>
            <a:r>
              <a:rPr lang="en-US" dirty="0" smtClean="0"/>
              <a:t>:</a:t>
            </a:r>
          </a:p>
          <a:p>
            <a:pPr lvl="1"/>
            <a:r>
              <a:rPr lang="en-US" dirty="0" err="1" smtClean="0"/>
              <a:t>waar</a:t>
            </a:r>
            <a:r>
              <a:rPr lang="en-US" dirty="0" smtClean="0"/>
              <a:t> de </a:t>
            </a:r>
            <a:r>
              <a:rPr lang="en-US" dirty="0" err="1" smtClean="0"/>
              <a:t>eerste</a:t>
            </a:r>
            <a:r>
              <a:rPr lang="en-US" dirty="0" smtClean="0"/>
              <a:t> </a:t>
            </a:r>
            <a:r>
              <a:rPr lang="en-US" dirty="0" err="1" smtClean="0"/>
              <a:t>helft</a:t>
            </a:r>
            <a:r>
              <a:rPr lang="en-US" dirty="0" smtClean="0"/>
              <a:t> </a:t>
            </a:r>
            <a:r>
              <a:rPr lang="en-US" dirty="0" err="1" smtClean="0"/>
              <a:t>gespeeld</a:t>
            </a:r>
            <a:r>
              <a:rPr lang="en-US" dirty="0" smtClean="0"/>
              <a:t> </a:t>
            </a:r>
            <a:r>
              <a:rPr lang="en-US" dirty="0" err="1" smtClean="0"/>
              <a:t>wordt</a:t>
            </a:r>
            <a:endParaRPr lang="en-US" dirty="0" smtClean="0"/>
          </a:p>
          <a:p>
            <a:pPr lvl="1"/>
            <a:r>
              <a:rPr lang="en-US" dirty="0" smtClean="0"/>
              <a:t>hoe </a:t>
            </a:r>
            <a:r>
              <a:rPr lang="en-US" dirty="0" err="1" smtClean="0"/>
              <a:t>groot</a:t>
            </a:r>
            <a:r>
              <a:rPr lang="en-US" dirty="0" smtClean="0"/>
              <a:t> het </a:t>
            </a:r>
            <a:r>
              <a:rPr lang="en-US" dirty="0" err="1" smtClean="0"/>
              <a:t>voetbalveld</a:t>
            </a:r>
            <a:r>
              <a:rPr lang="en-US" dirty="0" smtClean="0"/>
              <a:t> is</a:t>
            </a:r>
          </a:p>
          <a:p>
            <a:pPr marL="457200" lvl="1" indent="0">
              <a:buNone/>
            </a:pPr>
            <a:r>
              <a:rPr lang="en-US" sz="2400" b="1" dirty="0" err="1" smtClean="0">
                <a:solidFill>
                  <a:srgbClr val="CC3399"/>
                </a:solidFill>
                <a:latin typeface="Tahoma" panose="020B0604030504040204" pitchFamily="34" charset="0"/>
                <a:ea typeface="Tahoma" panose="020B0604030504040204" pitchFamily="34" charset="0"/>
                <a:cs typeface="Tahoma" panose="020B0604030504040204" pitchFamily="34" charset="0"/>
              </a:rPr>
              <a:t>mijnteam</a:t>
            </a:r>
            <a:r>
              <a:rPr lang="en-US" sz="2400" dirty="0" smtClean="0">
                <a:solidFill>
                  <a:srgbClr val="CC3399"/>
                </a:solidFill>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smtClean="0">
                <a:solidFill>
                  <a:srgbClr val="FF0000"/>
                </a:solidFill>
                <a:latin typeface="Tahoma" panose="020B0604030504040204" pitchFamily="34" charset="0"/>
                <a:ea typeface="Tahoma" panose="020B0604030504040204" pitchFamily="34" charset="0"/>
                <a:cs typeface="Tahoma" panose="020B0604030504040204" pitchFamily="34" charset="0"/>
              </a:rPr>
              <a:t>Home </a:t>
            </a:r>
            <a:r>
              <a:rPr lang="en-US" sz="2400" dirty="0" err="1">
                <a:solidFill>
                  <a:srgbClr val="FF0000"/>
                </a:solidFill>
                <a:latin typeface="Tahoma" panose="020B0604030504040204" pitchFamily="34" charset="0"/>
                <a:ea typeface="Tahoma" panose="020B0604030504040204" pitchFamily="34" charset="0"/>
                <a:cs typeface="Tahoma" panose="020B0604030504040204" pitchFamily="34" charset="0"/>
              </a:rPr>
              <a:t>FootballField</a:t>
            </a:r>
            <a:r>
              <a:rPr lang="en-US" sz="2400" dirty="0">
                <a:solidFill>
                  <a:srgbClr val="FF0000"/>
                </a:solidFill>
                <a:latin typeface="Tahoma" panose="020B0604030504040204" pitchFamily="34" charset="0"/>
                <a:ea typeface="Tahoma" panose="020B0604030504040204" pitchFamily="34" charset="0"/>
                <a:cs typeface="Tahoma" panose="020B0604030504040204" pitchFamily="34" charset="0"/>
              </a:rPr>
              <a:t> -&gt; </a:t>
            </a:r>
            <a:r>
              <a:rPr lang="en-US" sz="2400" dirty="0" smtClean="0">
                <a:solidFill>
                  <a:srgbClr val="FF0000"/>
                </a:solidFill>
                <a:latin typeface="Tahoma" panose="020B0604030504040204" pitchFamily="34" charset="0"/>
                <a:ea typeface="Tahoma" panose="020B0604030504040204" pitchFamily="34" charset="0"/>
                <a:cs typeface="Tahoma" panose="020B0604030504040204" pitchFamily="34" charset="0"/>
              </a:rPr>
              <a:t>Team</a:t>
            </a:r>
          </a:p>
          <a:p>
            <a:pPr marL="457200" lvl="1" indent="0">
              <a:buNone/>
            </a:pP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smtClean="0">
                <a:solidFill>
                  <a:srgbClr val="FF0000"/>
                </a:solidFill>
                <a:latin typeface="Tahoma" panose="020B0604030504040204" pitchFamily="34" charset="0"/>
                <a:ea typeface="Tahoma" panose="020B0604030504040204" pitchFamily="34" charset="0"/>
                <a:cs typeface="Tahoma" panose="020B0604030504040204" pitchFamily="34" charset="0"/>
              </a:rPr>
              <a:t>Team </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smtClean="0">
                <a:solidFill>
                  <a:srgbClr val="FF0000"/>
                </a:solidFill>
                <a:latin typeface="Tahoma" panose="020B0604030504040204" pitchFamily="34" charset="0"/>
                <a:ea typeface="Tahoma" panose="020B0604030504040204" pitchFamily="34" charset="0"/>
                <a:cs typeface="Tahoma" panose="020B0604030504040204" pitchFamily="34" charset="0"/>
              </a:rPr>
              <a:t>[Footballer]</a:t>
            </a:r>
            <a:endParaRPr lang="en-US"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4"/>
          <p:cNvSpPr>
            <a:spLocks noGrp="1"/>
          </p:cNvSpPr>
          <p:nvPr>
            <p:ph type="sldNum" sz="quarter" idx="12"/>
          </p:nvPr>
        </p:nvSpPr>
        <p:spPr/>
        <p:txBody>
          <a:bodyPr/>
          <a:lstStyle/>
          <a:p>
            <a:fld id="{C9FE7A29-BFAC-4336-8C05-190F0A26296C}" type="slidenum">
              <a:rPr lang="en-US" smtClean="0"/>
              <a:pPr/>
              <a:t>32</a:t>
            </a:fld>
            <a:endParaRPr lang="en-US"/>
          </a:p>
        </p:txBody>
      </p:sp>
    </p:spTree>
    <p:extLst>
      <p:ext uri="{BB962C8B-B14F-4D97-AF65-F5344CB8AC3E}">
        <p14:creationId xmlns:p14="http://schemas.microsoft.com/office/powerpoint/2010/main" val="13429923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C129103-CD0E-408D-A27C-8C0289AFFAF0}" type="slidenum">
              <a:rPr lang="en-US"/>
              <a:pPr/>
              <a:t>33</a:t>
            </a:fld>
            <a:endParaRPr lang="en-US"/>
          </a:p>
        </p:txBody>
      </p:sp>
      <p:sp>
        <p:nvSpPr>
          <p:cNvPr id="283650" name="Rectangle 2"/>
          <p:cNvSpPr>
            <a:spLocks noGrp="1" noChangeArrowheads="1"/>
          </p:cNvSpPr>
          <p:nvPr>
            <p:ph type="title"/>
          </p:nvPr>
        </p:nvSpPr>
        <p:spPr/>
        <p:txBody>
          <a:bodyPr/>
          <a:lstStyle/>
          <a:p>
            <a:pPr algn="l"/>
            <a:r>
              <a:rPr lang="en-US" dirty="0" err="1"/>
              <a:t>Braintraining</a:t>
            </a:r>
            <a:endParaRPr lang="en-US" dirty="0"/>
          </a:p>
        </p:txBody>
      </p:sp>
      <p:pic>
        <p:nvPicPr>
          <p:cNvPr id="283652" name="Picture 4" descr="warmlop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7200" y="1631950"/>
            <a:ext cx="6661150" cy="4208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5664F6C-8624-451A-8A44-3BE1E98DB13A}" type="slidenum">
              <a:rPr lang="en-US"/>
              <a:pPr/>
              <a:t>34</a:t>
            </a:fld>
            <a:endParaRPr lang="en-US"/>
          </a:p>
        </p:txBody>
      </p:sp>
      <p:sp>
        <p:nvSpPr>
          <p:cNvPr id="285698" name="Rectangle 2"/>
          <p:cNvSpPr>
            <a:spLocks noGrp="1" noChangeArrowheads="1"/>
          </p:cNvSpPr>
          <p:nvPr>
            <p:ph type="title"/>
          </p:nvPr>
        </p:nvSpPr>
        <p:spPr/>
        <p:txBody>
          <a:bodyPr/>
          <a:lstStyle/>
          <a:p>
            <a:pPr algn="l"/>
            <a:r>
              <a:rPr lang="en-US" dirty="0"/>
              <a:t>Training 1: </a:t>
            </a:r>
            <a:r>
              <a:rPr lang="en-US" dirty="0" err="1"/>
              <a:t>slalommen</a:t>
            </a:r>
            <a:endParaRPr lang="en-US" dirty="0"/>
          </a:p>
        </p:txBody>
      </p:sp>
      <p:sp>
        <p:nvSpPr>
          <p:cNvPr id="285699" name="Rectangle 3"/>
          <p:cNvSpPr>
            <a:spLocks noGrp="1" noChangeArrowheads="1"/>
          </p:cNvSpPr>
          <p:nvPr>
            <p:ph type="body" idx="1"/>
          </p:nvPr>
        </p:nvSpPr>
        <p:spPr/>
        <p:txBody>
          <a:bodyPr/>
          <a:lstStyle/>
          <a:p>
            <a:r>
              <a:rPr lang="en-US" dirty="0" err="1"/>
              <a:t>Scheidsrechter</a:t>
            </a:r>
            <a:r>
              <a:rPr lang="en-US" dirty="0"/>
              <a:t>: 	</a:t>
            </a:r>
            <a:r>
              <a:rPr lang="en-US" sz="2400" dirty="0" err="1">
                <a:latin typeface="Tahoma" panose="020B0604030504040204" pitchFamily="34" charset="0"/>
              </a:rPr>
              <a:t>RefereeCoach_Slalom</a:t>
            </a:r>
            <a:endParaRPr lang="en-US" sz="2800" dirty="0">
              <a:latin typeface="Tahoma" panose="020B0604030504040204" pitchFamily="34" charset="0"/>
            </a:endParaRPr>
          </a:p>
          <a:p>
            <a:r>
              <a:rPr lang="en-US" dirty="0" err="1"/>
              <a:t>Tegenstander</a:t>
            </a:r>
            <a:r>
              <a:rPr lang="en-US" dirty="0"/>
              <a:t>: 	</a:t>
            </a:r>
            <a:r>
              <a:rPr lang="en-US" dirty="0" smtClean="0"/>
              <a:t>	</a:t>
            </a:r>
            <a:r>
              <a:rPr lang="en-US" sz="2400" dirty="0" err="1" smtClean="0">
                <a:latin typeface="Tahoma" panose="020B0604030504040204" pitchFamily="34" charset="0"/>
              </a:rPr>
              <a:t>Opp_Slalom_W</a:t>
            </a:r>
            <a:r>
              <a:rPr lang="en-US" sz="2400" dirty="0" smtClean="0">
                <a:latin typeface="Tahoma" panose="020B0604030504040204" pitchFamily="34" charset="0"/>
              </a:rPr>
              <a:t>/E</a:t>
            </a:r>
            <a:endParaRPr lang="en-US" sz="2400" dirty="0">
              <a:latin typeface="Tahoma" panose="020B0604030504040204" pitchFamily="34" charset="0"/>
            </a:endParaRPr>
          </a:p>
          <a:p>
            <a:r>
              <a:rPr lang="en-US" dirty="0" err="1"/>
              <a:t>Jezelf</a:t>
            </a:r>
            <a:r>
              <a:rPr lang="en-US" dirty="0"/>
              <a:t>:			</a:t>
            </a:r>
            <a:r>
              <a:rPr lang="en-US" sz="2400" dirty="0">
                <a:latin typeface="Tahoma" panose="020B0604030504040204" pitchFamily="34" charset="0"/>
              </a:rPr>
              <a:t>Student </a:t>
            </a:r>
            <a:r>
              <a:rPr lang="en-US" sz="2400" dirty="0" err="1">
                <a:latin typeface="Tahoma" panose="020B0604030504040204" pitchFamily="34" charset="0"/>
              </a:rPr>
              <a:t>Slalom_E</a:t>
            </a:r>
            <a:r>
              <a:rPr lang="en-US" sz="2400" dirty="0">
                <a:latin typeface="Tahoma" panose="020B0604030504040204" pitchFamily="34" charset="0"/>
              </a:rPr>
              <a:t>/W</a:t>
            </a:r>
          </a:p>
          <a:p>
            <a:r>
              <a:rPr lang="en-US" dirty="0"/>
              <a:t>Module:	</a:t>
            </a:r>
            <a:r>
              <a:rPr lang="en-US" sz="2400" dirty="0" err="1" smtClean="0">
                <a:latin typeface="Tahoma" panose="020B0604030504040204" pitchFamily="34" charset="0"/>
              </a:rPr>
              <a:t>Team_Student_Slalom_Assignment.icl</a:t>
            </a:r>
            <a:endParaRPr lang="en-US" sz="2400" dirty="0">
              <a:latin typeface="Tahoma" panose="020B0604030504040204" pitchFamily="34" charset="0"/>
            </a:endParaRPr>
          </a:p>
        </p:txBody>
      </p:sp>
      <p:grpSp>
        <p:nvGrpSpPr>
          <p:cNvPr id="6" name="Group 5"/>
          <p:cNvGrpSpPr/>
          <p:nvPr/>
        </p:nvGrpSpPr>
        <p:grpSpPr>
          <a:xfrm>
            <a:off x="1240627" y="6107113"/>
            <a:ext cx="6593686" cy="470546"/>
            <a:chOff x="1240627" y="6107113"/>
            <a:chExt cx="6593686" cy="470546"/>
          </a:xfrm>
        </p:grpSpPr>
        <p:cxnSp>
          <p:nvCxnSpPr>
            <p:cNvPr id="3" name="Straight Connector 2"/>
            <p:cNvCxnSpPr>
              <a:endCxn id="5" idx="0"/>
            </p:cNvCxnSpPr>
            <p:nvPr/>
          </p:nvCxnSpPr>
          <p:spPr bwMode="auto">
            <a:xfrm>
              <a:off x="1259632" y="6107113"/>
              <a:ext cx="657468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TextBox 3"/>
            <p:cNvSpPr txBox="1"/>
            <p:nvPr/>
          </p:nvSpPr>
          <p:spPr>
            <a:xfrm>
              <a:off x="1240627" y="6115994"/>
              <a:ext cx="5110502" cy="461665"/>
            </a:xfrm>
            <a:prstGeom prst="rect">
              <a:avLst/>
            </a:prstGeom>
            <a:noFill/>
          </p:spPr>
          <p:txBody>
            <a:bodyPr wrap="none" rtlCol="0">
              <a:spAutoFit/>
            </a:bodyPr>
            <a:lstStyle/>
            <a:p>
              <a:r>
                <a:rPr lang="en-US" i="1" dirty="0" err="1" smtClean="0"/>
                <a:t>Gebruik</a:t>
              </a:r>
              <a:r>
                <a:rPr lang="en-US" i="1" dirty="0" smtClean="0"/>
                <a:t> predictable mode </a:t>
              </a:r>
              <a:r>
                <a:rPr lang="en-US" i="1" dirty="0" err="1" smtClean="0"/>
                <a:t>voor</a:t>
              </a:r>
              <a:r>
                <a:rPr lang="en-US" i="1" dirty="0" smtClean="0"/>
                <a:t> training</a:t>
              </a:r>
              <a:endParaRPr lang="en-US" i="1" dirty="0"/>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2"/>
          </p:nvPr>
        </p:nvSpPr>
        <p:spPr/>
        <p:txBody>
          <a:bodyPr/>
          <a:lstStyle/>
          <a:p>
            <a:fld id="{5CE68A6D-0C6B-4ED6-8AC9-8864FEFBE2F8}" type="slidenum">
              <a:rPr lang="en-US"/>
              <a:pPr/>
              <a:t>35</a:t>
            </a:fld>
            <a:endParaRPr lang="en-US"/>
          </a:p>
        </p:txBody>
      </p:sp>
      <p:sp>
        <p:nvSpPr>
          <p:cNvPr id="292866" name="Rectangle 2"/>
          <p:cNvSpPr>
            <a:spLocks noGrp="1" noChangeArrowheads="1"/>
          </p:cNvSpPr>
          <p:nvPr>
            <p:ph type="title"/>
          </p:nvPr>
        </p:nvSpPr>
        <p:spPr/>
        <p:txBody>
          <a:bodyPr/>
          <a:lstStyle/>
          <a:p>
            <a:pPr algn="l"/>
            <a:r>
              <a:rPr lang="en-US" dirty="0"/>
              <a:t>Training 1: </a:t>
            </a:r>
            <a:r>
              <a:rPr lang="en-US" dirty="0" err="1"/>
              <a:t>slalommen</a:t>
            </a:r>
            <a:endParaRPr lang="en-US" dirty="0"/>
          </a:p>
        </p:txBody>
      </p:sp>
      <p:pic>
        <p:nvPicPr>
          <p:cNvPr id="292868" name="Picture 4" descr="slal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8063" y="1336675"/>
            <a:ext cx="5102225" cy="4756150"/>
          </a:xfrm>
          <a:prstGeom prst="rect">
            <a:avLst/>
          </a:prstGeom>
          <a:noFill/>
          <a:extLst>
            <a:ext uri="{909E8E84-426E-40DD-AFC4-6F175D3DCCD1}">
              <a14:hiddenFill xmlns:a14="http://schemas.microsoft.com/office/drawing/2010/main">
                <a:solidFill>
                  <a:srgbClr val="FFFFFF"/>
                </a:solidFill>
              </a14:hiddenFill>
            </a:ext>
          </a:extLst>
        </p:spPr>
      </p:pic>
      <p:grpSp>
        <p:nvGrpSpPr>
          <p:cNvPr id="292873" name="Group 9"/>
          <p:cNvGrpSpPr>
            <a:grpSpLocks/>
          </p:cNvGrpSpPr>
          <p:nvPr/>
        </p:nvGrpSpPr>
        <p:grpSpPr bwMode="auto">
          <a:xfrm>
            <a:off x="1187450" y="2492375"/>
            <a:ext cx="5632450" cy="1622425"/>
            <a:chOff x="748" y="1570"/>
            <a:chExt cx="3548" cy="1022"/>
          </a:xfrm>
        </p:grpSpPr>
        <p:sp>
          <p:nvSpPr>
            <p:cNvPr id="292869" name="Freeform 5"/>
            <p:cNvSpPr>
              <a:spLocks/>
            </p:cNvSpPr>
            <p:nvPr/>
          </p:nvSpPr>
          <p:spPr bwMode="auto">
            <a:xfrm>
              <a:off x="1939" y="2456"/>
              <a:ext cx="2357" cy="136"/>
            </a:xfrm>
            <a:custGeom>
              <a:avLst/>
              <a:gdLst>
                <a:gd name="T0" fmla="*/ 5 w 2357"/>
                <a:gd name="T1" fmla="*/ 48 h 136"/>
                <a:gd name="T2" fmla="*/ 21 w 2357"/>
                <a:gd name="T3" fmla="*/ 24 h 136"/>
                <a:gd name="T4" fmla="*/ 53 w 2357"/>
                <a:gd name="T5" fmla="*/ 8 h 136"/>
                <a:gd name="T6" fmla="*/ 161 w 2357"/>
                <a:gd name="T7" fmla="*/ 24 h 136"/>
                <a:gd name="T8" fmla="*/ 193 w 2357"/>
                <a:gd name="T9" fmla="*/ 32 h 136"/>
                <a:gd name="T10" fmla="*/ 209 w 2357"/>
                <a:gd name="T11" fmla="*/ 40 h 136"/>
                <a:gd name="T12" fmla="*/ 233 w 2357"/>
                <a:gd name="T13" fmla="*/ 48 h 136"/>
                <a:gd name="T14" fmla="*/ 489 w 2357"/>
                <a:gd name="T15" fmla="*/ 136 h 136"/>
                <a:gd name="T16" fmla="*/ 685 w 2357"/>
                <a:gd name="T17" fmla="*/ 104 h 136"/>
                <a:gd name="T18" fmla="*/ 897 w 2357"/>
                <a:gd name="T19" fmla="*/ 16 h 136"/>
                <a:gd name="T20" fmla="*/ 1145 w 2357"/>
                <a:gd name="T21" fmla="*/ 28 h 136"/>
                <a:gd name="T22" fmla="*/ 1353 w 2357"/>
                <a:gd name="T23" fmla="*/ 96 h 136"/>
                <a:gd name="T24" fmla="*/ 1549 w 2357"/>
                <a:gd name="T25" fmla="*/ 124 h 136"/>
                <a:gd name="T26" fmla="*/ 1621 w 2357"/>
                <a:gd name="T27" fmla="*/ 116 h 136"/>
                <a:gd name="T28" fmla="*/ 1733 w 2357"/>
                <a:gd name="T29" fmla="*/ 52 h 136"/>
                <a:gd name="T30" fmla="*/ 1897 w 2357"/>
                <a:gd name="T31" fmla="*/ 4 h 136"/>
                <a:gd name="T32" fmla="*/ 2241 w 2357"/>
                <a:gd name="T33" fmla="*/ 40 h 136"/>
                <a:gd name="T34" fmla="*/ 2357 w 2357"/>
                <a:gd name="T35" fmla="*/ 7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7" h="136">
                  <a:moveTo>
                    <a:pt x="5" y="48"/>
                  </a:moveTo>
                  <a:cubicBezTo>
                    <a:pt x="35" y="28"/>
                    <a:pt x="0" y="55"/>
                    <a:pt x="21" y="24"/>
                  </a:cubicBezTo>
                  <a:cubicBezTo>
                    <a:pt x="25" y="17"/>
                    <a:pt x="49" y="10"/>
                    <a:pt x="53" y="8"/>
                  </a:cubicBezTo>
                  <a:cubicBezTo>
                    <a:pt x="94" y="11"/>
                    <a:pt x="123" y="11"/>
                    <a:pt x="161" y="24"/>
                  </a:cubicBezTo>
                  <a:cubicBezTo>
                    <a:pt x="171" y="27"/>
                    <a:pt x="182" y="29"/>
                    <a:pt x="193" y="32"/>
                  </a:cubicBezTo>
                  <a:cubicBezTo>
                    <a:pt x="199" y="33"/>
                    <a:pt x="203" y="38"/>
                    <a:pt x="209" y="40"/>
                  </a:cubicBezTo>
                  <a:cubicBezTo>
                    <a:pt x="217" y="43"/>
                    <a:pt x="233" y="48"/>
                    <a:pt x="233" y="48"/>
                  </a:cubicBezTo>
                  <a:cubicBezTo>
                    <a:pt x="294" y="109"/>
                    <a:pt x="406" y="128"/>
                    <a:pt x="489" y="136"/>
                  </a:cubicBezTo>
                  <a:cubicBezTo>
                    <a:pt x="562" y="131"/>
                    <a:pt x="618" y="128"/>
                    <a:pt x="685" y="104"/>
                  </a:cubicBezTo>
                  <a:cubicBezTo>
                    <a:pt x="758" y="77"/>
                    <a:pt x="821" y="35"/>
                    <a:pt x="897" y="16"/>
                  </a:cubicBezTo>
                  <a:cubicBezTo>
                    <a:pt x="981" y="18"/>
                    <a:pt x="1062" y="19"/>
                    <a:pt x="1145" y="28"/>
                  </a:cubicBezTo>
                  <a:cubicBezTo>
                    <a:pt x="1215" y="51"/>
                    <a:pt x="1280" y="81"/>
                    <a:pt x="1353" y="96"/>
                  </a:cubicBezTo>
                  <a:cubicBezTo>
                    <a:pt x="1409" y="124"/>
                    <a:pt x="1491" y="121"/>
                    <a:pt x="1549" y="124"/>
                  </a:cubicBezTo>
                  <a:cubicBezTo>
                    <a:pt x="1573" y="121"/>
                    <a:pt x="1597" y="120"/>
                    <a:pt x="1621" y="116"/>
                  </a:cubicBezTo>
                  <a:cubicBezTo>
                    <a:pt x="1661" y="109"/>
                    <a:pt x="1696" y="67"/>
                    <a:pt x="1733" y="52"/>
                  </a:cubicBezTo>
                  <a:cubicBezTo>
                    <a:pt x="1784" y="31"/>
                    <a:pt x="1843" y="16"/>
                    <a:pt x="1897" y="4"/>
                  </a:cubicBezTo>
                  <a:cubicBezTo>
                    <a:pt x="2010" y="7"/>
                    <a:pt x="2134" y="0"/>
                    <a:pt x="2241" y="40"/>
                  </a:cubicBezTo>
                  <a:cubicBezTo>
                    <a:pt x="2279" y="54"/>
                    <a:pt x="2320" y="54"/>
                    <a:pt x="2357" y="72"/>
                  </a:cubicBezTo>
                </a:path>
              </a:pathLst>
            </a:custGeom>
            <a:noFill/>
            <a:ln w="38100" cap="flat">
              <a:solidFill>
                <a:schemeClr val="tx1"/>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2871" name="AutoShape 7"/>
            <p:cNvSpPr>
              <a:spLocks noChangeArrowheads="1"/>
            </p:cNvSpPr>
            <p:nvPr/>
          </p:nvSpPr>
          <p:spPr bwMode="auto">
            <a:xfrm>
              <a:off x="748" y="1570"/>
              <a:ext cx="1860" cy="499"/>
            </a:xfrm>
            <a:prstGeom prst="wedgeRectCallout">
              <a:avLst>
                <a:gd name="adj1" fmla="val 53171"/>
                <a:gd name="adj2" fmla="val 131361"/>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t>slalom om de tegenstanders heen</a:t>
              </a:r>
            </a:p>
          </p:txBody>
        </p:sp>
      </p:grpSp>
      <p:grpSp>
        <p:nvGrpSpPr>
          <p:cNvPr id="292874" name="Group 10"/>
          <p:cNvGrpSpPr>
            <a:grpSpLocks/>
          </p:cNvGrpSpPr>
          <p:nvPr/>
        </p:nvGrpSpPr>
        <p:grpSpPr bwMode="auto">
          <a:xfrm>
            <a:off x="5435600" y="2636838"/>
            <a:ext cx="2592388" cy="1368425"/>
            <a:chOff x="3424" y="1661"/>
            <a:chExt cx="1633" cy="862"/>
          </a:xfrm>
        </p:grpSpPr>
        <p:sp>
          <p:nvSpPr>
            <p:cNvPr id="292870" name="Line 6"/>
            <p:cNvSpPr>
              <a:spLocks noChangeShapeType="1"/>
            </p:cNvSpPr>
            <p:nvPr/>
          </p:nvSpPr>
          <p:spPr bwMode="auto">
            <a:xfrm>
              <a:off x="4377" y="2523"/>
              <a:ext cx="181"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2872" name="AutoShape 8"/>
            <p:cNvSpPr>
              <a:spLocks noChangeArrowheads="1"/>
            </p:cNvSpPr>
            <p:nvPr/>
          </p:nvSpPr>
          <p:spPr bwMode="auto">
            <a:xfrm>
              <a:off x="3424" y="1661"/>
              <a:ext cx="1633" cy="544"/>
            </a:xfrm>
            <a:prstGeom prst="wedgeRectCallout">
              <a:avLst>
                <a:gd name="adj1" fmla="val 3949"/>
                <a:gd name="adj2" fmla="val 104412"/>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t>schop bal in doel tegenstander</a:t>
              </a:r>
            </a:p>
          </p:txBody>
        </p:sp>
      </p:grpSp>
      <p:grpSp>
        <p:nvGrpSpPr>
          <p:cNvPr id="12" name="Group 11"/>
          <p:cNvGrpSpPr/>
          <p:nvPr/>
        </p:nvGrpSpPr>
        <p:grpSpPr>
          <a:xfrm>
            <a:off x="1240627" y="6107113"/>
            <a:ext cx="6593686" cy="470546"/>
            <a:chOff x="1240627" y="6107113"/>
            <a:chExt cx="6593686" cy="470546"/>
          </a:xfrm>
        </p:grpSpPr>
        <p:cxnSp>
          <p:nvCxnSpPr>
            <p:cNvPr id="13" name="Straight Connector 12"/>
            <p:cNvCxnSpPr/>
            <p:nvPr/>
          </p:nvCxnSpPr>
          <p:spPr bwMode="auto">
            <a:xfrm>
              <a:off x="1259632" y="6107113"/>
              <a:ext cx="657468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1240627" y="6115994"/>
              <a:ext cx="5110502" cy="461665"/>
            </a:xfrm>
            <a:prstGeom prst="rect">
              <a:avLst/>
            </a:prstGeom>
            <a:noFill/>
          </p:spPr>
          <p:txBody>
            <a:bodyPr wrap="none" rtlCol="0">
              <a:spAutoFit/>
            </a:bodyPr>
            <a:lstStyle/>
            <a:p>
              <a:r>
                <a:rPr lang="en-US" i="1" dirty="0" err="1"/>
                <a:t>Gebruik</a:t>
              </a:r>
              <a:r>
                <a:rPr lang="en-US" i="1" dirty="0"/>
                <a:t> predictable mode </a:t>
              </a:r>
              <a:r>
                <a:rPr lang="en-US" i="1" dirty="0" err="1"/>
                <a:t>voor</a:t>
              </a:r>
              <a:r>
                <a:rPr lang="en-US" i="1" dirty="0"/>
                <a:t> training</a:t>
              </a:r>
              <a:endParaRPr lang="en-US" i="1"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28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2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6B5179D-9E5A-46E9-B48E-9237F494CABC}" type="slidenum">
              <a:rPr lang="en-US"/>
              <a:pPr/>
              <a:t>36</a:t>
            </a:fld>
            <a:endParaRPr lang="en-US"/>
          </a:p>
        </p:txBody>
      </p:sp>
      <p:sp>
        <p:nvSpPr>
          <p:cNvPr id="286722" name="Rectangle 2"/>
          <p:cNvSpPr>
            <a:spLocks noGrp="1" noChangeArrowheads="1"/>
          </p:cNvSpPr>
          <p:nvPr>
            <p:ph type="title"/>
          </p:nvPr>
        </p:nvSpPr>
        <p:spPr/>
        <p:txBody>
          <a:bodyPr/>
          <a:lstStyle/>
          <a:p>
            <a:pPr algn="l"/>
            <a:r>
              <a:rPr lang="en-US" dirty="0"/>
              <a:t>Training 2: </a:t>
            </a:r>
            <a:r>
              <a:rPr lang="en-US" dirty="0" err="1"/>
              <a:t>bal</a:t>
            </a:r>
            <a:r>
              <a:rPr lang="en-US" dirty="0"/>
              <a:t> </a:t>
            </a:r>
            <a:r>
              <a:rPr lang="en-US" dirty="0" err="1"/>
              <a:t>overspelen</a:t>
            </a:r>
            <a:endParaRPr lang="en-US" dirty="0"/>
          </a:p>
        </p:txBody>
      </p:sp>
      <p:sp>
        <p:nvSpPr>
          <p:cNvPr id="286723" name="Rectangle 3"/>
          <p:cNvSpPr>
            <a:spLocks noGrp="1" noChangeArrowheads="1"/>
          </p:cNvSpPr>
          <p:nvPr>
            <p:ph type="body" idx="1"/>
          </p:nvPr>
        </p:nvSpPr>
        <p:spPr/>
        <p:txBody>
          <a:bodyPr/>
          <a:lstStyle/>
          <a:p>
            <a:r>
              <a:rPr lang="en-US" dirty="0" err="1"/>
              <a:t>Scheidsrechter</a:t>
            </a:r>
            <a:r>
              <a:rPr lang="en-US" dirty="0"/>
              <a:t>:	</a:t>
            </a:r>
            <a:r>
              <a:rPr lang="en-US" sz="2400" dirty="0" err="1">
                <a:latin typeface="Tahoma" panose="020B0604030504040204" pitchFamily="34" charset="0"/>
              </a:rPr>
              <a:t>RefereeCoach</a:t>
            </a:r>
            <a:r>
              <a:rPr lang="en-US" sz="2400" dirty="0">
                <a:latin typeface="Tahoma" panose="020B0604030504040204" pitchFamily="34" charset="0"/>
              </a:rPr>
              <a:t> Passing</a:t>
            </a:r>
          </a:p>
          <a:p>
            <a:r>
              <a:rPr lang="en-US" dirty="0" err="1"/>
              <a:t>Tegenstander</a:t>
            </a:r>
            <a:r>
              <a:rPr lang="en-US" dirty="0"/>
              <a:t>:	</a:t>
            </a:r>
            <a:r>
              <a:rPr lang="en-US" dirty="0" smtClean="0"/>
              <a:t>	</a:t>
            </a:r>
            <a:r>
              <a:rPr lang="en-US" sz="2400" dirty="0" err="1" smtClean="0">
                <a:latin typeface="Tahoma" panose="020B0604030504040204" pitchFamily="34" charset="0"/>
              </a:rPr>
              <a:t>Opp_Passing_W</a:t>
            </a:r>
            <a:r>
              <a:rPr lang="en-US" sz="2400" dirty="0" smtClean="0">
                <a:latin typeface="Tahoma" panose="020B0604030504040204" pitchFamily="34" charset="0"/>
              </a:rPr>
              <a:t>/E</a:t>
            </a:r>
            <a:endParaRPr lang="en-US" sz="2400" dirty="0">
              <a:latin typeface="Tahoma" panose="020B0604030504040204" pitchFamily="34" charset="0"/>
            </a:endParaRPr>
          </a:p>
          <a:p>
            <a:r>
              <a:rPr lang="en-US" dirty="0" err="1"/>
              <a:t>Jezelf</a:t>
            </a:r>
            <a:r>
              <a:rPr lang="en-US" dirty="0"/>
              <a:t>:		</a:t>
            </a:r>
            <a:r>
              <a:rPr lang="en-US" dirty="0" smtClean="0"/>
              <a:t>	</a:t>
            </a:r>
            <a:r>
              <a:rPr lang="en-US" sz="2400" dirty="0" smtClean="0">
                <a:latin typeface="Tahoma" panose="020B0604030504040204" pitchFamily="34" charset="0"/>
              </a:rPr>
              <a:t>Student </a:t>
            </a:r>
            <a:r>
              <a:rPr lang="en-US" sz="2400" dirty="0" err="1">
                <a:latin typeface="Tahoma" panose="020B0604030504040204" pitchFamily="34" charset="0"/>
              </a:rPr>
              <a:t>Passing_E</a:t>
            </a:r>
            <a:r>
              <a:rPr lang="en-US" sz="2400" dirty="0">
                <a:latin typeface="Tahoma" panose="020B0604030504040204" pitchFamily="34" charset="0"/>
              </a:rPr>
              <a:t>/W</a:t>
            </a:r>
          </a:p>
          <a:p>
            <a:r>
              <a:rPr lang="en-US" dirty="0"/>
              <a:t>Module:	</a:t>
            </a:r>
            <a:r>
              <a:rPr lang="en-US" sz="2400" dirty="0" err="1" smtClean="0">
                <a:latin typeface="Tahoma" panose="020B0604030504040204" pitchFamily="34" charset="0"/>
              </a:rPr>
              <a:t>Team_Student_Passing_Assignment.icl</a:t>
            </a:r>
            <a:endParaRPr lang="en-US" sz="2400" dirty="0">
              <a:latin typeface="Tahoma" panose="020B0604030504040204" pitchFamily="34" charset="0"/>
            </a:endParaRPr>
          </a:p>
          <a:p>
            <a:pPr>
              <a:buFontTx/>
              <a:buNone/>
            </a:pPr>
            <a:endParaRPr lang="en-US" sz="2800" dirty="0">
              <a:latin typeface="Tahoma" panose="020B0604030504040204" pitchFamily="34" charset="0"/>
            </a:endParaRPr>
          </a:p>
        </p:txBody>
      </p:sp>
      <p:grpSp>
        <p:nvGrpSpPr>
          <p:cNvPr id="6" name="Group 5"/>
          <p:cNvGrpSpPr/>
          <p:nvPr/>
        </p:nvGrpSpPr>
        <p:grpSpPr>
          <a:xfrm>
            <a:off x="1240627" y="6107113"/>
            <a:ext cx="6593686" cy="470546"/>
            <a:chOff x="1240627" y="6107113"/>
            <a:chExt cx="6593686" cy="470546"/>
          </a:xfrm>
        </p:grpSpPr>
        <p:cxnSp>
          <p:nvCxnSpPr>
            <p:cNvPr id="7" name="Straight Connector 6"/>
            <p:cNvCxnSpPr/>
            <p:nvPr/>
          </p:nvCxnSpPr>
          <p:spPr bwMode="auto">
            <a:xfrm>
              <a:off x="1259632" y="6107113"/>
              <a:ext cx="657468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1240627" y="6115994"/>
              <a:ext cx="5110502" cy="461665"/>
            </a:xfrm>
            <a:prstGeom prst="rect">
              <a:avLst/>
            </a:prstGeom>
            <a:noFill/>
          </p:spPr>
          <p:txBody>
            <a:bodyPr wrap="none" rtlCol="0">
              <a:spAutoFit/>
            </a:bodyPr>
            <a:lstStyle/>
            <a:p>
              <a:r>
                <a:rPr lang="en-US" i="1" dirty="0" err="1"/>
                <a:t>Gebruik</a:t>
              </a:r>
              <a:r>
                <a:rPr lang="en-US" i="1" dirty="0"/>
                <a:t> predictable mode </a:t>
              </a:r>
              <a:r>
                <a:rPr lang="en-US" i="1" dirty="0" err="1"/>
                <a:t>voor</a:t>
              </a:r>
              <a:r>
                <a:rPr lang="en-US" i="1" dirty="0"/>
                <a:t> training</a:t>
              </a:r>
              <a:endParaRPr lang="en-US" i="1" dirty="0"/>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2"/>
          </p:nvPr>
        </p:nvSpPr>
        <p:spPr/>
        <p:txBody>
          <a:bodyPr/>
          <a:lstStyle/>
          <a:p>
            <a:fld id="{F32B0807-A717-47F4-9EEB-232EDD394738}" type="slidenum">
              <a:rPr lang="en-US"/>
              <a:pPr/>
              <a:t>37</a:t>
            </a:fld>
            <a:endParaRPr lang="en-US"/>
          </a:p>
        </p:txBody>
      </p:sp>
      <p:sp>
        <p:nvSpPr>
          <p:cNvPr id="294916" name="Rectangle 4"/>
          <p:cNvSpPr>
            <a:spLocks noGrp="1" noChangeArrowheads="1"/>
          </p:cNvSpPr>
          <p:nvPr>
            <p:ph type="title"/>
          </p:nvPr>
        </p:nvSpPr>
        <p:spPr/>
        <p:txBody>
          <a:bodyPr/>
          <a:lstStyle/>
          <a:p>
            <a:pPr algn="l"/>
            <a:r>
              <a:rPr lang="en-US" dirty="0"/>
              <a:t>Training 2: </a:t>
            </a:r>
            <a:r>
              <a:rPr lang="en-US" dirty="0" err="1"/>
              <a:t>bal</a:t>
            </a:r>
            <a:r>
              <a:rPr lang="en-US" dirty="0"/>
              <a:t> </a:t>
            </a:r>
            <a:r>
              <a:rPr lang="en-US" dirty="0" err="1"/>
              <a:t>overspelen</a:t>
            </a:r>
            <a:endParaRPr lang="en-US" dirty="0"/>
          </a:p>
        </p:txBody>
      </p:sp>
      <p:pic>
        <p:nvPicPr>
          <p:cNvPr id="294917" name="Picture 5" descr="pass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1342083"/>
            <a:ext cx="5102225" cy="4756150"/>
          </a:xfrm>
          <a:prstGeom prst="rect">
            <a:avLst/>
          </a:prstGeom>
          <a:noFill/>
          <a:extLst>
            <a:ext uri="{909E8E84-426E-40DD-AFC4-6F175D3DCCD1}">
              <a14:hiddenFill xmlns:a14="http://schemas.microsoft.com/office/drawing/2010/main">
                <a:solidFill>
                  <a:srgbClr val="FFFFFF"/>
                </a:solidFill>
              </a14:hiddenFill>
            </a:ext>
          </a:extLst>
        </p:spPr>
      </p:pic>
      <p:sp>
        <p:nvSpPr>
          <p:cNvPr id="294918" name="Line 6"/>
          <p:cNvSpPr>
            <a:spLocks noChangeShapeType="1"/>
          </p:cNvSpPr>
          <p:nvPr/>
        </p:nvSpPr>
        <p:spPr bwMode="auto">
          <a:xfrm flipV="1">
            <a:off x="3131915" y="3069283"/>
            <a:ext cx="647700" cy="8651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4919" name="Line 7"/>
          <p:cNvSpPr>
            <a:spLocks noChangeShapeType="1"/>
          </p:cNvSpPr>
          <p:nvPr/>
        </p:nvSpPr>
        <p:spPr bwMode="auto">
          <a:xfrm>
            <a:off x="3924077" y="3069283"/>
            <a:ext cx="935038" cy="12239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4920" name="Line 8"/>
          <p:cNvSpPr>
            <a:spLocks noChangeShapeType="1"/>
          </p:cNvSpPr>
          <p:nvPr/>
        </p:nvSpPr>
        <p:spPr bwMode="auto">
          <a:xfrm flipV="1">
            <a:off x="4932140" y="3429645"/>
            <a:ext cx="647700" cy="863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4921" name="Line 9"/>
          <p:cNvSpPr>
            <a:spLocks noChangeShapeType="1"/>
          </p:cNvSpPr>
          <p:nvPr/>
        </p:nvSpPr>
        <p:spPr bwMode="auto">
          <a:xfrm>
            <a:off x="5724302" y="3358208"/>
            <a:ext cx="792163" cy="2873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4922" name="Line 10"/>
          <p:cNvSpPr>
            <a:spLocks noChangeShapeType="1"/>
          </p:cNvSpPr>
          <p:nvPr/>
        </p:nvSpPr>
        <p:spPr bwMode="auto">
          <a:xfrm>
            <a:off x="6587902" y="3716983"/>
            <a:ext cx="71438" cy="4333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4923" name="Line 11"/>
          <p:cNvSpPr>
            <a:spLocks noChangeShapeType="1"/>
          </p:cNvSpPr>
          <p:nvPr/>
        </p:nvSpPr>
        <p:spPr bwMode="auto">
          <a:xfrm flipV="1">
            <a:off x="6803802" y="4005908"/>
            <a:ext cx="576263" cy="1444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2" name="Group 11"/>
          <p:cNvGrpSpPr/>
          <p:nvPr/>
        </p:nvGrpSpPr>
        <p:grpSpPr>
          <a:xfrm>
            <a:off x="1240627" y="6107113"/>
            <a:ext cx="6593686" cy="470546"/>
            <a:chOff x="1240627" y="6107113"/>
            <a:chExt cx="6593686" cy="470546"/>
          </a:xfrm>
        </p:grpSpPr>
        <p:cxnSp>
          <p:nvCxnSpPr>
            <p:cNvPr id="13" name="Straight Connector 12"/>
            <p:cNvCxnSpPr/>
            <p:nvPr/>
          </p:nvCxnSpPr>
          <p:spPr bwMode="auto">
            <a:xfrm>
              <a:off x="1259632" y="6107113"/>
              <a:ext cx="657468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1240627" y="6115994"/>
              <a:ext cx="5110502" cy="461665"/>
            </a:xfrm>
            <a:prstGeom prst="rect">
              <a:avLst/>
            </a:prstGeom>
            <a:noFill/>
          </p:spPr>
          <p:txBody>
            <a:bodyPr wrap="none" rtlCol="0">
              <a:spAutoFit/>
            </a:bodyPr>
            <a:lstStyle/>
            <a:p>
              <a:r>
                <a:rPr lang="en-US" i="1" dirty="0" err="1"/>
                <a:t>Gebruik</a:t>
              </a:r>
              <a:r>
                <a:rPr lang="en-US" i="1" dirty="0"/>
                <a:t> predictable mode </a:t>
              </a:r>
              <a:r>
                <a:rPr lang="en-US" i="1" dirty="0" err="1"/>
                <a:t>voor</a:t>
              </a:r>
              <a:r>
                <a:rPr lang="en-US" i="1" dirty="0"/>
                <a:t> training</a:t>
              </a:r>
              <a:endParaRPr lang="en-US" i="1"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49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49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492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492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49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49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8" grpId="0" animBg="1"/>
      <p:bldP spid="294919" grpId="0" animBg="1"/>
      <p:bldP spid="294920" grpId="0" animBg="1"/>
      <p:bldP spid="294921" grpId="0" animBg="1"/>
      <p:bldP spid="294922" grpId="0" animBg="1"/>
      <p:bldP spid="29492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C1F2AB1-E59B-47C6-86C0-48123262F319}" type="slidenum">
              <a:rPr lang="en-US"/>
              <a:pPr/>
              <a:t>38</a:t>
            </a:fld>
            <a:endParaRPr lang="en-US"/>
          </a:p>
        </p:txBody>
      </p:sp>
      <p:sp>
        <p:nvSpPr>
          <p:cNvPr id="287746" name="Rectangle 2"/>
          <p:cNvSpPr>
            <a:spLocks noGrp="1" noChangeArrowheads="1"/>
          </p:cNvSpPr>
          <p:nvPr>
            <p:ph type="title"/>
          </p:nvPr>
        </p:nvSpPr>
        <p:spPr/>
        <p:txBody>
          <a:bodyPr/>
          <a:lstStyle/>
          <a:p>
            <a:pPr algn="l"/>
            <a:r>
              <a:rPr lang="en-US" dirty="0"/>
              <a:t>Training 3: </a:t>
            </a:r>
            <a:r>
              <a:rPr lang="en-US" dirty="0" err="1"/>
              <a:t>zinvol</a:t>
            </a:r>
            <a:r>
              <a:rPr lang="en-US" dirty="0"/>
              <a:t> </a:t>
            </a:r>
            <a:r>
              <a:rPr lang="en-US" dirty="0" err="1"/>
              <a:t>aanspelen</a:t>
            </a:r>
            <a:endParaRPr lang="en-US" dirty="0"/>
          </a:p>
        </p:txBody>
      </p:sp>
      <p:sp>
        <p:nvSpPr>
          <p:cNvPr id="287747" name="Rectangle 3"/>
          <p:cNvSpPr>
            <a:spLocks noGrp="1" noChangeArrowheads="1"/>
          </p:cNvSpPr>
          <p:nvPr>
            <p:ph type="body" idx="1"/>
          </p:nvPr>
        </p:nvSpPr>
        <p:spPr/>
        <p:txBody>
          <a:bodyPr/>
          <a:lstStyle/>
          <a:p>
            <a:r>
              <a:rPr lang="en-US" dirty="0" err="1"/>
              <a:t>Scheidsrechter</a:t>
            </a:r>
            <a:r>
              <a:rPr lang="en-US" dirty="0"/>
              <a:t>:	</a:t>
            </a:r>
            <a:r>
              <a:rPr lang="en-US" sz="2400" dirty="0" err="1">
                <a:latin typeface="Tahoma" panose="020B0604030504040204" pitchFamily="34" charset="0"/>
              </a:rPr>
              <a:t>RefereeCoach</a:t>
            </a:r>
            <a:r>
              <a:rPr lang="en-US" sz="2400" dirty="0">
                <a:latin typeface="Tahoma" panose="020B0604030504040204" pitchFamily="34" charset="0"/>
              </a:rPr>
              <a:t> </a:t>
            </a:r>
            <a:r>
              <a:rPr lang="en-US" sz="2400" dirty="0" err="1">
                <a:latin typeface="Tahoma" panose="020B0604030504040204" pitchFamily="34" charset="0"/>
              </a:rPr>
              <a:t>DeepPass</a:t>
            </a:r>
            <a:endParaRPr lang="en-US" sz="2400" dirty="0">
              <a:latin typeface="Tahoma" panose="020B0604030504040204" pitchFamily="34" charset="0"/>
            </a:endParaRPr>
          </a:p>
          <a:p>
            <a:r>
              <a:rPr lang="en-US" dirty="0" err="1"/>
              <a:t>Tegenstander</a:t>
            </a:r>
            <a:r>
              <a:rPr lang="en-US" dirty="0"/>
              <a:t>:		</a:t>
            </a:r>
            <a:r>
              <a:rPr lang="en-US" sz="2400" dirty="0" err="1">
                <a:latin typeface="Tahoma" panose="020B0604030504040204" pitchFamily="34" charset="0"/>
              </a:rPr>
              <a:t>Opp_Deep_Pass_W</a:t>
            </a:r>
            <a:r>
              <a:rPr lang="en-US" sz="2400" dirty="0">
                <a:latin typeface="Tahoma" panose="020B0604030504040204" pitchFamily="34" charset="0"/>
              </a:rPr>
              <a:t>/E</a:t>
            </a:r>
          </a:p>
          <a:p>
            <a:r>
              <a:rPr lang="en-US" dirty="0" err="1"/>
              <a:t>Jezelf</a:t>
            </a:r>
            <a:r>
              <a:rPr lang="en-US" dirty="0"/>
              <a:t>:			</a:t>
            </a:r>
            <a:r>
              <a:rPr lang="en-US" sz="2400" dirty="0">
                <a:latin typeface="Tahoma" panose="020B0604030504040204" pitchFamily="34" charset="0"/>
              </a:rPr>
              <a:t>Student Deep </a:t>
            </a:r>
            <a:r>
              <a:rPr lang="en-US" sz="2400" dirty="0" err="1">
                <a:latin typeface="Tahoma" panose="020B0604030504040204" pitchFamily="34" charset="0"/>
              </a:rPr>
              <a:t>Pass_E</a:t>
            </a:r>
            <a:r>
              <a:rPr lang="en-US" sz="2400" dirty="0">
                <a:latin typeface="Tahoma" panose="020B0604030504040204" pitchFamily="34" charset="0"/>
              </a:rPr>
              <a:t>/W</a:t>
            </a:r>
          </a:p>
          <a:p>
            <a:r>
              <a:rPr lang="en-US" dirty="0"/>
              <a:t>Module:	</a:t>
            </a:r>
            <a:r>
              <a:rPr lang="en-US" sz="2400" dirty="0" err="1" smtClean="0">
                <a:latin typeface="Tahoma" panose="020B0604030504040204" pitchFamily="34" charset="0"/>
              </a:rPr>
              <a:t>Team_Student_DeepPass_Assignment.icl</a:t>
            </a:r>
            <a:endParaRPr lang="en-US" sz="2000" dirty="0">
              <a:latin typeface="Tahoma" panose="020B0604030504040204" pitchFamily="34" charset="0"/>
            </a:endParaRPr>
          </a:p>
        </p:txBody>
      </p:sp>
      <p:grpSp>
        <p:nvGrpSpPr>
          <p:cNvPr id="6" name="Group 5"/>
          <p:cNvGrpSpPr/>
          <p:nvPr/>
        </p:nvGrpSpPr>
        <p:grpSpPr>
          <a:xfrm>
            <a:off x="1240627" y="6107113"/>
            <a:ext cx="6593686" cy="470546"/>
            <a:chOff x="1240627" y="6107113"/>
            <a:chExt cx="6593686" cy="470546"/>
          </a:xfrm>
        </p:grpSpPr>
        <p:cxnSp>
          <p:nvCxnSpPr>
            <p:cNvPr id="7" name="Straight Connector 6"/>
            <p:cNvCxnSpPr/>
            <p:nvPr/>
          </p:nvCxnSpPr>
          <p:spPr bwMode="auto">
            <a:xfrm>
              <a:off x="1259632" y="6107113"/>
              <a:ext cx="657468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1240627" y="6115994"/>
              <a:ext cx="5110502" cy="461665"/>
            </a:xfrm>
            <a:prstGeom prst="rect">
              <a:avLst/>
            </a:prstGeom>
            <a:noFill/>
          </p:spPr>
          <p:txBody>
            <a:bodyPr wrap="none" rtlCol="0">
              <a:spAutoFit/>
            </a:bodyPr>
            <a:lstStyle/>
            <a:p>
              <a:r>
                <a:rPr lang="en-US" i="1" dirty="0" err="1"/>
                <a:t>Gebruik</a:t>
              </a:r>
              <a:r>
                <a:rPr lang="en-US" i="1" dirty="0"/>
                <a:t> predictable mode </a:t>
              </a:r>
              <a:r>
                <a:rPr lang="en-US" i="1" dirty="0" err="1"/>
                <a:t>voor</a:t>
              </a:r>
              <a:r>
                <a:rPr lang="en-US" i="1" dirty="0"/>
                <a:t> training</a:t>
              </a:r>
              <a:endParaRPr lang="en-US" i="1" dirty="0"/>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BD4FC042-963D-4D1C-A750-D4A3111EE499}" type="slidenum">
              <a:rPr lang="en-US"/>
              <a:pPr/>
              <a:t>39</a:t>
            </a:fld>
            <a:endParaRPr lang="en-US"/>
          </a:p>
        </p:txBody>
      </p:sp>
      <p:sp>
        <p:nvSpPr>
          <p:cNvPr id="296964" name="Rectangle 4"/>
          <p:cNvSpPr>
            <a:spLocks noGrp="1" noChangeArrowheads="1"/>
          </p:cNvSpPr>
          <p:nvPr>
            <p:ph type="title"/>
          </p:nvPr>
        </p:nvSpPr>
        <p:spPr/>
        <p:txBody>
          <a:bodyPr/>
          <a:lstStyle/>
          <a:p>
            <a:pPr algn="l"/>
            <a:r>
              <a:rPr lang="en-US" dirty="0"/>
              <a:t>Training 3: </a:t>
            </a:r>
            <a:r>
              <a:rPr lang="en-US" dirty="0" err="1"/>
              <a:t>zinvol</a:t>
            </a:r>
            <a:r>
              <a:rPr lang="en-US" dirty="0"/>
              <a:t> </a:t>
            </a:r>
            <a:r>
              <a:rPr lang="en-US" dirty="0" err="1"/>
              <a:t>aanspelen</a:t>
            </a:r>
            <a:endParaRPr lang="en-US" dirty="0"/>
          </a:p>
        </p:txBody>
      </p:sp>
      <p:pic>
        <p:nvPicPr>
          <p:cNvPr id="296965" name="Picture 5" descr="deep pass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613" y="1341438"/>
            <a:ext cx="5173662" cy="4821237"/>
          </a:xfrm>
          <a:prstGeom prst="rect">
            <a:avLst/>
          </a:prstGeom>
          <a:noFill/>
          <a:extLst>
            <a:ext uri="{909E8E84-426E-40DD-AFC4-6F175D3DCCD1}">
              <a14:hiddenFill xmlns:a14="http://schemas.microsoft.com/office/drawing/2010/main">
                <a:solidFill>
                  <a:srgbClr val="FFFFFF"/>
                </a:solidFill>
              </a14:hiddenFill>
            </a:ext>
          </a:extLst>
        </p:spPr>
      </p:pic>
      <p:sp>
        <p:nvSpPr>
          <p:cNvPr id="296966" name="Line 6"/>
          <p:cNvSpPr>
            <a:spLocks noChangeShapeType="1"/>
          </p:cNvSpPr>
          <p:nvPr/>
        </p:nvSpPr>
        <p:spPr bwMode="auto">
          <a:xfrm flipV="1">
            <a:off x="4932363" y="3933825"/>
            <a:ext cx="1295400" cy="2873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6967" name="AutoShape 7"/>
          <p:cNvSpPr>
            <a:spLocks noChangeArrowheads="1"/>
          </p:cNvSpPr>
          <p:nvPr/>
        </p:nvSpPr>
        <p:spPr bwMode="auto">
          <a:xfrm>
            <a:off x="2484438" y="2708275"/>
            <a:ext cx="2159000" cy="1225550"/>
          </a:xfrm>
          <a:prstGeom prst="wedgeRectCallout">
            <a:avLst>
              <a:gd name="adj1" fmla="val 56838"/>
              <a:gd name="adj2" fmla="val 71634"/>
            </a:avLst>
          </a:prstGeom>
          <a:solidFill>
            <a:schemeClr val="bg1"/>
          </a:solidFill>
          <a:ln w="9525">
            <a:solidFill>
              <a:schemeClr val="tx1"/>
            </a:solidFill>
            <a:miter lim="800000"/>
            <a:headEnd/>
            <a:tailEnd/>
          </a:ln>
          <a:effectLst/>
        </p:spPr>
        <p:txBody>
          <a:bodyPr/>
          <a:lstStyle/>
          <a:p>
            <a:pPr algn="ctr"/>
            <a:r>
              <a:rPr lang="en-US" sz="1800" dirty="0" err="1"/>
              <a:t>Speel</a:t>
            </a:r>
            <a:r>
              <a:rPr lang="en-US" sz="1800" dirty="0"/>
              <a:t> </a:t>
            </a:r>
            <a:r>
              <a:rPr lang="en-US" sz="1800" dirty="0" err="1"/>
              <a:t>bal</a:t>
            </a:r>
            <a:r>
              <a:rPr lang="en-US" sz="1800" dirty="0"/>
              <a:t> </a:t>
            </a:r>
            <a:r>
              <a:rPr lang="en-US" sz="1800" dirty="0" err="1"/>
              <a:t>naar</a:t>
            </a:r>
            <a:r>
              <a:rPr lang="en-US" sz="1800" dirty="0"/>
              <a:t> </a:t>
            </a:r>
            <a:r>
              <a:rPr lang="en-US" sz="1800" dirty="0" err="1"/>
              <a:t>speler</a:t>
            </a:r>
            <a:r>
              <a:rPr lang="en-US" sz="1800" dirty="0"/>
              <a:t> 3 </a:t>
            </a:r>
            <a:r>
              <a:rPr lang="en-US" sz="1800" dirty="0" err="1"/>
              <a:t>zonder</a:t>
            </a:r>
            <a:r>
              <a:rPr lang="en-US" sz="1800" dirty="0"/>
              <a:t> </a:t>
            </a:r>
            <a:r>
              <a:rPr lang="en-US" sz="1800" dirty="0" err="1"/>
              <a:t>dat</a:t>
            </a:r>
            <a:r>
              <a:rPr lang="en-US" sz="1800" dirty="0"/>
              <a:t> </a:t>
            </a:r>
            <a:r>
              <a:rPr lang="en-US" sz="1800" dirty="0" err="1"/>
              <a:t>tegen</a:t>
            </a:r>
            <a:r>
              <a:rPr lang="en-US" sz="1800" dirty="0"/>
              <a:t>-stander de </a:t>
            </a:r>
            <a:r>
              <a:rPr lang="en-US" sz="1800" dirty="0" err="1"/>
              <a:t>bal</a:t>
            </a:r>
            <a:r>
              <a:rPr lang="en-US" sz="1800" dirty="0"/>
              <a:t> </a:t>
            </a:r>
            <a:r>
              <a:rPr lang="en-US" sz="1800" dirty="0" err="1"/>
              <a:t>kan</a:t>
            </a:r>
            <a:r>
              <a:rPr lang="en-US" sz="1800" dirty="0"/>
              <a:t> </a:t>
            </a:r>
            <a:r>
              <a:rPr lang="en-US" sz="1800" dirty="0" err="1"/>
              <a:t>bemachtigen</a:t>
            </a:r>
            <a:r>
              <a:rPr lang="en-US" sz="1800" dirty="0"/>
              <a:t>.</a:t>
            </a:r>
          </a:p>
        </p:txBody>
      </p:sp>
      <p:sp>
        <p:nvSpPr>
          <p:cNvPr id="296968" name="AutoShape 8"/>
          <p:cNvSpPr>
            <a:spLocks noChangeArrowheads="1"/>
          </p:cNvSpPr>
          <p:nvPr/>
        </p:nvSpPr>
        <p:spPr bwMode="auto">
          <a:xfrm>
            <a:off x="6300788" y="2205038"/>
            <a:ext cx="1439862" cy="863600"/>
          </a:xfrm>
          <a:prstGeom prst="wedgeRectCallout">
            <a:avLst>
              <a:gd name="adj1" fmla="val -44157"/>
              <a:gd name="adj2" fmla="val 139153"/>
            </a:avLst>
          </a:prstGeom>
          <a:solidFill>
            <a:schemeClr val="bg1"/>
          </a:solidFill>
          <a:ln w="9525">
            <a:solidFill>
              <a:schemeClr val="tx1"/>
            </a:solidFill>
            <a:miter lim="800000"/>
            <a:headEnd/>
            <a:tailEnd/>
          </a:ln>
          <a:effectLst/>
        </p:spPr>
        <p:txBody>
          <a:bodyPr/>
          <a:lstStyle/>
          <a:p>
            <a:pPr algn="ctr"/>
            <a:r>
              <a:rPr lang="en-US" sz="2000"/>
              <a:t>Ontvang bal.</a:t>
            </a:r>
          </a:p>
        </p:txBody>
      </p:sp>
      <p:grpSp>
        <p:nvGrpSpPr>
          <p:cNvPr id="9" name="Group 8"/>
          <p:cNvGrpSpPr/>
          <p:nvPr/>
        </p:nvGrpSpPr>
        <p:grpSpPr>
          <a:xfrm>
            <a:off x="1240627" y="6107113"/>
            <a:ext cx="6593686" cy="470546"/>
            <a:chOff x="1240627" y="6107113"/>
            <a:chExt cx="6593686" cy="470546"/>
          </a:xfrm>
        </p:grpSpPr>
        <p:cxnSp>
          <p:nvCxnSpPr>
            <p:cNvPr id="10" name="Straight Connector 9"/>
            <p:cNvCxnSpPr/>
            <p:nvPr/>
          </p:nvCxnSpPr>
          <p:spPr bwMode="auto">
            <a:xfrm>
              <a:off x="1259632" y="6107113"/>
              <a:ext cx="657468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1240627" y="6115994"/>
              <a:ext cx="5110502" cy="461665"/>
            </a:xfrm>
            <a:prstGeom prst="rect">
              <a:avLst/>
            </a:prstGeom>
            <a:noFill/>
          </p:spPr>
          <p:txBody>
            <a:bodyPr wrap="none" rtlCol="0">
              <a:spAutoFit/>
            </a:bodyPr>
            <a:lstStyle/>
            <a:p>
              <a:r>
                <a:rPr lang="en-US" i="1" dirty="0" err="1"/>
                <a:t>Gebruik</a:t>
              </a:r>
              <a:r>
                <a:rPr lang="en-US" i="1" dirty="0"/>
                <a:t> predictable mode </a:t>
              </a:r>
              <a:r>
                <a:rPr lang="en-US" i="1" dirty="0" err="1"/>
                <a:t>voor</a:t>
              </a:r>
              <a:r>
                <a:rPr lang="en-US" i="1" dirty="0"/>
                <a:t> training</a:t>
              </a:r>
              <a:endParaRPr lang="en-US" i="1"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a:spLocks noGrp="1"/>
          </p:cNvSpPr>
          <p:nvPr>
            <p:ph type="sldNum" sz="quarter" idx="12"/>
          </p:nvPr>
        </p:nvSpPr>
        <p:spPr/>
        <p:txBody>
          <a:bodyPr/>
          <a:lstStyle/>
          <a:p>
            <a:fld id="{BC4A13E7-8F94-4DFB-9DF3-BD1C4140EF1F}" type="slidenum">
              <a:rPr lang="en-US"/>
              <a:pPr/>
              <a:t>4</a:t>
            </a:fld>
            <a:endParaRPr lang="en-US"/>
          </a:p>
        </p:txBody>
      </p:sp>
      <p:sp>
        <p:nvSpPr>
          <p:cNvPr id="226306" name="Rectangle 2"/>
          <p:cNvSpPr>
            <a:spLocks noGrp="1" noChangeArrowheads="1"/>
          </p:cNvSpPr>
          <p:nvPr>
            <p:ph type="title"/>
          </p:nvPr>
        </p:nvSpPr>
        <p:spPr/>
        <p:txBody>
          <a:bodyPr/>
          <a:lstStyle/>
          <a:p>
            <a:pPr algn="l"/>
            <a:r>
              <a:rPr lang="en-US" dirty="0" err="1"/>
              <a:t>Voetbalbrein</a:t>
            </a:r>
            <a:endParaRPr lang="en-US" dirty="0">
              <a:latin typeface="Symbol" panose="05050102010706020507" pitchFamily="18" charset="2"/>
            </a:endParaRPr>
          </a:p>
        </p:txBody>
      </p:sp>
      <p:sp>
        <p:nvSpPr>
          <p:cNvPr id="226307" name="Rectangle 3"/>
          <p:cNvSpPr>
            <a:spLocks noGrp="1" noChangeArrowheads="1"/>
          </p:cNvSpPr>
          <p:nvPr>
            <p:ph type="body" sz="half" idx="1"/>
          </p:nvPr>
        </p:nvSpPr>
        <p:spPr>
          <a:xfrm>
            <a:off x="1066800" y="1752600"/>
            <a:ext cx="6169025" cy="2755900"/>
          </a:xfrm>
        </p:spPr>
        <p:txBody>
          <a:bodyPr/>
          <a:lstStyle/>
          <a:p>
            <a:r>
              <a:rPr lang="en-US" sz="2800"/>
              <a:t>Johan Cruijff (De Tijd, 7 mei 1982):</a:t>
            </a:r>
          </a:p>
          <a:p>
            <a:pPr lvl="1">
              <a:buFontTx/>
              <a:buNone/>
            </a:pPr>
            <a:r>
              <a:rPr lang="en-US" sz="2000" i="1"/>
              <a:t>“Als ik een bal aan de voet heb die ik wil afspelen, dan moet ik rekening houden met mijn </a:t>
            </a:r>
            <a:r>
              <a:rPr lang="en-US" sz="2000" b="1" i="1">
                <a:solidFill>
                  <a:schemeClr val="accent2"/>
                </a:solidFill>
              </a:rPr>
              <a:t>bewaker</a:t>
            </a:r>
            <a:r>
              <a:rPr lang="en-US" sz="2000" i="1"/>
              <a:t>, de </a:t>
            </a:r>
            <a:r>
              <a:rPr lang="en-US" sz="2000" b="1" i="1">
                <a:solidFill>
                  <a:schemeClr val="accent2"/>
                </a:solidFill>
              </a:rPr>
              <a:t>wind</a:t>
            </a:r>
            <a:r>
              <a:rPr lang="en-US" sz="2000" i="1"/>
              <a:t>, het </a:t>
            </a:r>
            <a:r>
              <a:rPr lang="en-US" sz="2000" b="1" i="1">
                <a:solidFill>
                  <a:schemeClr val="accent2"/>
                </a:solidFill>
              </a:rPr>
              <a:t>gras</a:t>
            </a:r>
            <a:r>
              <a:rPr lang="en-US" sz="2000" i="1"/>
              <a:t>, de </a:t>
            </a:r>
            <a:r>
              <a:rPr lang="en-US" sz="2000" b="1" i="1">
                <a:solidFill>
                  <a:schemeClr val="accent2"/>
                </a:solidFill>
              </a:rPr>
              <a:t>snelheid waarmee de spelers lopen</a:t>
            </a:r>
            <a:r>
              <a:rPr lang="en-US" sz="2000" i="1"/>
              <a:t>. Wij berekenen de </a:t>
            </a:r>
            <a:r>
              <a:rPr lang="en-US" sz="2000" b="1" i="1">
                <a:solidFill>
                  <a:schemeClr val="accent2"/>
                </a:solidFill>
              </a:rPr>
              <a:t>kracht</a:t>
            </a:r>
            <a:r>
              <a:rPr lang="en-US" sz="2000" i="1"/>
              <a:t> waarmee je moet schoppen en de </a:t>
            </a:r>
            <a:r>
              <a:rPr lang="en-US" sz="2000" b="1" i="1">
                <a:solidFill>
                  <a:schemeClr val="accent2"/>
                </a:solidFill>
              </a:rPr>
              <a:t>richting</a:t>
            </a:r>
            <a:r>
              <a:rPr lang="en-US" sz="2000" i="1"/>
              <a:t> waarin in ééntiende seconde. De computer doet daar twee minuten over!”</a:t>
            </a:r>
          </a:p>
        </p:txBody>
      </p:sp>
      <p:pic>
        <p:nvPicPr>
          <p:cNvPr id="226308" name="Picture 4" descr="Johan_Cruijff_1"/>
          <p:cNvPicPr>
            <a:picLocks noGrp="1" noChangeAspect="1" noChangeArrowheads="1"/>
          </p:cNvPicPr>
          <p:nvPr>
            <p:ph sz="quarter" idx="2"/>
          </p:nvPr>
        </p:nvPicPr>
        <p:blipFill>
          <a:blip r:embed="rId2" cstate="print">
            <a:extLst>
              <a:ext uri="{28A0092B-C50C-407E-A947-70E740481C1C}">
                <a14:useLocalDpi xmlns:a14="http://schemas.microsoft.com/office/drawing/2010/main" val="0"/>
              </a:ext>
            </a:extLst>
          </a:blip>
          <a:srcRect/>
          <a:stretch>
            <a:fillRect/>
          </a:stretch>
        </p:blipFill>
        <p:spPr>
          <a:xfrm>
            <a:off x="7221538" y="1752600"/>
            <a:ext cx="1527175" cy="3138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6310" name="Rectangle 6"/>
          <p:cNvSpPr>
            <a:spLocks noChangeArrowheads="1"/>
          </p:cNvSpPr>
          <p:nvPr/>
        </p:nvSpPr>
        <p:spPr bwMode="auto">
          <a:xfrm>
            <a:off x="1066800" y="4437063"/>
            <a:ext cx="6169025" cy="864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nSpc>
                <a:spcPct val="80000"/>
              </a:lnSpc>
            </a:pPr>
            <a:r>
              <a:rPr lang="en-US" dirty="0" err="1"/>
              <a:t>Deze</a:t>
            </a:r>
            <a:r>
              <a:rPr lang="en-US" dirty="0"/>
              <a:t> </a:t>
            </a:r>
            <a:r>
              <a:rPr lang="en-US" dirty="0" err="1"/>
              <a:t>berekening</a:t>
            </a:r>
            <a:r>
              <a:rPr lang="en-US" dirty="0"/>
              <a:t> is </a:t>
            </a:r>
            <a:r>
              <a:rPr lang="en-US" dirty="0" err="1"/>
              <a:t>een</a:t>
            </a:r>
            <a:r>
              <a:rPr lang="en-US" dirty="0"/>
              <a:t> </a:t>
            </a:r>
            <a:r>
              <a:rPr lang="en-US" dirty="0" err="1"/>
              <a:t>functie</a:t>
            </a:r>
            <a:r>
              <a:rPr lang="en-US" dirty="0"/>
              <a:t>:</a:t>
            </a:r>
          </a:p>
          <a:p>
            <a:pPr lvl="1">
              <a:lnSpc>
                <a:spcPct val="80000"/>
              </a:lnSpc>
              <a:buFontTx/>
              <a:buNone/>
            </a:pPr>
            <a:r>
              <a:rPr lang="en-US" sz="1800" i="1" dirty="0" err="1"/>
              <a:t>brein</a:t>
            </a:r>
            <a:r>
              <a:rPr lang="en-US" sz="1800" i="1" dirty="0"/>
              <a:t> :: </a:t>
            </a:r>
            <a:r>
              <a:rPr lang="en-US" sz="1800" b="1" i="1" dirty="0" err="1" smtClean="0"/>
              <a:t>Bewaker</a:t>
            </a:r>
            <a:r>
              <a:rPr lang="en-US" sz="1800" i="1" dirty="0" smtClean="0"/>
              <a:t> </a:t>
            </a:r>
            <a:r>
              <a:rPr lang="en-US" sz="1800" b="1" i="1" dirty="0"/>
              <a:t>Wind</a:t>
            </a:r>
            <a:r>
              <a:rPr lang="en-US" sz="1800" i="1" dirty="0"/>
              <a:t> </a:t>
            </a:r>
            <a:r>
              <a:rPr lang="en-US" sz="1800" b="1" i="1" dirty="0" smtClean="0"/>
              <a:t>Gras</a:t>
            </a:r>
            <a:r>
              <a:rPr lang="en-US" sz="1800" i="1" dirty="0" smtClean="0"/>
              <a:t> </a:t>
            </a:r>
            <a:r>
              <a:rPr lang="en-US" sz="1800" b="1" i="1" dirty="0" err="1" smtClean="0"/>
              <a:t>Spelers</a:t>
            </a:r>
            <a:r>
              <a:rPr lang="en-US" sz="1800" b="1" i="1" dirty="0" smtClean="0"/>
              <a:t> </a:t>
            </a:r>
            <a:r>
              <a:rPr lang="en-US" sz="1800" i="1" dirty="0" smtClean="0">
                <a:sym typeface="Symbol" panose="05050102010706020507" pitchFamily="18" charset="2"/>
              </a:rPr>
              <a:t></a:t>
            </a:r>
            <a:r>
              <a:rPr lang="en-US" sz="1800" i="1" dirty="0" smtClean="0"/>
              <a:t> (</a:t>
            </a:r>
            <a:r>
              <a:rPr lang="en-US" sz="1800" b="1" i="1" dirty="0" err="1" smtClean="0"/>
              <a:t>Kracht</a:t>
            </a:r>
            <a:r>
              <a:rPr lang="en-US" sz="1800" i="1" dirty="0" smtClean="0"/>
              <a:t>, </a:t>
            </a:r>
            <a:r>
              <a:rPr lang="en-US" sz="1800" b="1" i="1" dirty="0" err="1" smtClean="0"/>
              <a:t>Richting</a:t>
            </a:r>
            <a:r>
              <a:rPr lang="en-US" sz="1800" i="1" dirty="0" smtClean="0"/>
              <a:t>)</a:t>
            </a:r>
            <a:endParaRPr lang="en-US" sz="1800" b="1" i="1" dirty="0"/>
          </a:p>
          <a:p>
            <a:pPr>
              <a:lnSpc>
                <a:spcPct val="80000"/>
              </a:lnSpc>
              <a:buFontTx/>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3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63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0"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A45D3DB-7264-40C8-9F5D-CB3C4156728F}" type="slidenum">
              <a:rPr lang="en-US"/>
              <a:pPr/>
              <a:t>40</a:t>
            </a:fld>
            <a:endParaRPr lang="en-US"/>
          </a:p>
        </p:txBody>
      </p:sp>
      <p:sp>
        <p:nvSpPr>
          <p:cNvPr id="288770" name="Rectangle 2"/>
          <p:cNvSpPr>
            <a:spLocks noGrp="1" noChangeArrowheads="1"/>
          </p:cNvSpPr>
          <p:nvPr>
            <p:ph type="title"/>
          </p:nvPr>
        </p:nvSpPr>
        <p:spPr/>
        <p:txBody>
          <a:bodyPr/>
          <a:lstStyle/>
          <a:p>
            <a:pPr algn="l"/>
            <a:r>
              <a:rPr lang="en-US" dirty="0"/>
              <a:t>Training 4: </a:t>
            </a:r>
            <a:r>
              <a:rPr lang="en-US" dirty="0" err="1"/>
              <a:t>doel</a:t>
            </a:r>
            <a:r>
              <a:rPr lang="en-US" dirty="0"/>
              <a:t> </a:t>
            </a:r>
            <a:r>
              <a:rPr lang="en-US" dirty="0" err="1"/>
              <a:t>afschermen</a:t>
            </a:r>
            <a:endParaRPr lang="en-US" dirty="0"/>
          </a:p>
        </p:txBody>
      </p:sp>
      <p:sp>
        <p:nvSpPr>
          <p:cNvPr id="288771" name="Rectangle 3"/>
          <p:cNvSpPr>
            <a:spLocks noGrp="1" noChangeArrowheads="1"/>
          </p:cNvSpPr>
          <p:nvPr>
            <p:ph type="body" idx="1"/>
          </p:nvPr>
        </p:nvSpPr>
        <p:spPr/>
        <p:txBody>
          <a:bodyPr/>
          <a:lstStyle/>
          <a:p>
            <a:r>
              <a:rPr lang="en-US" dirty="0" err="1"/>
              <a:t>Scheidsrechter</a:t>
            </a:r>
            <a:r>
              <a:rPr lang="en-US" dirty="0"/>
              <a:t>:	</a:t>
            </a:r>
            <a:r>
              <a:rPr lang="en-US" sz="2400" dirty="0" err="1">
                <a:latin typeface="Tahoma" panose="020B0604030504040204" pitchFamily="34" charset="0"/>
              </a:rPr>
              <a:t>RefereeCoach</a:t>
            </a:r>
            <a:r>
              <a:rPr lang="en-US" sz="2400" dirty="0">
                <a:latin typeface="Tahoma" panose="020B0604030504040204" pitchFamily="34" charset="0"/>
              </a:rPr>
              <a:t> Keeper</a:t>
            </a:r>
          </a:p>
          <a:p>
            <a:r>
              <a:rPr lang="en-US" dirty="0" err="1"/>
              <a:t>Tegenstander</a:t>
            </a:r>
            <a:r>
              <a:rPr lang="en-US" dirty="0"/>
              <a:t>:		</a:t>
            </a:r>
            <a:r>
              <a:rPr lang="en-US" sz="2400" dirty="0" err="1">
                <a:latin typeface="Tahoma" panose="020B0604030504040204" pitchFamily="34" charset="0"/>
              </a:rPr>
              <a:t>Opp_Keeper_W</a:t>
            </a:r>
            <a:r>
              <a:rPr lang="en-US" sz="2400" dirty="0">
                <a:latin typeface="Tahoma" panose="020B0604030504040204" pitchFamily="34" charset="0"/>
              </a:rPr>
              <a:t>/E</a:t>
            </a:r>
          </a:p>
          <a:p>
            <a:r>
              <a:rPr lang="en-US" dirty="0" err="1"/>
              <a:t>Jezelf</a:t>
            </a:r>
            <a:r>
              <a:rPr lang="en-US" dirty="0"/>
              <a:t>:			</a:t>
            </a:r>
            <a:r>
              <a:rPr lang="en-US" sz="2400" dirty="0">
                <a:latin typeface="Tahoma" panose="020B0604030504040204" pitchFamily="34" charset="0"/>
              </a:rPr>
              <a:t>Student </a:t>
            </a:r>
            <a:r>
              <a:rPr lang="en-US" sz="2400" dirty="0" err="1">
                <a:latin typeface="Tahoma" panose="020B0604030504040204" pitchFamily="34" charset="0"/>
              </a:rPr>
              <a:t>Keeper_E</a:t>
            </a:r>
            <a:r>
              <a:rPr lang="en-US" sz="2400" dirty="0">
                <a:latin typeface="Tahoma" panose="020B0604030504040204" pitchFamily="34" charset="0"/>
              </a:rPr>
              <a:t>/W</a:t>
            </a:r>
          </a:p>
          <a:p>
            <a:r>
              <a:rPr lang="en-US" dirty="0"/>
              <a:t>Module:	</a:t>
            </a:r>
            <a:r>
              <a:rPr lang="en-US" sz="2400" dirty="0" err="1" smtClean="0">
                <a:latin typeface="Tahoma" panose="020B0604030504040204" pitchFamily="34" charset="0"/>
              </a:rPr>
              <a:t>Team_Student_Keeper_Assignment.icl</a:t>
            </a:r>
            <a:endParaRPr lang="en-US" sz="2000" dirty="0">
              <a:latin typeface="Tahoma" panose="020B0604030504040204" pitchFamily="34" charset="0"/>
            </a:endParaRPr>
          </a:p>
        </p:txBody>
      </p:sp>
      <p:grpSp>
        <p:nvGrpSpPr>
          <p:cNvPr id="6" name="Group 5"/>
          <p:cNvGrpSpPr/>
          <p:nvPr/>
        </p:nvGrpSpPr>
        <p:grpSpPr>
          <a:xfrm>
            <a:off x="1240627" y="6107113"/>
            <a:ext cx="6593686" cy="470546"/>
            <a:chOff x="1240627" y="6107113"/>
            <a:chExt cx="6593686" cy="470546"/>
          </a:xfrm>
        </p:grpSpPr>
        <p:cxnSp>
          <p:nvCxnSpPr>
            <p:cNvPr id="7" name="Straight Connector 6"/>
            <p:cNvCxnSpPr/>
            <p:nvPr/>
          </p:nvCxnSpPr>
          <p:spPr bwMode="auto">
            <a:xfrm>
              <a:off x="1259632" y="6107113"/>
              <a:ext cx="657468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1240627" y="6115994"/>
              <a:ext cx="5110502" cy="461665"/>
            </a:xfrm>
            <a:prstGeom prst="rect">
              <a:avLst/>
            </a:prstGeom>
            <a:noFill/>
          </p:spPr>
          <p:txBody>
            <a:bodyPr wrap="none" rtlCol="0">
              <a:spAutoFit/>
            </a:bodyPr>
            <a:lstStyle/>
            <a:p>
              <a:r>
                <a:rPr lang="en-US" i="1" dirty="0" err="1"/>
                <a:t>Gebruik</a:t>
              </a:r>
              <a:r>
                <a:rPr lang="en-US" i="1" dirty="0"/>
                <a:t> predictable mode </a:t>
              </a:r>
              <a:r>
                <a:rPr lang="en-US" i="1" dirty="0" err="1"/>
                <a:t>voor</a:t>
              </a:r>
              <a:r>
                <a:rPr lang="en-US" i="1" dirty="0"/>
                <a:t> training</a:t>
              </a:r>
              <a:endParaRPr lang="en-US" i="1" dirty="0"/>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D8A6F0BD-15FE-439B-A1AD-B787D6A6EB12}" type="slidenum">
              <a:rPr lang="en-US"/>
              <a:pPr/>
              <a:t>41</a:t>
            </a:fld>
            <a:endParaRPr lang="en-US"/>
          </a:p>
        </p:txBody>
      </p:sp>
      <p:sp>
        <p:nvSpPr>
          <p:cNvPr id="299012" name="Rectangle 4"/>
          <p:cNvSpPr>
            <a:spLocks noGrp="1" noChangeArrowheads="1"/>
          </p:cNvSpPr>
          <p:nvPr>
            <p:ph type="title"/>
          </p:nvPr>
        </p:nvSpPr>
        <p:spPr/>
        <p:txBody>
          <a:bodyPr/>
          <a:lstStyle/>
          <a:p>
            <a:pPr algn="l"/>
            <a:r>
              <a:rPr lang="en-US" dirty="0"/>
              <a:t>Training 4: </a:t>
            </a:r>
            <a:r>
              <a:rPr lang="en-US" dirty="0" err="1"/>
              <a:t>doel</a:t>
            </a:r>
            <a:r>
              <a:rPr lang="en-US" dirty="0"/>
              <a:t> </a:t>
            </a:r>
            <a:r>
              <a:rPr lang="en-US" dirty="0" err="1"/>
              <a:t>afschermen</a:t>
            </a:r>
            <a:endParaRPr lang="en-US" dirty="0"/>
          </a:p>
        </p:txBody>
      </p:sp>
      <p:pic>
        <p:nvPicPr>
          <p:cNvPr id="299013" name="Picture 5" descr="kee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513" y="1412875"/>
            <a:ext cx="4968875" cy="4630738"/>
          </a:xfrm>
          <a:prstGeom prst="rect">
            <a:avLst/>
          </a:prstGeom>
          <a:noFill/>
          <a:extLst>
            <a:ext uri="{909E8E84-426E-40DD-AFC4-6F175D3DCCD1}">
              <a14:hiddenFill xmlns:a14="http://schemas.microsoft.com/office/drawing/2010/main">
                <a:solidFill>
                  <a:srgbClr val="FFFFFF"/>
                </a:solidFill>
              </a14:hiddenFill>
            </a:ext>
          </a:extLst>
        </p:spPr>
      </p:pic>
      <p:sp>
        <p:nvSpPr>
          <p:cNvPr id="299014" name="AutoShape 6"/>
          <p:cNvSpPr>
            <a:spLocks noChangeArrowheads="1"/>
          </p:cNvSpPr>
          <p:nvPr/>
        </p:nvSpPr>
        <p:spPr bwMode="auto">
          <a:xfrm>
            <a:off x="1331913" y="2349500"/>
            <a:ext cx="2233612" cy="792163"/>
          </a:xfrm>
          <a:prstGeom prst="wedgeRectCallout">
            <a:avLst>
              <a:gd name="adj1" fmla="val -4583"/>
              <a:gd name="adj2" fmla="val 150801"/>
            </a:avLst>
          </a:prstGeom>
          <a:solidFill>
            <a:schemeClr val="bg1"/>
          </a:solidFill>
          <a:ln w="9525">
            <a:solidFill>
              <a:schemeClr val="tx1"/>
            </a:solidFill>
            <a:miter lim="800000"/>
            <a:headEnd/>
            <a:tailEnd/>
          </a:ln>
          <a:effectLst/>
        </p:spPr>
        <p:txBody>
          <a:bodyPr/>
          <a:lstStyle/>
          <a:p>
            <a:pPr algn="ctr"/>
            <a:r>
              <a:rPr lang="en-US" sz="2000"/>
              <a:t>Keeper schermt centrum doel af.</a:t>
            </a:r>
          </a:p>
        </p:txBody>
      </p:sp>
      <p:sp>
        <p:nvSpPr>
          <p:cNvPr id="299015" name="AutoShape 7"/>
          <p:cNvSpPr>
            <a:spLocks noChangeArrowheads="1"/>
          </p:cNvSpPr>
          <p:nvPr/>
        </p:nvSpPr>
        <p:spPr bwMode="auto">
          <a:xfrm>
            <a:off x="3851275" y="2565400"/>
            <a:ext cx="3600450" cy="863600"/>
          </a:xfrm>
          <a:prstGeom prst="wedgeRectCallout">
            <a:avLst>
              <a:gd name="adj1" fmla="val -71032"/>
              <a:gd name="adj2" fmla="val 115259"/>
            </a:avLst>
          </a:prstGeom>
          <a:solidFill>
            <a:schemeClr val="bg1"/>
          </a:solidFill>
          <a:ln w="9525">
            <a:solidFill>
              <a:schemeClr val="tx1"/>
            </a:solidFill>
            <a:miter lim="800000"/>
            <a:headEnd/>
            <a:tailEnd/>
          </a:ln>
          <a:effectLst/>
        </p:spPr>
        <p:txBody>
          <a:bodyPr/>
          <a:lstStyle/>
          <a:p>
            <a:pPr algn="ctr"/>
            <a:r>
              <a:rPr lang="en-US" sz="2000"/>
              <a:t>Tegenstanders spelen bal over en trachten goal te scoren.</a:t>
            </a:r>
          </a:p>
        </p:txBody>
      </p:sp>
      <p:grpSp>
        <p:nvGrpSpPr>
          <p:cNvPr id="8" name="Group 7"/>
          <p:cNvGrpSpPr/>
          <p:nvPr/>
        </p:nvGrpSpPr>
        <p:grpSpPr>
          <a:xfrm>
            <a:off x="1240627" y="6107113"/>
            <a:ext cx="6593686" cy="470546"/>
            <a:chOff x="1240627" y="6107113"/>
            <a:chExt cx="6593686" cy="470546"/>
          </a:xfrm>
        </p:grpSpPr>
        <p:cxnSp>
          <p:nvCxnSpPr>
            <p:cNvPr id="9" name="Straight Connector 8"/>
            <p:cNvCxnSpPr/>
            <p:nvPr/>
          </p:nvCxnSpPr>
          <p:spPr bwMode="auto">
            <a:xfrm>
              <a:off x="1259632" y="6107113"/>
              <a:ext cx="657468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1240627" y="6115994"/>
              <a:ext cx="5110502" cy="461665"/>
            </a:xfrm>
            <a:prstGeom prst="rect">
              <a:avLst/>
            </a:prstGeom>
            <a:noFill/>
          </p:spPr>
          <p:txBody>
            <a:bodyPr wrap="none" rtlCol="0">
              <a:spAutoFit/>
            </a:bodyPr>
            <a:lstStyle/>
            <a:p>
              <a:r>
                <a:rPr lang="en-US" i="1" dirty="0" err="1"/>
                <a:t>Gebruik</a:t>
              </a:r>
              <a:r>
                <a:rPr lang="en-US" i="1" dirty="0"/>
                <a:t> predictable mode </a:t>
              </a:r>
              <a:r>
                <a:rPr lang="en-US" i="1" dirty="0" err="1"/>
                <a:t>voor</a:t>
              </a:r>
              <a:r>
                <a:rPr lang="en-US" i="1" dirty="0"/>
                <a:t> training</a:t>
              </a:r>
              <a:endParaRPr lang="en-US" i="1" dirty="0"/>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64DB029-7B80-4661-8310-246304374461}" type="slidenum">
              <a:rPr lang="en-US"/>
              <a:pPr/>
              <a:t>42</a:t>
            </a:fld>
            <a:endParaRPr lang="en-US"/>
          </a:p>
        </p:txBody>
      </p:sp>
      <p:sp>
        <p:nvSpPr>
          <p:cNvPr id="291842" name="Rectangle 2"/>
          <p:cNvSpPr>
            <a:spLocks noGrp="1" noChangeArrowheads="1"/>
          </p:cNvSpPr>
          <p:nvPr>
            <p:ph type="title"/>
          </p:nvPr>
        </p:nvSpPr>
        <p:spPr/>
        <p:txBody>
          <a:bodyPr/>
          <a:lstStyle/>
          <a:p>
            <a:pPr algn="l"/>
            <a:r>
              <a:rPr lang="en-US" dirty="0"/>
              <a:t>Meer </a:t>
            </a:r>
            <a:r>
              <a:rPr lang="en-US" dirty="0" err="1"/>
              <a:t>lezen</a:t>
            </a:r>
            <a:r>
              <a:rPr lang="en-US" dirty="0"/>
              <a:t>:</a:t>
            </a:r>
          </a:p>
        </p:txBody>
      </p:sp>
      <p:sp>
        <p:nvSpPr>
          <p:cNvPr id="291843" name="Rectangle 3"/>
          <p:cNvSpPr>
            <a:spLocks noGrp="1" noChangeArrowheads="1"/>
          </p:cNvSpPr>
          <p:nvPr>
            <p:ph type="body" idx="1"/>
          </p:nvPr>
        </p:nvSpPr>
        <p:spPr/>
        <p:txBody>
          <a:bodyPr/>
          <a:lstStyle/>
          <a:p>
            <a:r>
              <a:rPr lang="en-US" sz="1800" dirty="0" err="1" smtClean="0">
                <a:latin typeface="Tahoma" panose="020B0604030504040204" pitchFamily="34" charset="0"/>
              </a:rPr>
              <a:t>Overzicht</a:t>
            </a:r>
            <a:r>
              <a:rPr lang="en-US" sz="1800" dirty="0" smtClean="0">
                <a:latin typeface="Tahoma" panose="020B0604030504040204" pitchFamily="34" charset="0"/>
              </a:rPr>
              <a:t> </a:t>
            </a:r>
            <a:r>
              <a:rPr lang="en-US" sz="1800" dirty="0">
                <a:latin typeface="Tahoma" panose="020B0604030504040204" pitchFamily="34" charset="0"/>
              </a:rPr>
              <a:t>Soccer-Fun: </a:t>
            </a:r>
            <a:r>
              <a:rPr lang="en-US" sz="1800" dirty="0" err="1">
                <a:latin typeface="Tahoma" panose="020B0604030504040204" pitchFamily="34" charset="0"/>
              </a:rPr>
              <a:t>zie</a:t>
            </a:r>
            <a:r>
              <a:rPr lang="en-US" sz="1800" dirty="0">
                <a:latin typeface="Tahoma" panose="020B0604030504040204" pitchFamily="34" charset="0"/>
              </a:rPr>
              <a:t> </a:t>
            </a:r>
            <a:r>
              <a:rPr lang="en-US" sz="1800" dirty="0" err="1">
                <a:latin typeface="Tahoma" panose="020B0604030504040204" pitchFamily="34" charset="0"/>
              </a:rPr>
              <a:t>SoccerFun</a:t>
            </a:r>
            <a:r>
              <a:rPr lang="en-US" sz="1800" dirty="0">
                <a:latin typeface="Tahoma" panose="020B0604030504040204" pitchFamily="34" charset="0"/>
              </a:rPr>
              <a:t>\doc\quickstart_SoccerFun.pdf</a:t>
            </a:r>
          </a:p>
          <a:p>
            <a:r>
              <a:rPr lang="en-US" sz="1800" dirty="0">
                <a:latin typeface="Tahoma" panose="020B0604030504040204" pitchFamily="34" charset="0"/>
              </a:rPr>
              <a:t>De Soccer-Fun home site: </a:t>
            </a:r>
            <a:br>
              <a:rPr lang="en-US" sz="1800" dirty="0">
                <a:latin typeface="Tahoma" panose="020B0604030504040204" pitchFamily="34" charset="0"/>
              </a:rPr>
            </a:br>
            <a:r>
              <a:rPr lang="en-US" sz="1800" dirty="0">
                <a:latin typeface="Tahoma" panose="020B0604030504040204" pitchFamily="34" charset="0"/>
              </a:rPr>
              <a:t>http://www.cs.ru.nl/P.Achten/SoccerFun/SoccerFun.html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9E70978-C064-4254-87D4-CEF5CBA3A747}" type="slidenum">
              <a:rPr lang="en-US"/>
              <a:pPr/>
              <a:t>5</a:t>
            </a:fld>
            <a:endParaRPr lang="en-US"/>
          </a:p>
        </p:txBody>
      </p:sp>
      <p:sp>
        <p:nvSpPr>
          <p:cNvPr id="385026" name="Rectangle 2"/>
          <p:cNvSpPr>
            <a:spLocks noGrp="1" noChangeArrowheads="1"/>
          </p:cNvSpPr>
          <p:nvPr>
            <p:ph type="title"/>
          </p:nvPr>
        </p:nvSpPr>
        <p:spPr/>
        <p:txBody>
          <a:bodyPr/>
          <a:lstStyle/>
          <a:p>
            <a:pPr algn="l"/>
            <a:r>
              <a:rPr lang="en-US" dirty="0" err="1"/>
              <a:t>SoccerFun</a:t>
            </a:r>
            <a:endParaRPr lang="en-US" dirty="0"/>
          </a:p>
        </p:txBody>
      </p:sp>
      <p:pic>
        <p:nvPicPr>
          <p:cNvPr id="385034" name="Picture 10" descr="SoccerFu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412875"/>
            <a:ext cx="5664200" cy="48847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Een</a:t>
            </a:r>
            <a:r>
              <a:rPr lang="en-US" dirty="0" smtClean="0"/>
              <a:t> </a:t>
            </a:r>
            <a:r>
              <a:rPr lang="en-US" dirty="0" err="1" smtClean="0"/>
              <a:t>voetbal</a:t>
            </a:r>
            <a:r>
              <a:rPr lang="en-US" dirty="0" smtClean="0"/>
              <a:t>(</a:t>
            </a:r>
            <a:r>
              <a:rPr lang="en-US" dirty="0" err="1" smtClean="0"/>
              <a:t>ler</a:t>
            </a:r>
            <a:r>
              <a:rPr lang="en-US" dirty="0" smtClean="0"/>
              <a:t>)model</a:t>
            </a:r>
            <a:endParaRPr lang="en-US" dirty="0"/>
          </a:p>
        </p:txBody>
      </p:sp>
      <p:sp>
        <p:nvSpPr>
          <p:cNvPr id="5" name="Slide Number Placeholder 4"/>
          <p:cNvSpPr>
            <a:spLocks noGrp="1"/>
          </p:cNvSpPr>
          <p:nvPr>
            <p:ph type="sldNum" sz="quarter" idx="12"/>
          </p:nvPr>
        </p:nvSpPr>
        <p:spPr/>
        <p:txBody>
          <a:bodyPr/>
          <a:lstStyle/>
          <a:p>
            <a:fld id="{C9FE7A29-BFAC-4336-8C05-190F0A26296C}" type="slidenum">
              <a:rPr lang="en-US" smtClean="0"/>
              <a:pPr/>
              <a:t>6</a:t>
            </a:fld>
            <a:endParaRPr lang="en-US"/>
          </a:p>
        </p:txBody>
      </p:sp>
      <p:pic>
        <p:nvPicPr>
          <p:cNvPr id="6" name="Picture 4" descr="fifa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350" y="1628775"/>
            <a:ext cx="6350000"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8130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txBox="1">
            <a:spLocks noChangeArrowheads="1"/>
          </p:cNvSpPr>
          <p:nvPr/>
        </p:nvSpPr>
        <p:spPr>
          <a:xfrm>
            <a:off x="1066800" y="2482552"/>
            <a:ext cx="7620000" cy="4114800"/>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FontTx/>
              <a:buNone/>
            </a:pPr>
            <a:r>
              <a:rPr lang="en-US" sz="2400" dirty="0" smtClean="0">
                <a:latin typeface="Tahoma" panose="020B0604030504040204" pitchFamily="34" charset="0"/>
              </a:rPr>
              <a:t>::</a:t>
            </a:r>
            <a:r>
              <a:rPr lang="en-US" sz="2400" dirty="0" smtClean="0">
                <a:solidFill>
                  <a:srgbClr val="FF0000"/>
                </a:solidFill>
                <a:latin typeface="Tahoma" panose="020B0604030504040204" pitchFamily="34" charset="0"/>
              </a:rPr>
              <a:t> Footballer</a:t>
            </a:r>
            <a:r>
              <a:rPr lang="en-US" sz="2400" dirty="0" smtClean="0">
                <a:latin typeface="Tahoma" panose="020B0604030504040204" pitchFamily="34" charset="0"/>
              </a:rPr>
              <a:t> = </a:t>
            </a:r>
            <a:r>
              <a:rPr lang="en-US" sz="2400" dirty="0" err="1" smtClean="0">
                <a:solidFill>
                  <a:srgbClr val="FF0000"/>
                </a:solidFill>
                <a:latin typeface="Tahoma" panose="020B0604030504040204" pitchFamily="34" charset="0"/>
              </a:rPr>
              <a:t>E.m</a:t>
            </a:r>
            <a:r>
              <a:rPr lang="en-US" sz="2400" dirty="0" smtClean="0">
                <a:solidFill>
                  <a:srgbClr val="FF0000"/>
                </a:solidFill>
                <a:latin typeface="Tahoma" panose="020B0604030504040204" pitchFamily="34" charset="0"/>
              </a:rPr>
              <a:t>:</a:t>
            </a:r>
          </a:p>
          <a:p>
            <a:pPr>
              <a:lnSpc>
                <a:spcPct val="90000"/>
              </a:lnSpc>
              <a:buFontTx/>
              <a:buNone/>
            </a:pPr>
            <a:r>
              <a:rPr lang="en-US" sz="2400" dirty="0" smtClean="0">
                <a:latin typeface="Tahoma" panose="020B0604030504040204" pitchFamily="34" charset="0"/>
              </a:rPr>
              <a:t>		{ </a:t>
            </a:r>
            <a:r>
              <a:rPr lang="en-US" sz="2400" dirty="0" err="1" smtClean="0">
                <a:solidFill>
                  <a:schemeClr val="accent2"/>
                </a:solidFill>
                <a:latin typeface="Tahoma" panose="020B0604030504040204" pitchFamily="34" charset="0"/>
              </a:rPr>
              <a:t>playerID</a:t>
            </a:r>
            <a:r>
              <a:rPr lang="en-US" sz="2400" dirty="0" smtClean="0">
                <a:solidFill>
                  <a:schemeClr val="accent2"/>
                </a:solidFill>
                <a:latin typeface="Tahoma" panose="020B0604030504040204" pitchFamily="34" charset="0"/>
              </a:rPr>
              <a:t>	</a:t>
            </a:r>
            <a:r>
              <a:rPr lang="en-US" sz="2400" dirty="0" smtClean="0">
                <a:latin typeface="Tahoma" panose="020B0604030504040204" pitchFamily="34" charset="0"/>
              </a:rPr>
              <a:t>::</a:t>
            </a:r>
            <a:r>
              <a:rPr lang="en-US" sz="2400" dirty="0" smtClean="0">
                <a:solidFill>
                  <a:srgbClr val="FF0000"/>
                </a:solidFill>
                <a:latin typeface="Tahoma" panose="020B0604030504040204" pitchFamily="34" charset="0"/>
              </a:rPr>
              <a:t> </a:t>
            </a:r>
            <a:r>
              <a:rPr lang="en-US" sz="2400" dirty="0" err="1" smtClean="0">
                <a:solidFill>
                  <a:srgbClr val="FF0000"/>
                </a:solidFill>
                <a:latin typeface="Tahoma" panose="020B0604030504040204" pitchFamily="34" charset="0"/>
              </a:rPr>
              <a:t>FootballerID</a:t>
            </a:r>
            <a:r>
              <a:rPr lang="en-US" sz="2400" dirty="0" smtClean="0">
                <a:latin typeface="Tahoma" panose="020B0604030504040204" pitchFamily="34" charset="0"/>
              </a:rPr>
              <a:t>, </a:t>
            </a:r>
            <a:r>
              <a:rPr lang="en-US" sz="2400" dirty="0" smtClean="0">
                <a:solidFill>
                  <a:schemeClr val="accent2"/>
                </a:solidFill>
                <a:latin typeface="Tahoma" panose="020B0604030504040204" pitchFamily="34" charset="0"/>
              </a:rPr>
              <a:t>nose </a:t>
            </a:r>
            <a:r>
              <a:rPr lang="en-US" sz="2400" dirty="0" smtClean="0">
                <a:latin typeface="Tahoma" panose="020B0604030504040204" pitchFamily="34" charset="0"/>
              </a:rPr>
              <a:t>::</a:t>
            </a:r>
            <a:r>
              <a:rPr lang="en-US" sz="2400" dirty="0" smtClean="0">
                <a:solidFill>
                  <a:srgbClr val="FF0000"/>
                </a:solidFill>
                <a:latin typeface="Tahoma" panose="020B0604030504040204" pitchFamily="34" charset="0"/>
              </a:rPr>
              <a:t> Angle</a:t>
            </a:r>
            <a:endParaRPr lang="en-US" sz="2400" dirty="0" smtClean="0">
              <a:solidFill>
                <a:schemeClr val="accent2"/>
              </a:solidFill>
              <a:latin typeface="Tahoma" panose="020B0604030504040204" pitchFamily="34" charset="0"/>
            </a:endParaRPr>
          </a:p>
          <a:p>
            <a:pPr>
              <a:lnSpc>
                <a:spcPct val="90000"/>
              </a:lnSpc>
              <a:buFontTx/>
              <a:buNone/>
            </a:pPr>
            <a:r>
              <a:rPr lang="en-US" sz="2400" dirty="0" smtClean="0">
                <a:latin typeface="Tahoma" panose="020B0604030504040204" pitchFamily="34" charset="0"/>
              </a:rPr>
              <a:t>		, </a:t>
            </a:r>
            <a:r>
              <a:rPr lang="en-US" sz="2400" dirty="0" err="1" smtClean="0">
                <a:solidFill>
                  <a:schemeClr val="accent2"/>
                </a:solidFill>
                <a:latin typeface="Tahoma" panose="020B0604030504040204" pitchFamily="34" charset="0"/>
              </a:rPr>
              <a:t>pos</a:t>
            </a:r>
            <a:r>
              <a:rPr lang="en-US" sz="2400" dirty="0" smtClean="0">
                <a:latin typeface="Tahoma" panose="020B0604030504040204" pitchFamily="34" charset="0"/>
              </a:rPr>
              <a:t>		::</a:t>
            </a:r>
            <a:r>
              <a:rPr lang="en-US" sz="2400" dirty="0" smtClean="0">
                <a:solidFill>
                  <a:srgbClr val="FF0000"/>
                </a:solidFill>
                <a:latin typeface="Tahoma" panose="020B0604030504040204" pitchFamily="34" charset="0"/>
              </a:rPr>
              <a:t> Position</a:t>
            </a:r>
            <a:r>
              <a:rPr lang="en-US" sz="2400" dirty="0" smtClean="0">
                <a:latin typeface="Tahoma" panose="020B0604030504040204" pitchFamily="34" charset="0"/>
              </a:rPr>
              <a:t>,	</a:t>
            </a:r>
            <a:r>
              <a:rPr lang="en-US" sz="2400" dirty="0" smtClean="0">
                <a:solidFill>
                  <a:schemeClr val="accent2"/>
                </a:solidFill>
                <a:latin typeface="Tahoma" panose="020B0604030504040204" pitchFamily="34" charset="0"/>
              </a:rPr>
              <a:t>speed</a:t>
            </a:r>
            <a:r>
              <a:rPr lang="en-US" sz="2400" dirty="0" smtClean="0">
                <a:latin typeface="Tahoma" panose="020B0604030504040204" pitchFamily="34" charset="0"/>
              </a:rPr>
              <a:t>	 ::</a:t>
            </a:r>
            <a:r>
              <a:rPr lang="en-US" sz="2400" dirty="0" smtClean="0">
                <a:solidFill>
                  <a:srgbClr val="FF0000"/>
                </a:solidFill>
                <a:latin typeface="Tahoma" panose="020B0604030504040204" pitchFamily="34" charset="0"/>
              </a:rPr>
              <a:t> Speed</a:t>
            </a:r>
          </a:p>
          <a:p>
            <a:pPr>
              <a:lnSpc>
                <a:spcPct val="90000"/>
              </a:lnSpc>
              <a:buFontTx/>
              <a:buNone/>
            </a:pPr>
            <a:r>
              <a:rPr lang="en-US" sz="2400" dirty="0" smtClean="0">
                <a:solidFill>
                  <a:schemeClr val="accent2"/>
                </a:solidFill>
                <a:latin typeface="Tahoma" panose="020B0604030504040204" pitchFamily="34" charset="0"/>
              </a:rPr>
              <a:t>		</a:t>
            </a:r>
            <a:r>
              <a:rPr lang="en-US" sz="2400" dirty="0" smtClean="0">
                <a:latin typeface="Tahoma" panose="020B0604030504040204" pitchFamily="34" charset="0"/>
              </a:rPr>
              <a:t>, </a:t>
            </a:r>
            <a:r>
              <a:rPr lang="en-US" sz="2400" dirty="0" smtClean="0">
                <a:solidFill>
                  <a:schemeClr val="accent2"/>
                </a:solidFill>
                <a:latin typeface="Tahoma" panose="020B0604030504040204" pitchFamily="34" charset="0"/>
              </a:rPr>
              <a:t>name</a:t>
            </a:r>
            <a:r>
              <a:rPr lang="en-US" sz="2400" dirty="0" smtClean="0">
                <a:latin typeface="Tahoma" panose="020B0604030504040204" pitchFamily="34" charset="0"/>
              </a:rPr>
              <a:t>	::</a:t>
            </a:r>
            <a:r>
              <a:rPr lang="en-US" sz="2400" dirty="0" smtClean="0">
                <a:solidFill>
                  <a:srgbClr val="FF0000"/>
                </a:solidFill>
                <a:latin typeface="Tahoma" panose="020B0604030504040204" pitchFamily="34" charset="0"/>
              </a:rPr>
              <a:t> String</a:t>
            </a:r>
            <a:r>
              <a:rPr lang="en-US" sz="2400" dirty="0" smtClean="0">
                <a:latin typeface="Tahoma" panose="020B0604030504040204" pitchFamily="34" charset="0"/>
              </a:rPr>
              <a:t>,	</a:t>
            </a:r>
            <a:r>
              <a:rPr lang="en-US" sz="2400" dirty="0" smtClean="0">
                <a:solidFill>
                  <a:schemeClr val="accent2"/>
                </a:solidFill>
                <a:latin typeface="Tahoma" panose="020B0604030504040204" pitchFamily="34" charset="0"/>
              </a:rPr>
              <a:t>length	 </a:t>
            </a:r>
            <a:r>
              <a:rPr lang="en-US" sz="2400" dirty="0" smtClean="0">
                <a:latin typeface="Tahoma" panose="020B0604030504040204" pitchFamily="34" charset="0"/>
              </a:rPr>
              <a:t>::</a:t>
            </a:r>
            <a:r>
              <a:rPr lang="en-US" sz="2400" dirty="0" smtClean="0">
                <a:solidFill>
                  <a:srgbClr val="FF0000"/>
                </a:solidFill>
                <a:latin typeface="Tahoma" panose="020B0604030504040204" pitchFamily="34" charset="0"/>
              </a:rPr>
              <a:t> Length</a:t>
            </a:r>
          </a:p>
          <a:p>
            <a:pPr>
              <a:lnSpc>
                <a:spcPct val="90000"/>
              </a:lnSpc>
              <a:buFontTx/>
              <a:buNone/>
            </a:pPr>
            <a:r>
              <a:rPr lang="en-US" sz="2400" dirty="0" smtClean="0">
                <a:latin typeface="Tahoma" panose="020B0604030504040204" pitchFamily="34" charset="0"/>
              </a:rPr>
              <a:t>		, </a:t>
            </a:r>
            <a:r>
              <a:rPr lang="en-US" sz="2400" dirty="0" smtClean="0">
                <a:solidFill>
                  <a:schemeClr val="accent2"/>
                </a:solidFill>
                <a:latin typeface="Tahoma" panose="020B0604030504040204" pitchFamily="34" charset="0"/>
              </a:rPr>
              <a:t>stamina</a:t>
            </a:r>
            <a:r>
              <a:rPr lang="en-US" sz="2400" dirty="0" smtClean="0">
                <a:latin typeface="Tahoma" panose="020B0604030504040204" pitchFamily="34" charset="0"/>
              </a:rPr>
              <a:t>	::</a:t>
            </a:r>
            <a:r>
              <a:rPr lang="en-US" sz="2400" dirty="0" smtClean="0">
                <a:solidFill>
                  <a:srgbClr val="FF0000"/>
                </a:solidFill>
                <a:latin typeface="Tahoma" panose="020B0604030504040204" pitchFamily="34" charset="0"/>
              </a:rPr>
              <a:t> Stamina</a:t>
            </a:r>
            <a:r>
              <a:rPr lang="en-US" sz="2400" dirty="0" smtClean="0">
                <a:latin typeface="Tahoma" panose="020B0604030504040204" pitchFamily="34" charset="0"/>
              </a:rPr>
              <a:t>,	</a:t>
            </a:r>
            <a:r>
              <a:rPr lang="en-US" sz="2400" dirty="0" smtClean="0">
                <a:solidFill>
                  <a:schemeClr val="accent2"/>
                </a:solidFill>
                <a:latin typeface="Tahoma" panose="020B0604030504040204" pitchFamily="34" charset="0"/>
              </a:rPr>
              <a:t>health</a:t>
            </a:r>
            <a:r>
              <a:rPr lang="en-US" sz="2400" dirty="0" smtClean="0">
                <a:latin typeface="Tahoma" panose="020B0604030504040204" pitchFamily="34" charset="0"/>
              </a:rPr>
              <a:t>	 ::</a:t>
            </a:r>
            <a:r>
              <a:rPr lang="en-US" sz="2400" dirty="0" smtClean="0">
                <a:solidFill>
                  <a:srgbClr val="FF0000"/>
                </a:solidFill>
                <a:latin typeface="Tahoma" panose="020B0604030504040204" pitchFamily="34" charset="0"/>
              </a:rPr>
              <a:t> Health</a:t>
            </a:r>
          </a:p>
          <a:p>
            <a:pPr>
              <a:lnSpc>
                <a:spcPct val="90000"/>
              </a:lnSpc>
              <a:buFontTx/>
              <a:buNone/>
            </a:pPr>
            <a:r>
              <a:rPr lang="en-US" sz="2400" dirty="0" smtClean="0">
                <a:latin typeface="Tahoma" panose="020B0604030504040204" pitchFamily="34" charset="0"/>
              </a:rPr>
              <a:t>		, </a:t>
            </a:r>
            <a:r>
              <a:rPr lang="en-US" sz="2400" dirty="0" smtClean="0">
                <a:solidFill>
                  <a:schemeClr val="accent2"/>
                </a:solidFill>
                <a:latin typeface="Tahoma" panose="020B0604030504040204" pitchFamily="34" charset="0"/>
              </a:rPr>
              <a:t>skills</a:t>
            </a:r>
            <a:r>
              <a:rPr lang="en-US" sz="2400" dirty="0" smtClean="0">
                <a:latin typeface="Tahoma" panose="020B0604030504040204" pitchFamily="34" charset="0"/>
              </a:rPr>
              <a:t>		::</a:t>
            </a:r>
            <a:r>
              <a:rPr lang="en-US" sz="2400" dirty="0" smtClean="0">
                <a:solidFill>
                  <a:srgbClr val="FF0000"/>
                </a:solidFill>
                <a:latin typeface="Tahoma" panose="020B0604030504040204" pitchFamily="34" charset="0"/>
              </a:rPr>
              <a:t> </a:t>
            </a:r>
            <a:r>
              <a:rPr lang="en-US" sz="2400" dirty="0" err="1" smtClean="0">
                <a:solidFill>
                  <a:srgbClr val="FF0000"/>
                </a:solidFill>
                <a:latin typeface="Tahoma" panose="020B0604030504040204" pitchFamily="34" charset="0"/>
              </a:rPr>
              <a:t>MajorSkills</a:t>
            </a:r>
            <a:endParaRPr lang="en-US" sz="2400" dirty="0" smtClean="0">
              <a:solidFill>
                <a:srgbClr val="FF0000"/>
              </a:solidFill>
              <a:latin typeface="Tahoma" panose="020B0604030504040204" pitchFamily="34" charset="0"/>
            </a:endParaRPr>
          </a:p>
          <a:p>
            <a:pPr>
              <a:lnSpc>
                <a:spcPct val="90000"/>
              </a:lnSpc>
              <a:buFontTx/>
              <a:buNone/>
            </a:pPr>
            <a:r>
              <a:rPr lang="en-US" sz="2400" dirty="0" smtClean="0">
                <a:latin typeface="Tahoma" panose="020B0604030504040204" pitchFamily="34" charset="0"/>
              </a:rPr>
              <a:t>		, </a:t>
            </a:r>
            <a:r>
              <a:rPr lang="en-US" sz="2400" dirty="0" smtClean="0">
                <a:solidFill>
                  <a:schemeClr val="accent2"/>
                </a:solidFill>
                <a:latin typeface="Tahoma" panose="020B0604030504040204" pitchFamily="34" charset="0"/>
              </a:rPr>
              <a:t>effect</a:t>
            </a:r>
            <a:r>
              <a:rPr lang="en-US" sz="2400" dirty="0" smtClean="0">
                <a:latin typeface="Tahoma" panose="020B0604030504040204" pitchFamily="34" charset="0"/>
              </a:rPr>
              <a:t>	::</a:t>
            </a:r>
            <a:r>
              <a:rPr lang="en-US" sz="2400" dirty="0" smtClean="0">
                <a:solidFill>
                  <a:srgbClr val="FF0000"/>
                </a:solidFill>
                <a:latin typeface="Tahoma" panose="020B0604030504040204" pitchFamily="34" charset="0"/>
              </a:rPr>
              <a:t> Maybe </a:t>
            </a:r>
            <a:r>
              <a:rPr lang="en-US" sz="2400" dirty="0" err="1" smtClean="0">
                <a:solidFill>
                  <a:srgbClr val="FF0000"/>
                </a:solidFill>
                <a:latin typeface="Tahoma" panose="020B0604030504040204" pitchFamily="34" charset="0"/>
              </a:rPr>
              <a:t>FootballerEffect</a:t>
            </a:r>
            <a:endParaRPr lang="en-US" sz="2400" dirty="0" smtClean="0">
              <a:solidFill>
                <a:srgbClr val="FF0000"/>
              </a:solidFill>
              <a:latin typeface="Tahoma" panose="020B0604030504040204" pitchFamily="34" charset="0"/>
            </a:endParaRPr>
          </a:p>
          <a:p>
            <a:pPr>
              <a:lnSpc>
                <a:spcPct val="90000"/>
              </a:lnSpc>
              <a:buFontTx/>
              <a:buNone/>
            </a:pPr>
            <a:r>
              <a:rPr lang="en-US" sz="2400" dirty="0" smtClean="0">
                <a:latin typeface="Tahoma" panose="020B0604030504040204" pitchFamily="34" charset="0"/>
              </a:rPr>
              <a:t>		, </a:t>
            </a:r>
            <a:r>
              <a:rPr lang="en-US" sz="2400" dirty="0" smtClean="0">
                <a:solidFill>
                  <a:schemeClr val="accent2"/>
                </a:solidFill>
                <a:latin typeface="Tahoma" panose="020B0604030504040204" pitchFamily="34" charset="0"/>
              </a:rPr>
              <a:t>brain</a:t>
            </a:r>
            <a:r>
              <a:rPr lang="en-US" sz="2400" dirty="0" smtClean="0">
                <a:latin typeface="Tahoma" panose="020B0604030504040204" pitchFamily="34" charset="0"/>
              </a:rPr>
              <a:t>		::</a:t>
            </a:r>
            <a:r>
              <a:rPr lang="en-US" sz="2400" dirty="0" smtClean="0">
                <a:solidFill>
                  <a:srgbClr val="FF0000"/>
                </a:solidFill>
                <a:latin typeface="Tahoma" panose="020B0604030504040204" pitchFamily="34" charset="0"/>
              </a:rPr>
              <a:t> Brain (</a:t>
            </a:r>
            <a:r>
              <a:rPr lang="en-US" sz="2400" dirty="0" err="1" smtClean="0">
                <a:solidFill>
                  <a:srgbClr val="FF0000"/>
                </a:solidFill>
                <a:latin typeface="Tahoma" panose="020B0604030504040204" pitchFamily="34" charset="0"/>
              </a:rPr>
              <a:t>FootballerAI</a:t>
            </a:r>
            <a:r>
              <a:rPr lang="en-US" sz="2400" dirty="0" smtClean="0">
                <a:solidFill>
                  <a:srgbClr val="FF0000"/>
                </a:solidFill>
                <a:latin typeface="Tahoma" panose="020B0604030504040204" pitchFamily="34" charset="0"/>
              </a:rPr>
              <a:t> m)</a:t>
            </a:r>
            <a:r>
              <a:rPr lang="en-US" sz="2400" dirty="0" smtClean="0">
                <a:latin typeface="Tahoma" panose="020B0604030504040204" pitchFamily="34" charset="0"/>
              </a:rPr>
              <a:t> </a:t>
            </a:r>
            <a:r>
              <a:rPr lang="en-US" sz="2400" dirty="0" smtClean="0">
                <a:solidFill>
                  <a:srgbClr val="FF0000"/>
                </a:solidFill>
                <a:latin typeface="Tahoma" panose="020B0604030504040204" pitchFamily="34" charset="0"/>
              </a:rPr>
              <a:t>m</a:t>
            </a:r>
          </a:p>
          <a:p>
            <a:pPr>
              <a:lnSpc>
                <a:spcPct val="90000"/>
              </a:lnSpc>
              <a:buFontTx/>
              <a:buNone/>
            </a:pPr>
            <a:r>
              <a:rPr lang="en-US" sz="2400" dirty="0" smtClean="0">
                <a:solidFill>
                  <a:srgbClr val="FF0000"/>
                </a:solidFill>
                <a:latin typeface="Tahoma" panose="020B0604030504040204" pitchFamily="34" charset="0"/>
              </a:rPr>
              <a:t>		</a:t>
            </a:r>
            <a:r>
              <a:rPr lang="en-US" sz="2400" dirty="0" smtClean="0">
                <a:latin typeface="Tahoma" panose="020B0604030504040204" pitchFamily="34" charset="0"/>
              </a:rPr>
              <a:t>}</a:t>
            </a:r>
            <a:endParaRPr lang="en-US" sz="2400" dirty="0">
              <a:latin typeface="Tahoma" panose="020B0604030504040204" pitchFamily="34" charset="0"/>
            </a:endParaRPr>
          </a:p>
        </p:txBody>
      </p:sp>
      <p:sp>
        <p:nvSpPr>
          <p:cNvPr id="7" name="Title 6"/>
          <p:cNvSpPr>
            <a:spLocks noGrp="1"/>
          </p:cNvSpPr>
          <p:nvPr>
            <p:ph type="title"/>
          </p:nvPr>
        </p:nvSpPr>
        <p:spPr/>
        <p:txBody>
          <a:bodyPr/>
          <a:lstStyle/>
          <a:p>
            <a:pPr algn="l"/>
            <a:r>
              <a:rPr lang="en-US" dirty="0" err="1"/>
              <a:t>V</a:t>
            </a:r>
            <a:r>
              <a:rPr lang="en-US" dirty="0" err="1" smtClean="0"/>
              <a:t>oetballer</a:t>
            </a:r>
            <a:endParaRPr lang="en-US" dirty="0"/>
          </a:p>
        </p:txBody>
      </p:sp>
      <p:sp>
        <p:nvSpPr>
          <p:cNvPr id="6" name="Slide Number Placeholder 5"/>
          <p:cNvSpPr>
            <a:spLocks noGrp="1"/>
          </p:cNvSpPr>
          <p:nvPr>
            <p:ph type="sldNum" sz="quarter" idx="12"/>
          </p:nvPr>
        </p:nvSpPr>
        <p:spPr/>
        <p:txBody>
          <a:bodyPr/>
          <a:lstStyle/>
          <a:p>
            <a:fld id="{21ECB81C-6A9F-4C1A-8701-33F1C4EC7B5E}" type="slidenum">
              <a:rPr lang="en-US" smtClean="0"/>
              <a:pPr/>
              <a:t>7</a:t>
            </a:fld>
            <a:endParaRPr lang="en-US"/>
          </a:p>
        </p:txBody>
      </p:sp>
      <p:pic>
        <p:nvPicPr>
          <p:cNvPr id="8" name="Picture 4" descr="voetballer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529" y="181744"/>
            <a:ext cx="2206588" cy="268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8493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jdelijke aanduiding voor dianummer 4"/>
          <p:cNvSpPr>
            <a:spLocks noGrp="1"/>
          </p:cNvSpPr>
          <p:nvPr>
            <p:ph type="sldNum" sz="quarter" idx="12"/>
          </p:nvPr>
        </p:nvSpPr>
        <p:spPr>
          <a:xfrm>
            <a:off x="6804248" y="61071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fld id="{C7DE4A0C-A800-488A-9E00-369330054D76}" type="slidenum">
              <a:rPr lang="en-US" sz="1400"/>
              <a:pPr eaLnBrk="1" hangingPunct="1"/>
              <a:t>8</a:t>
            </a:fld>
            <a:endParaRPr lang="en-US" sz="1400"/>
          </a:p>
        </p:txBody>
      </p:sp>
      <p:sp>
        <p:nvSpPr>
          <p:cNvPr id="413699" name="Rectangle 3"/>
          <p:cNvSpPr>
            <a:spLocks noChangeArrowheads="1"/>
          </p:cNvSpPr>
          <p:nvPr/>
        </p:nvSpPr>
        <p:spPr bwMode="auto">
          <a:xfrm>
            <a:off x="3347864" y="2421136"/>
            <a:ext cx="2664296" cy="4318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nl-NL"/>
          </a:p>
        </p:txBody>
      </p:sp>
      <p:sp>
        <p:nvSpPr>
          <p:cNvPr id="413700" name="Rectangle 4"/>
          <p:cNvSpPr>
            <a:spLocks noChangeArrowheads="1"/>
          </p:cNvSpPr>
          <p:nvPr/>
        </p:nvSpPr>
        <p:spPr bwMode="auto">
          <a:xfrm>
            <a:off x="3347695" y="2852936"/>
            <a:ext cx="2664465" cy="4318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nl-NL"/>
          </a:p>
        </p:txBody>
      </p:sp>
      <p:sp>
        <p:nvSpPr>
          <p:cNvPr id="413701" name="Text Box 5"/>
          <p:cNvSpPr txBox="1">
            <a:spLocks noChangeArrowheads="1"/>
          </p:cNvSpPr>
          <p:nvPr/>
        </p:nvSpPr>
        <p:spPr bwMode="auto">
          <a:xfrm>
            <a:off x="1404045" y="2447925"/>
            <a:ext cx="1439862" cy="43021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endParaRPr lang="nl-NL"/>
          </a:p>
        </p:txBody>
      </p:sp>
      <p:sp>
        <p:nvSpPr>
          <p:cNvPr id="14344" name="Rectangle 6"/>
          <p:cNvSpPr>
            <a:spLocks noGrp="1" noChangeArrowheads="1"/>
          </p:cNvSpPr>
          <p:nvPr>
            <p:ph type="title"/>
          </p:nvPr>
        </p:nvSpPr>
        <p:spPr/>
        <p:txBody>
          <a:bodyPr/>
          <a:lstStyle/>
          <a:p>
            <a:pPr algn="l" eaLnBrk="1" hangingPunct="1"/>
            <a:r>
              <a:rPr lang="en-US" dirty="0"/>
              <a:t>“</a:t>
            </a:r>
            <a:r>
              <a:rPr lang="en-US" dirty="0" err="1"/>
              <a:t>Ons</a:t>
            </a:r>
            <a:r>
              <a:rPr lang="en-US" dirty="0"/>
              <a:t>” </a:t>
            </a:r>
            <a:r>
              <a:rPr lang="en-US" dirty="0" err="1"/>
              <a:t>brein</a:t>
            </a:r>
            <a:r>
              <a:rPr lang="en-US" dirty="0"/>
              <a:t> is </a:t>
            </a:r>
            <a:r>
              <a:rPr lang="en-US" dirty="0" err="1" smtClean="0"/>
              <a:t>ook</a:t>
            </a:r>
            <a:r>
              <a:rPr lang="en-US" dirty="0" smtClean="0"/>
              <a:t> </a:t>
            </a:r>
            <a:r>
              <a:rPr lang="en-US" dirty="0" err="1" smtClean="0"/>
              <a:t>een</a:t>
            </a:r>
            <a:r>
              <a:rPr lang="en-US" dirty="0" smtClean="0"/>
              <a:t> </a:t>
            </a:r>
            <a:r>
              <a:rPr lang="en-US" dirty="0" err="1" smtClean="0"/>
              <a:t>functie</a:t>
            </a:r>
            <a:endParaRPr lang="en-US" dirty="0" smtClean="0"/>
          </a:p>
        </p:txBody>
      </p:sp>
      <p:sp>
        <p:nvSpPr>
          <p:cNvPr id="413703" name="AutoShape 7"/>
          <p:cNvSpPr>
            <a:spLocks noChangeArrowheads="1"/>
          </p:cNvSpPr>
          <p:nvPr/>
        </p:nvSpPr>
        <p:spPr bwMode="auto">
          <a:xfrm>
            <a:off x="1403375" y="1412875"/>
            <a:ext cx="1368425" cy="503238"/>
          </a:xfrm>
          <a:prstGeom prst="wedgeRectCallout">
            <a:avLst>
              <a:gd name="adj1" fmla="val -24708"/>
              <a:gd name="adj2" fmla="val 145583"/>
            </a:avLst>
          </a:prstGeom>
          <a:solidFill>
            <a:srgbClr val="CCFFCC"/>
          </a:solidFill>
          <a:ln w="9525">
            <a:solidFill>
              <a:schemeClr val="tx1"/>
            </a:solidFill>
            <a:miter lim="800000"/>
            <a:headEnd/>
            <a:tailEnd/>
          </a:ln>
          <a:effectLst>
            <a:outerShdw blurRad="50800" dist="38100" dir="2700000" algn="tl" rotWithShape="0">
              <a:prstClr val="black">
                <a:alpha val="40000"/>
              </a:prstClr>
            </a:outerShdw>
          </a:effectLst>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sz="2000"/>
              <a:t>naam</a:t>
            </a:r>
          </a:p>
        </p:txBody>
      </p:sp>
      <p:sp>
        <p:nvSpPr>
          <p:cNvPr id="413704" name="AutoShape 8"/>
          <p:cNvSpPr>
            <a:spLocks noChangeArrowheads="1"/>
          </p:cNvSpPr>
          <p:nvPr/>
        </p:nvSpPr>
        <p:spPr bwMode="auto">
          <a:xfrm>
            <a:off x="3636888" y="1412875"/>
            <a:ext cx="1727200" cy="503238"/>
          </a:xfrm>
          <a:prstGeom prst="wedgeRectCallout">
            <a:avLst>
              <a:gd name="adj1" fmla="val -44134"/>
              <a:gd name="adj2" fmla="val 158917"/>
            </a:avLst>
          </a:prstGeom>
          <a:solidFill>
            <a:srgbClr val="99CCFF"/>
          </a:solidFill>
          <a:ln w="9525">
            <a:solidFill>
              <a:schemeClr val="tx1"/>
            </a:solidFill>
            <a:miter lim="800000"/>
            <a:headEnd/>
            <a:tailEnd/>
          </a:ln>
          <a:effectLst>
            <a:outerShdw blurRad="50800" dist="38100" dir="2700000" algn="tl" rotWithShape="0">
              <a:prstClr val="black">
                <a:alpha val="40000"/>
              </a:prstClr>
            </a:outerShdw>
          </a:effectLst>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sz="2000"/>
              <a:t>argumenten</a:t>
            </a:r>
          </a:p>
        </p:txBody>
      </p:sp>
      <p:sp>
        <p:nvSpPr>
          <p:cNvPr id="413705" name="AutoShape 9"/>
          <p:cNvSpPr>
            <a:spLocks noChangeArrowheads="1"/>
          </p:cNvSpPr>
          <p:nvPr/>
        </p:nvSpPr>
        <p:spPr bwMode="auto">
          <a:xfrm>
            <a:off x="6011887" y="1412875"/>
            <a:ext cx="1368425" cy="503238"/>
          </a:xfrm>
          <a:prstGeom prst="wedgeRectCallout">
            <a:avLst>
              <a:gd name="adj1" fmla="val -49220"/>
              <a:gd name="adj2" fmla="val 232792"/>
            </a:avLst>
          </a:prstGeom>
          <a:solidFill>
            <a:srgbClr val="FFCC99"/>
          </a:solidFill>
          <a:ln w="9525">
            <a:solidFill>
              <a:schemeClr val="tx1"/>
            </a:solidFill>
            <a:miter lim="800000"/>
            <a:headEnd/>
            <a:tailEnd/>
          </a:ln>
          <a:effectLst>
            <a:outerShdw blurRad="50800" dist="38100" dir="2700000" algn="tl" rotWithShape="0">
              <a:prstClr val="black">
                <a:alpha val="40000"/>
              </a:prstClr>
            </a:outerShdw>
          </a:effectLst>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sz="2000"/>
              <a:t>resultaat</a:t>
            </a:r>
          </a:p>
        </p:txBody>
      </p:sp>
      <p:sp>
        <p:nvSpPr>
          <p:cNvPr id="413708" name="Rectangle 12"/>
          <p:cNvSpPr>
            <a:spLocks noChangeArrowheads="1"/>
          </p:cNvSpPr>
          <p:nvPr/>
        </p:nvSpPr>
        <p:spPr bwMode="auto">
          <a:xfrm>
            <a:off x="3347596" y="3286224"/>
            <a:ext cx="2664292" cy="4318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nl-NL"/>
          </a:p>
        </p:txBody>
      </p:sp>
      <p:sp>
        <p:nvSpPr>
          <p:cNvPr id="413709" name="Rectangle 13"/>
          <p:cNvSpPr>
            <a:spLocks noChangeArrowheads="1"/>
          </p:cNvSpPr>
          <p:nvPr/>
        </p:nvSpPr>
        <p:spPr bwMode="auto">
          <a:xfrm>
            <a:off x="3563888" y="3714631"/>
            <a:ext cx="2447999" cy="50482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nl-NL"/>
          </a:p>
        </p:txBody>
      </p:sp>
      <p:sp>
        <p:nvSpPr>
          <p:cNvPr id="413710" name="Text Box 14"/>
          <p:cNvSpPr txBox="1">
            <a:spLocks noChangeArrowheads="1"/>
          </p:cNvSpPr>
          <p:nvPr/>
        </p:nvSpPr>
        <p:spPr bwMode="auto">
          <a:xfrm>
            <a:off x="1403946" y="3255525"/>
            <a:ext cx="1439862" cy="4572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endParaRPr lang="nl-NL"/>
          </a:p>
        </p:txBody>
      </p:sp>
      <p:sp>
        <p:nvSpPr>
          <p:cNvPr id="413711" name="Text Box 15"/>
          <p:cNvSpPr txBox="1">
            <a:spLocks noChangeArrowheads="1"/>
          </p:cNvSpPr>
          <p:nvPr/>
        </p:nvSpPr>
        <p:spPr bwMode="auto">
          <a:xfrm>
            <a:off x="1404045" y="2420938"/>
            <a:ext cx="14398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en-US" sz="2000" dirty="0" err="1">
                <a:latin typeface="Tahoma" panose="020B0604030504040204" pitchFamily="34" charset="0"/>
              </a:rPr>
              <a:t>minibrein</a:t>
            </a:r>
            <a:endParaRPr lang="en-US" sz="2000" dirty="0">
              <a:solidFill>
                <a:srgbClr val="FF3300"/>
              </a:solidFill>
              <a:latin typeface="Tahoma" panose="020B0604030504040204" pitchFamily="34" charset="0"/>
            </a:endParaRPr>
          </a:p>
        </p:txBody>
      </p:sp>
      <p:grpSp>
        <p:nvGrpSpPr>
          <p:cNvPr id="2" name="Group 18"/>
          <p:cNvGrpSpPr>
            <a:grpSpLocks/>
          </p:cNvGrpSpPr>
          <p:nvPr/>
        </p:nvGrpSpPr>
        <p:grpSpPr bwMode="auto">
          <a:xfrm>
            <a:off x="6805240" y="2446339"/>
            <a:ext cx="1727200" cy="805446"/>
            <a:chOff x="4468" y="1298"/>
            <a:chExt cx="1088" cy="591"/>
          </a:xfrm>
        </p:grpSpPr>
        <p:sp>
          <p:nvSpPr>
            <p:cNvPr id="14361" name="AutoShape 19"/>
            <p:cNvSpPr>
              <a:spLocks/>
            </p:cNvSpPr>
            <p:nvPr/>
          </p:nvSpPr>
          <p:spPr bwMode="auto">
            <a:xfrm>
              <a:off x="4468" y="1298"/>
              <a:ext cx="91" cy="591"/>
            </a:xfrm>
            <a:prstGeom prst="rightBrace">
              <a:avLst>
                <a:gd name="adj1" fmla="val 29121"/>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nl-NL"/>
            </a:p>
          </p:txBody>
        </p:sp>
        <p:sp>
          <p:nvSpPr>
            <p:cNvPr id="14362" name="Text Box 20"/>
            <p:cNvSpPr txBox="1">
              <a:spLocks noChangeArrowheads="1"/>
            </p:cNvSpPr>
            <p:nvPr/>
          </p:nvSpPr>
          <p:spPr bwMode="auto">
            <a:xfrm>
              <a:off x="4604" y="1426"/>
              <a:ext cx="9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r>
                <a:rPr lang="en-US" sz="2000" i="1" dirty="0" err="1"/>
                <a:t>functie</a:t>
              </a:r>
              <a:r>
                <a:rPr lang="en-US" sz="2000" i="1" dirty="0"/>
                <a:t>-type</a:t>
              </a:r>
            </a:p>
          </p:txBody>
        </p:sp>
      </p:grpSp>
      <p:grpSp>
        <p:nvGrpSpPr>
          <p:cNvPr id="3" name="Group 21"/>
          <p:cNvGrpSpPr>
            <a:grpSpLocks/>
          </p:cNvGrpSpPr>
          <p:nvPr/>
        </p:nvGrpSpPr>
        <p:grpSpPr bwMode="auto">
          <a:xfrm>
            <a:off x="6805240" y="3285142"/>
            <a:ext cx="1727200" cy="2733106"/>
            <a:chOff x="4468" y="2740"/>
            <a:chExt cx="1088" cy="1784"/>
          </a:xfrm>
        </p:grpSpPr>
        <p:sp>
          <p:nvSpPr>
            <p:cNvPr id="14359" name="AutoShape 22"/>
            <p:cNvSpPr>
              <a:spLocks/>
            </p:cNvSpPr>
            <p:nvPr/>
          </p:nvSpPr>
          <p:spPr bwMode="auto">
            <a:xfrm>
              <a:off x="4468" y="2740"/>
              <a:ext cx="91" cy="1784"/>
            </a:xfrm>
            <a:prstGeom prst="rightBrace">
              <a:avLst>
                <a:gd name="adj1" fmla="val 12051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nl-NL"/>
            </a:p>
          </p:txBody>
        </p:sp>
        <p:sp>
          <p:nvSpPr>
            <p:cNvPr id="14360" name="Text Box 23"/>
            <p:cNvSpPr txBox="1">
              <a:spLocks noChangeArrowheads="1"/>
            </p:cNvSpPr>
            <p:nvPr/>
          </p:nvSpPr>
          <p:spPr bwMode="auto">
            <a:xfrm>
              <a:off x="4604" y="3355"/>
              <a:ext cx="952"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r>
                <a:rPr lang="en-US" sz="2000" i="1" dirty="0" err="1"/>
                <a:t>functie</a:t>
              </a:r>
              <a:r>
                <a:rPr lang="en-US" sz="2000" i="1" dirty="0"/>
                <a:t>-</a:t>
              </a:r>
            </a:p>
            <a:p>
              <a:pPr eaLnBrk="1" hangingPunct="1"/>
              <a:r>
                <a:rPr lang="en-US" sz="2000" i="1" dirty="0" err="1"/>
                <a:t>voorschrift</a:t>
              </a:r>
              <a:endParaRPr lang="en-US" sz="2000" i="1" dirty="0"/>
            </a:p>
          </p:txBody>
        </p:sp>
      </p:grpSp>
      <p:sp>
        <p:nvSpPr>
          <p:cNvPr id="413720" name="Text Box 24"/>
          <p:cNvSpPr txBox="1">
            <a:spLocks noChangeArrowheads="1"/>
          </p:cNvSpPr>
          <p:nvPr/>
        </p:nvSpPr>
        <p:spPr bwMode="auto">
          <a:xfrm>
            <a:off x="2987353" y="2420888"/>
            <a:ext cx="33128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lnSpc>
                <a:spcPct val="120000"/>
              </a:lnSpc>
              <a:spcBef>
                <a:spcPct val="50000"/>
              </a:spcBef>
            </a:pPr>
            <a:r>
              <a:rPr lang="en-US" sz="2000" dirty="0">
                <a:latin typeface="Tahoma" panose="020B0604030504040204" pitchFamily="34" charset="0"/>
              </a:rPr>
              <a:t>:: </a:t>
            </a:r>
            <a:r>
              <a:rPr lang="en-US" sz="2000" dirty="0" smtClean="0">
                <a:latin typeface="Tahoma" panose="020B0604030504040204" pitchFamily="34" charset="0"/>
              </a:rPr>
              <a:t> </a:t>
            </a:r>
            <a:r>
              <a:rPr lang="en-US" sz="2000" dirty="0" smtClean="0">
                <a:solidFill>
                  <a:srgbClr val="FF3300"/>
                </a:solidFill>
                <a:latin typeface="Tahoma" panose="020B0604030504040204" pitchFamily="34" charset="0"/>
              </a:rPr>
              <a:t>(</a:t>
            </a:r>
            <a:r>
              <a:rPr lang="en-US" sz="2000" dirty="0" err="1" smtClean="0">
                <a:solidFill>
                  <a:srgbClr val="FF3300"/>
                </a:solidFill>
                <a:latin typeface="Tahoma" panose="020B0604030504040204" pitchFamily="34" charset="0"/>
              </a:rPr>
              <a:t>BrainInput</a:t>
            </a:r>
            <a:r>
              <a:rPr lang="en-US" sz="2000" dirty="0" smtClean="0">
                <a:solidFill>
                  <a:srgbClr val="FF3300"/>
                </a:solidFill>
                <a:latin typeface="Tahoma" panose="020B0604030504040204" pitchFamily="34" charset="0"/>
              </a:rPr>
              <a:t>,  Memory)</a:t>
            </a:r>
            <a:br>
              <a:rPr lang="en-US" sz="2000" dirty="0" smtClean="0">
                <a:solidFill>
                  <a:srgbClr val="FF3300"/>
                </a:solidFill>
                <a:latin typeface="Tahoma" panose="020B0604030504040204" pitchFamily="34" charset="0"/>
              </a:rPr>
            </a:br>
            <a:r>
              <a:rPr lang="en-US" sz="2000" dirty="0" smtClean="0">
                <a:solidFill>
                  <a:srgbClr val="FF3300"/>
                </a:solidFill>
                <a:latin typeface="Tahoma" panose="020B0604030504040204" pitchFamily="34" charset="0"/>
              </a:rPr>
              <a:t>-&gt; (</a:t>
            </a:r>
            <a:r>
              <a:rPr lang="en-US" sz="2000" dirty="0" err="1" smtClean="0">
                <a:solidFill>
                  <a:srgbClr val="FF3300"/>
                </a:solidFill>
                <a:latin typeface="Tahoma" panose="020B0604030504040204" pitchFamily="34" charset="0"/>
              </a:rPr>
              <a:t>BrainOutput,Memory</a:t>
            </a:r>
            <a:r>
              <a:rPr lang="en-US" sz="2000" dirty="0" smtClean="0">
                <a:solidFill>
                  <a:srgbClr val="FF3300"/>
                </a:solidFill>
                <a:latin typeface="Tahoma" panose="020B0604030504040204" pitchFamily="34" charset="0"/>
              </a:rPr>
              <a:t>)</a:t>
            </a:r>
            <a:endParaRPr lang="en-US" sz="2000" dirty="0">
              <a:solidFill>
                <a:srgbClr val="FF3300"/>
              </a:solidFill>
              <a:latin typeface="Tahoma" panose="020B0604030504040204" pitchFamily="34" charset="0"/>
            </a:endParaRPr>
          </a:p>
        </p:txBody>
      </p:sp>
      <p:sp>
        <p:nvSpPr>
          <p:cNvPr id="14355" name="Text Box 25"/>
          <p:cNvSpPr txBox="1">
            <a:spLocks noChangeArrowheads="1"/>
          </p:cNvSpPr>
          <p:nvPr/>
        </p:nvSpPr>
        <p:spPr bwMode="auto">
          <a:xfrm>
            <a:off x="1404045" y="3286224"/>
            <a:ext cx="14398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en-US" sz="2000" dirty="0" err="1">
                <a:latin typeface="Tahoma" panose="020B0604030504040204" pitchFamily="34" charset="0"/>
              </a:rPr>
              <a:t>minibrein</a:t>
            </a:r>
            <a:endParaRPr lang="en-US" sz="2000" baseline="-25000" dirty="0">
              <a:latin typeface="Tahoma" panose="020B0604030504040204" pitchFamily="34" charset="0"/>
            </a:endParaRPr>
          </a:p>
        </p:txBody>
      </p:sp>
      <p:sp>
        <p:nvSpPr>
          <p:cNvPr id="413722" name="Rectangle 26"/>
          <p:cNvSpPr>
            <a:spLocks noChangeArrowheads="1"/>
          </p:cNvSpPr>
          <p:nvPr/>
        </p:nvSpPr>
        <p:spPr bwMode="auto">
          <a:xfrm>
            <a:off x="3563888" y="4218687"/>
            <a:ext cx="2447999" cy="50482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nl-NL"/>
          </a:p>
        </p:txBody>
      </p:sp>
      <p:sp>
        <p:nvSpPr>
          <p:cNvPr id="413723" name="Rectangle 27"/>
          <p:cNvSpPr>
            <a:spLocks noChangeArrowheads="1"/>
          </p:cNvSpPr>
          <p:nvPr/>
        </p:nvSpPr>
        <p:spPr bwMode="auto">
          <a:xfrm>
            <a:off x="3563888" y="4722743"/>
            <a:ext cx="2447999" cy="50482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nl-NL"/>
          </a:p>
        </p:txBody>
      </p:sp>
      <p:sp>
        <p:nvSpPr>
          <p:cNvPr id="413712" name="Text Box 16"/>
          <p:cNvSpPr txBox="1">
            <a:spLocks noChangeArrowheads="1"/>
          </p:cNvSpPr>
          <p:nvPr/>
        </p:nvSpPr>
        <p:spPr bwMode="auto">
          <a:xfrm>
            <a:off x="1403648" y="3284984"/>
            <a:ext cx="4896544"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en-US" sz="2000" dirty="0">
                <a:latin typeface="Tahoma" panose="020B0604030504040204" pitchFamily="34" charset="0"/>
              </a:rPr>
              <a:t>              </a:t>
            </a:r>
            <a:r>
              <a:rPr lang="en-US" sz="2000" dirty="0" smtClean="0">
                <a:latin typeface="Tahoma" panose="020B0604030504040204" pitchFamily="34" charset="0"/>
              </a:rPr>
              <a:t>          (</a:t>
            </a:r>
            <a:r>
              <a:rPr lang="en-US" sz="2000" dirty="0" err="1" smtClean="0">
                <a:latin typeface="Tahoma" panose="020B0604030504040204" pitchFamily="34" charset="0"/>
              </a:rPr>
              <a:t>invoer</a:t>
            </a:r>
            <a:r>
              <a:rPr lang="en-US" sz="2000" dirty="0" smtClean="0">
                <a:latin typeface="Tahoma" panose="020B0604030504040204" pitchFamily="34" charset="0"/>
              </a:rPr>
              <a:t>, </a:t>
            </a:r>
            <a:r>
              <a:rPr lang="en-US" sz="2000" dirty="0" err="1" smtClean="0">
                <a:latin typeface="Tahoma" panose="020B0604030504040204" pitchFamily="34" charset="0"/>
              </a:rPr>
              <a:t>geheugen</a:t>
            </a:r>
            <a:r>
              <a:rPr lang="en-US" sz="2000" dirty="0" smtClean="0">
                <a:latin typeface="Tahoma" panose="020B0604030504040204" pitchFamily="34" charset="0"/>
              </a:rPr>
              <a:t>)</a:t>
            </a:r>
            <a:endParaRPr lang="en-US" sz="2000" dirty="0">
              <a:latin typeface="Tahoma" panose="020B0604030504040204" pitchFamily="34" charset="0"/>
            </a:endParaRPr>
          </a:p>
          <a:p>
            <a:pPr eaLnBrk="1" hangingPunct="1">
              <a:spcBef>
                <a:spcPct val="50000"/>
              </a:spcBef>
            </a:pPr>
            <a:r>
              <a:rPr lang="en-US" sz="2000" b="1" dirty="0">
                <a:latin typeface="Tahoma" panose="020B0604030504040204" pitchFamily="34" charset="0"/>
              </a:rPr>
              <a:t>|</a:t>
            </a:r>
            <a:r>
              <a:rPr lang="en-US" sz="2000" dirty="0">
                <a:latin typeface="Tahoma" panose="020B0604030504040204" pitchFamily="34" charset="0"/>
              </a:rPr>
              <a:t> conditie</a:t>
            </a:r>
            <a:r>
              <a:rPr lang="en-US" sz="2000" baseline="-25000" dirty="0">
                <a:latin typeface="Tahoma" panose="020B0604030504040204" pitchFamily="34" charset="0"/>
              </a:rPr>
              <a:t>1</a:t>
            </a:r>
            <a:r>
              <a:rPr lang="en-US" sz="2000" dirty="0">
                <a:latin typeface="Tahoma" panose="020B0604030504040204" pitchFamily="34" charset="0"/>
              </a:rPr>
              <a:t>	= </a:t>
            </a:r>
            <a:r>
              <a:rPr lang="en-US" sz="2000" dirty="0" smtClean="0">
                <a:latin typeface="Tahoma" panose="020B0604030504040204" pitchFamily="34" charset="0"/>
              </a:rPr>
              <a:t>(uitvoer</a:t>
            </a:r>
            <a:r>
              <a:rPr lang="en-US" sz="2000" baseline="-25000" dirty="0" smtClean="0">
                <a:latin typeface="Tahoma" panose="020B0604030504040204" pitchFamily="34" charset="0"/>
              </a:rPr>
              <a:t>1</a:t>
            </a:r>
            <a:r>
              <a:rPr lang="en-US" sz="2000" dirty="0" smtClean="0">
                <a:latin typeface="Tahoma" panose="020B0604030504040204" pitchFamily="34" charset="0"/>
              </a:rPr>
              <a:t>,geheugen</a:t>
            </a:r>
            <a:r>
              <a:rPr lang="en-US" sz="2000" baseline="-25000" dirty="0">
                <a:latin typeface="Tahoma" panose="020B0604030504040204" pitchFamily="34" charset="0"/>
              </a:rPr>
              <a:t>1</a:t>
            </a:r>
            <a:r>
              <a:rPr lang="en-US" sz="2000" dirty="0" smtClean="0">
                <a:latin typeface="Tahoma" panose="020B0604030504040204" pitchFamily="34" charset="0"/>
              </a:rPr>
              <a:t>)</a:t>
            </a:r>
            <a:endParaRPr lang="en-US" sz="2000" baseline="-25000" dirty="0">
              <a:latin typeface="Tahoma" panose="020B0604030504040204" pitchFamily="34" charset="0"/>
            </a:endParaRPr>
          </a:p>
          <a:p>
            <a:pPr eaLnBrk="1" hangingPunct="1">
              <a:spcBef>
                <a:spcPct val="50000"/>
              </a:spcBef>
            </a:pPr>
            <a:r>
              <a:rPr lang="en-US" sz="2000" b="1" dirty="0">
                <a:latin typeface="Tahoma" panose="020B0604030504040204" pitchFamily="34" charset="0"/>
              </a:rPr>
              <a:t>|</a:t>
            </a:r>
            <a:r>
              <a:rPr lang="en-US" sz="2000" dirty="0">
                <a:latin typeface="Tahoma" panose="020B0604030504040204" pitchFamily="34" charset="0"/>
              </a:rPr>
              <a:t> conditie</a:t>
            </a:r>
            <a:r>
              <a:rPr lang="en-US" sz="2000" baseline="-25000" dirty="0">
                <a:latin typeface="Tahoma" panose="020B0604030504040204" pitchFamily="34" charset="0"/>
              </a:rPr>
              <a:t>2</a:t>
            </a:r>
            <a:r>
              <a:rPr lang="en-US" sz="2000" dirty="0">
                <a:latin typeface="Tahoma" panose="020B0604030504040204" pitchFamily="34" charset="0"/>
              </a:rPr>
              <a:t>	= </a:t>
            </a:r>
            <a:r>
              <a:rPr lang="en-US" sz="2000" dirty="0" smtClean="0">
                <a:latin typeface="Tahoma" panose="020B0604030504040204" pitchFamily="34" charset="0"/>
              </a:rPr>
              <a:t>(uitvoer</a:t>
            </a:r>
            <a:r>
              <a:rPr lang="en-US" sz="2000" baseline="-25000" dirty="0" smtClean="0">
                <a:latin typeface="Tahoma" panose="020B0604030504040204" pitchFamily="34" charset="0"/>
              </a:rPr>
              <a:t>2</a:t>
            </a:r>
            <a:r>
              <a:rPr lang="en-US" sz="2000" dirty="0" smtClean="0">
                <a:latin typeface="Tahoma" panose="020B0604030504040204" pitchFamily="34" charset="0"/>
              </a:rPr>
              <a:t>,geheugen</a:t>
            </a:r>
            <a:r>
              <a:rPr lang="en-US" sz="2000" baseline="-25000" dirty="0" smtClean="0">
                <a:latin typeface="Tahoma" panose="020B0604030504040204" pitchFamily="34" charset="0"/>
              </a:rPr>
              <a:t>2</a:t>
            </a:r>
            <a:r>
              <a:rPr lang="en-US" sz="2000" dirty="0" smtClean="0">
                <a:latin typeface="Tahoma" panose="020B0604030504040204" pitchFamily="34" charset="0"/>
              </a:rPr>
              <a:t>)</a:t>
            </a:r>
            <a:endParaRPr lang="en-US" sz="2000" baseline="-25000" dirty="0">
              <a:latin typeface="Tahoma" panose="020B0604030504040204" pitchFamily="34" charset="0"/>
            </a:endParaRPr>
          </a:p>
          <a:p>
            <a:pPr eaLnBrk="1" hangingPunct="1">
              <a:spcBef>
                <a:spcPct val="50000"/>
              </a:spcBef>
            </a:pPr>
            <a:r>
              <a:rPr lang="en-US" sz="2000" b="1" dirty="0">
                <a:latin typeface="Tahoma" panose="020B0604030504040204" pitchFamily="34" charset="0"/>
              </a:rPr>
              <a:t>|</a:t>
            </a:r>
            <a:r>
              <a:rPr lang="en-US" sz="2000" dirty="0">
                <a:latin typeface="Tahoma" panose="020B0604030504040204" pitchFamily="34" charset="0"/>
              </a:rPr>
              <a:t> otherwise	= </a:t>
            </a:r>
            <a:r>
              <a:rPr lang="en-US" sz="2000" dirty="0" smtClean="0">
                <a:latin typeface="Tahoma" panose="020B0604030504040204" pitchFamily="34" charset="0"/>
              </a:rPr>
              <a:t>(</a:t>
            </a:r>
            <a:r>
              <a:rPr lang="en-US" sz="2000" dirty="0" err="1" smtClean="0">
                <a:latin typeface="Tahoma" panose="020B0604030504040204" pitchFamily="34" charset="0"/>
              </a:rPr>
              <a:t>uitvoer</a:t>
            </a:r>
            <a:r>
              <a:rPr lang="en-US" sz="2000" baseline="-25000" dirty="0" err="1" smtClean="0">
                <a:latin typeface="Tahoma" panose="020B0604030504040204" pitchFamily="34" charset="0"/>
              </a:rPr>
              <a:t>n</a:t>
            </a:r>
            <a:r>
              <a:rPr lang="en-US" sz="2000" dirty="0" err="1" smtClean="0">
                <a:latin typeface="Tahoma" panose="020B0604030504040204" pitchFamily="34" charset="0"/>
              </a:rPr>
              <a:t>,geheugen</a:t>
            </a:r>
            <a:r>
              <a:rPr lang="en-US" sz="2000" baseline="-25000" dirty="0" err="1" smtClean="0">
                <a:latin typeface="Tahoma" panose="020B0604030504040204" pitchFamily="34" charset="0"/>
              </a:rPr>
              <a:t>n</a:t>
            </a:r>
            <a:r>
              <a:rPr lang="en-US" sz="2000" dirty="0" smtClean="0">
                <a:latin typeface="Tahoma" panose="020B0604030504040204" pitchFamily="34" charset="0"/>
              </a:rPr>
              <a:t>)</a:t>
            </a:r>
            <a:endParaRPr lang="en-US" sz="2000" baseline="-25000" dirty="0">
              <a:latin typeface="Tahoma" panose="020B0604030504040204" pitchFamily="34" charset="0"/>
            </a:endParaRPr>
          </a:p>
        </p:txBody>
      </p:sp>
      <p:sp>
        <p:nvSpPr>
          <p:cNvPr id="28" name="Text Box 16"/>
          <p:cNvSpPr txBox="1">
            <a:spLocks noChangeArrowheads="1"/>
          </p:cNvSpPr>
          <p:nvPr/>
        </p:nvSpPr>
        <p:spPr bwMode="auto">
          <a:xfrm>
            <a:off x="1403648" y="5157192"/>
            <a:ext cx="381635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en-US" sz="2000" b="1" dirty="0" smtClean="0">
                <a:latin typeface="Tahoma" panose="020B0604030504040204" pitchFamily="34" charset="0"/>
              </a:rPr>
              <a:t>where</a:t>
            </a:r>
            <a:endParaRPr lang="en-US" sz="2000" dirty="0" smtClean="0">
              <a:latin typeface="Tahoma" panose="020B0604030504040204" pitchFamily="34" charset="0"/>
            </a:endParaRPr>
          </a:p>
          <a:p>
            <a:pPr eaLnBrk="1" hangingPunct="1">
              <a:spcBef>
                <a:spcPct val="50000"/>
              </a:spcBef>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resultaat</a:t>
            </a:r>
            <a:r>
              <a:rPr lang="en-US" sz="2000" dirty="0" smtClean="0">
                <a:latin typeface="Tahoma" panose="020B0604030504040204" pitchFamily="34" charset="0"/>
                <a:ea typeface="Tahoma" panose="020B0604030504040204" pitchFamily="34" charset="0"/>
                <a:cs typeface="Tahoma" panose="020B0604030504040204" pitchFamily="34" charset="0"/>
              </a:rPr>
              <a:t>	= </a:t>
            </a:r>
            <a:r>
              <a:rPr lang="en-US" sz="2000" dirty="0" err="1" smtClean="0">
                <a:latin typeface="Tahoma" panose="020B0604030504040204" pitchFamily="34" charset="0"/>
                <a:ea typeface="Tahoma" panose="020B0604030504040204" pitchFamily="34" charset="0"/>
                <a:cs typeface="Tahoma" panose="020B0604030504040204" pitchFamily="34" charset="0"/>
              </a:rPr>
              <a:t>berekening</a:t>
            </a:r>
            <a:endParaRPr lang="en-US" sz="2000" dirty="0">
              <a:latin typeface="Tahoma" panose="020B0604030504040204" pitchFamily="34" charset="0"/>
              <a:ea typeface="Tahoma" panose="020B0604030504040204" pitchFamily="34" charset="0"/>
              <a:cs typeface="Tahoma" panose="020B0604030504040204" pitchFamily="34" charset="0"/>
            </a:endParaRPr>
          </a:p>
        </p:txBody>
      </p:sp>
      <p:grpSp>
        <p:nvGrpSpPr>
          <p:cNvPr id="29" name="Group 18"/>
          <p:cNvGrpSpPr>
            <a:grpSpLocks/>
          </p:cNvGrpSpPr>
          <p:nvPr/>
        </p:nvGrpSpPr>
        <p:grpSpPr bwMode="auto">
          <a:xfrm>
            <a:off x="5076056" y="5228748"/>
            <a:ext cx="1800200" cy="792541"/>
            <a:chOff x="4468" y="1366"/>
            <a:chExt cx="1088" cy="250"/>
          </a:xfrm>
        </p:grpSpPr>
        <p:sp>
          <p:nvSpPr>
            <p:cNvPr id="30" name="AutoShape 19"/>
            <p:cNvSpPr>
              <a:spLocks/>
            </p:cNvSpPr>
            <p:nvPr/>
          </p:nvSpPr>
          <p:spPr bwMode="auto">
            <a:xfrm>
              <a:off x="4468" y="1366"/>
              <a:ext cx="87" cy="250"/>
            </a:xfrm>
            <a:prstGeom prst="rightBrace">
              <a:avLst>
                <a:gd name="adj1" fmla="val 29121"/>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nl-NL"/>
            </a:p>
          </p:txBody>
        </p:sp>
        <p:sp>
          <p:nvSpPr>
            <p:cNvPr id="31" name="Text Box 20"/>
            <p:cNvSpPr txBox="1">
              <a:spLocks noChangeArrowheads="1"/>
            </p:cNvSpPr>
            <p:nvPr/>
          </p:nvSpPr>
          <p:spPr bwMode="auto">
            <a:xfrm>
              <a:off x="4604" y="1368"/>
              <a:ext cx="95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r>
                <a:rPr lang="en-US" sz="2000" i="1" dirty="0" err="1" smtClean="0"/>
                <a:t>deel-berekeningen</a:t>
              </a:r>
              <a:endParaRPr lang="en-US" sz="2000" i="1" dirty="0"/>
            </a:p>
          </p:txBody>
        </p:sp>
      </p:grpSp>
    </p:spTree>
    <p:extLst>
      <p:ext uri="{BB962C8B-B14F-4D97-AF65-F5344CB8AC3E}">
        <p14:creationId xmlns:p14="http://schemas.microsoft.com/office/powerpoint/2010/main" val="761528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37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37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0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0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37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6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0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370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370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370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37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37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animBg="1"/>
      <p:bldP spid="413700" grpId="0" animBg="1"/>
      <p:bldP spid="413701" grpId="0" animBg="1"/>
      <p:bldP spid="413703" grpId="0" animBg="1"/>
      <p:bldP spid="413704" grpId="0" animBg="1"/>
      <p:bldP spid="413705" grpId="0" animBg="1"/>
      <p:bldP spid="413708" grpId="0" animBg="1"/>
      <p:bldP spid="413709" grpId="0" animBg="1"/>
      <p:bldP spid="413710" grpId="0" animBg="1"/>
      <p:bldP spid="413711" grpId="0"/>
      <p:bldP spid="413720" grpId="0"/>
      <p:bldP spid="413722" grpId="0" animBg="1"/>
      <p:bldP spid="413723" grpId="0" animBg="1"/>
      <p:bldP spid="413712"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57335A59-7022-4FE5-8BC8-3496F6D4D5E1}" type="slidenum">
              <a:rPr lang="en-US"/>
              <a:pPr/>
              <a:t>9</a:t>
            </a:fld>
            <a:endParaRPr lang="en-US"/>
          </a:p>
        </p:txBody>
      </p:sp>
      <p:sp>
        <p:nvSpPr>
          <p:cNvPr id="376834" name="Rectangle 2"/>
          <p:cNvSpPr>
            <a:spLocks noGrp="1" noChangeArrowheads="1"/>
          </p:cNvSpPr>
          <p:nvPr>
            <p:ph type="title"/>
          </p:nvPr>
        </p:nvSpPr>
        <p:spPr/>
        <p:txBody>
          <a:bodyPr/>
          <a:lstStyle/>
          <a:p>
            <a:pPr algn="l"/>
            <a:r>
              <a:rPr lang="en-US" dirty="0" err="1" smtClean="0"/>
              <a:t>Dimensies</a:t>
            </a:r>
            <a:r>
              <a:rPr lang="en-US" dirty="0" smtClean="0"/>
              <a:t> – </a:t>
            </a:r>
            <a:r>
              <a:rPr lang="en-US" dirty="0" err="1" smtClean="0"/>
              <a:t>voetbalveld</a:t>
            </a:r>
            <a:endParaRPr lang="en-US" dirty="0"/>
          </a:p>
        </p:txBody>
      </p:sp>
      <p:sp>
        <p:nvSpPr>
          <p:cNvPr id="376835" name="Text Box 3"/>
          <p:cNvSpPr txBox="1">
            <a:spLocks noChangeArrowheads="1"/>
          </p:cNvSpPr>
          <p:nvPr/>
        </p:nvSpPr>
        <p:spPr bwMode="auto">
          <a:xfrm>
            <a:off x="1042988" y="5214069"/>
            <a:ext cx="7632700" cy="131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latin typeface="Tahoma" panose="020B0604030504040204" pitchFamily="34" charset="0"/>
              </a:rPr>
              <a:t>::</a:t>
            </a:r>
            <a:r>
              <a:rPr lang="en-US" sz="2000" dirty="0">
                <a:solidFill>
                  <a:srgbClr val="FF0000"/>
                </a:solidFill>
                <a:latin typeface="Tahoma" panose="020B0604030504040204" pitchFamily="34" charset="0"/>
              </a:rPr>
              <a:t> </a:t>
            </a:r>
            <a:r>
              <a:rPr lang="en-US" sz="2000" dirty="0" err="1">
                <a:solidFill>
                  <a:srgbClr val="FF0000"/>
                </a:solidFill>
                <a:latin typeface="Tahoma" panose="020B0604030504040204" pitchFamily="34" charset="0"/>
              </a:rPr>
              <a:t>FootballField</a:t>
            </a:r>
            <a:r>
              <a:rPr lang="en-US" sz="2000" dirty="0">
                <a:latin typeface="Tahoma" panose="020B0604030504040204" pitchFamily="34" charset="0"/>
              </a:rPr>
              <a:t> 	= { </a:t>
            </a:r>
            <a:r>
              <a:rPr lang="en-US" sz="2000" dirty="0" err="1">
                <a:solidFill>
                  <a:schemeClr val="accent2"/>
                </a:solidFill>
                <a:latin typeface="Tahoma" panose="020B0604030504040204" pitchFamily="34" charset="0"/>
              </a:rPr>
              <a:t>fwidth</a:t>
            </a:r>
            <a:r>
              <a:rPr lang="en-US" sz="2000" dirty="0">
                <a:latin typeface="Tahoma" panose="020B0604030504040204" pitchFamily="34" charset="0"/>
              </a:rPr>
              <a:t> ::</a:t>
            </a:r>
            <a:r>
              <a:rPr lang="en-US" sz="2000" dirty="0">
                <a:solidFill>
                  <a:srgbClr val="FF0000"/>
                </a:solidFill>
                <a:latin typeface="Tahoma" panose="020B0604030504040204" pitchFamily="34" charset="0"/>
              </a:rPr>
              <a:t> </a:t>
            </a:r>
            <a:r>
              <a:rPr lang="en-US" sz="2000" dirty="0" err="1">
                <a:solidFill>
                  <a:srgbClr val="FF0000"/>
                </a:solidFill>
                <a:latin typeface="Tahoma" panose="020B0604030504040204" pitchFamily="34" charset="0"/>
              </a:rPr>
              <a:t>FieldWidth</a:t>
            </a:r>
            <a:r>
              <a:rPr lang="en-US" sz="2000" dirty="0">
                <a:latin typeface="Tahoma" panose="020B0604030504040204" pitchFamily="34" charset="0"/>
              </a:rPr>
              <a:t>, </a:t>
            </a:r>
            <a:r>
              <a:rPr lang="en-US" sz="2000" dirty="0" err="1">
                <a:solidFill>
                  <a:schemeClr val="accent2"/>
                </a:solidFill>
                <a:latin typeface="Tahoma" panose="020B0604030504040204" pitchFamily="34" charset="0"/>
              </a:rPr>
              <a:t>flength</a:t>
            </a:r>
            <a:r>
              <a:rPr lang="en-US" sz="2000" dirty="0">
                <a:latin typeface="Tahoma" panose="020B0604030504040204" pitchFamily="34" charset="0"/>
              </a:rPr>
              <a:t> ::</a:t>
            </a:r>
            <a:r>
              <a:rPr lang="en-US" sz="2000" dirty="0">
                <a:solidFill>
                  <a:srgbClr val="FF0000"/>
                </a:solidFill>
                <a:latin typeface="Tahoma" panose="020B0604030504040204" pitchFamily="34" charset="0"/>
              </a:rPr>
              <a:t> </a:t>
            </a:r>
            <a:r>
              <a:rPr lang="en-US" sz="2000" dirty="0" err="1">
                <a:solidFill>
                  <a:srgbClr val="FF0000"/>
                </a:solidFill>
                <a:latin typeface="Tahoma" panose="020B0604030504040204" pitchFamily="34" charset="0"/>
              </a:rPr>
              <a:t>FieldLength</a:t>
            </a:r>
            <a:r>
              <a:rPr lang="en-US" sz="2000" dirty="0">
                <a:latin typeface="Tahoma" panose="020B0604030504040204" pitchFamily="34" charset="0"/>
              </a:rPr>
              <a:t>}</a:t>
            </a:r>
          </a:p>
          <a:p>
            <a:r>
              <a:rPr lang="en-US" sz="2000" dirty="0">
                <a:latin typeface="Tahoma" panose="020B0604030504040204" pitchFamily="34" charset="0"/>
              </a:rPr>
              <a:t>::</a:t>
            </a:r>
            <a:r>
              <a:rPr lang="en-US" sz="2000" dirty="0">
                <a:solidFill>
                  <a:srgbClr val="FF0000"/>
                </a:solidFill>
                <a:latin typeface="Tahoma" panose="020B0604030504040204" pitchFamily="34" charset="0"/>
              </a:rPr>
              <a:t> </a:t>
            </a:r>
            <a:r>
              <a:rPr lang="en-US" sz="2000" dirty="0" err="1">
                <a:solidFill>
                  <a:srgbClr val="FF0000"/>
                </a:solidFill>
                <a:latin typeface="Tahoma" panose="020B0604030504040204" pitchFamily="34" charset="0"/>
              </a:rPr>
              <a:t>FieldWidth</a:t>
            </a:r>
            <a:r>
              <a:rPr lang="en-US" sz="2000" dirty="0">
                <a:latin typeface="Tahoma" panose="020B0604030504040204" pitchFamily="34" charset="0"/>
              </a:rPr>
              <a:t> 	:== </a:t>
            </a:r>
            <a:r>
              <a:rPr lang="en-US" sz="2000" dirty="0" err="1">
                <a:solidFill>
                  <a:srgbClr val="FF0000"/>
                </a:solidFill>
                <a:latin typeface="Tahoma" panose="020B0604030504040204" pitchFamily="34" charset="0"/>
              </a:rPr>
              <a:t>Metre</a:t>
            </a:r>
            <a:endParaRPr lang="en-US" sz="2000" dirty="0">
              <a:solidFill>
                <a:srgbClr val="FF0000"/>
              </a:solidFill>
              <a:latin typeface="Tahoma" panose="020B0604030504040204" pitchFamily="34" charset="0"/>
            </a:endParaRPr>
          </a:p>
          <a:p>
            <a:r>
              <a:rPr lang="en-US" sz="2000" dirty="0">
                <a:latin typeface="Tahoma" panose="020B0604030504040204" pitchFamily="34" charset="0"/>
              </a:rPr>
              <a:t>::</a:t>
            </a:r>
            <a:r>
              <a:rPr lang="en-US" sz="2000" dirty="0">
                <a:solidFill>
                  <a:srgbClr val="FF0000"/>
                </a:solidFill>
                <a:latin typeface="Tahoma" panose="020B0604030504040204" pitchFamily="34" charset="0"/>
              </a:rPr>
              <a:t> </a:t>
            </a:r>
            <a:r>
              <a:rPr lang="en-US" sz="2000" dirty="0" err="1">
                <a:solidFill>
                  <a:srgbClr val="FF0000"/>
                </a:solidFill>
                <a:latin typeface="Tahoma" panose="020B0604030504040204" pitchFamily="34" charset="0"/>
              </a:rPr>
              <a:t>FieldLength</a:t>
            </a:r>
            <a:r>
              <a:rPr lang="en-US" sz="2000" dirty="0">
                <a:latin typeface="Tahoma" panose="020B0604030504040204" pitchFamily="34" charset="0"/>
              </a:rPr>
              <a:t> 	:== </a:t>
            </a:r>
            <a:r>
              <a:rPr lang="en-US" sz="2000" dirty="0" err="1">
                <a:solidFill>
                  <a:srgbClr val="FF0000"/>
                </a:solidFill>
                <a:latin typeface="Tahoma" panose="020B0604030504040204" pitchFamily="34" charset="0"/>
              </a:rPr>
              <a:t>Metre</a:t>
            </a:r>
            <a:endParaRPr lang="en-US" sz="2000" dirty="0">
              <a:solidFill>
                <a:srgbClr val="FF0000"/>
              </a:solidFill>
              <a:latin typeface="Tahoma" panose="020B0604030504040204" pitchFamily="34" charset="0"/>
            </a:endParaRPr>
          </a:p>
          <a:p>
            <a:r>
              <a:rPr lang="en-US" sz="2000" dirty="0" smtClean="0">
                <a:latin typeface="Tahoma" panose="020B0604030504040204" pitchFamily="34" charset="0"/>
              </a:rPr>
              <a:t>m :: </a:t>
            </a:r>
            <a:r>
              <a:rPr lang="en-US" sz="2000" dirty="0" smtClean="0">
                <a:solidFill>
                  <a:srgbClr val="FF0000"/>
                </a:solidFill>
                <a:latin typeface="Tahoma" panose="020B0604030504040204" pitchFamily="34" charset="0"/>
              </a:rPr>
              <a:t>Real -&gt; </a:t>
            </a:r>
            <a:r>
              <a:rPr lang="en-US" sz="2000" dirty="0" err="1" smtClean="0">
                <a:solidFill>
                  <a:srgbClr val="FF0000"/>
                </a:solidFill>
                <a:latin typeface="Tahoma" panose="020B0604030504040204" pitchFamily="34" charset="0"/>
              </a:rPr>
              <a:t>Metre</a:t>
            </a:r>
            <a:endParaRPr lang="en-US" sz="2000" dirty="0">
              <a:solidFill>
                <a:srgbClr val="FF0000"/>
              </a:solidFill>
              <a:latin typeface="Tahoma" panose="020B0604030504040204" pitchFamily="34" charset="0"/>
            </a:endParaRPr>
          </a:p>
        </p:txBody>
      </p:sp>
      <p:sp>
        <p:nvSpPr>
          <p:cNvPr id="376838" name="AutoShape 6"/>
          <p:cNvSpPr>
            <a:spLocks/>
          </p:cNvSpPr>
          <p:nvPr/>
        </p:nvSpPr>
        <p:spPr bwMode="auto">
          <a:xfrm>
            <a:off x="3492500" y="1628775"/>
            <a:ext cx="71438" cy="2952750"/>
          </a:xfrm>
          <a:prstGeom prst="leftBrace">
            <a:avLst>
              <a:gd name="adj1" fmla="val 34444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839" name="AutoShape 7"/>
          <p:cNvSpPr>
            <a:spLocks/>
          </p:cNvSpPr>
          <p:nvPr/>
        </p:nvSpPr>
        <p:spPr bwMode="auto">
          <a:xfrm rot="16200000">
            <a:off x="5756275" y="2525439"/>
            <a:ext cx="150813" cy="4392613"/>
          </a:xfrm>
          <a:prstGeom prst="leftBrace">
            <a:avLst>
              <a:gd name="adj1" fmla="val 24271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840" name="Text Box 8"/>
          <p:cNvSpPr txBox="1">
            <a:spLocks noChangeArrowheads="1"/>
          </p:cNvSpPr>
          <p:nvPr/>
        </p:nvSpPr>
        <p:spPr bwMode="auto">
          <a:xfrm>
            <a:off x="2124075" y="2924175"/>
            <a:ext cx="12954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2000">
                <a:solidFill>
                  <a:schemeClr val="accent2"/>
                </a:solidFill>
                <a:latin typeface="Tahoma" panose="020B0604030504040204" pitchFamily="34" charset="0"/>
              </a:rPr>
              <a:t>fwidth</a:t>
            </a:r>
          </a:p>
          <a:p>
            <a:pPr algn="r">
              <a:spcBef>
                <a:spcPct val="50000"/>
              </a:spcBef>
            </a:pPr>
            <a:r>
              <a:rPr lang="en-US" sz="1400" i="1">
                <a:solidFill>
                  <a:schemeClr val="accent2"/>
                </a:solidFill>
              </a:rPr>
              <a:t>(64m-75m)</a:t>
            </a:r>
          </a:p>
        </p:txBody>
      </p:sp>
      <p:sp>
        <p:nvSpPr>
          <p:cNvPr id="376841" name="Text Box 9"/>
          <p:cNvSpPr txBox="1">
            <a:spLocks noChangeArrowheads="1"/>
          </p:cNvSpPr>
          <p:nvPr/>
        </p:nvSpPr>
        <p:spPr bwMode="auto">
          <a:xfrm>
            <a:off x="4572000" y="4688309"/>
            <a:ext cx="2519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err="1">
                <a:solidFill>
                  <a:schemeClr val="accent2"/>
                </a:solidFill>
                <a:latin typeface="Tahoma" panose="020B0604030504040204" pitchFamily="34" charset="0"/>
              </a:rPr>
              <a:t>flength</a:t>
            </a:r>
            <a:r>
              <a:rPr lang="en-US" sz="2000" b="1" dirty="0">
                <a:solidFill>
                  <a:schemeClr val="accent2"/>
                </a:solidFill>
              </a:rPr>
              <a:t> </a:t>
            </a:r>
            <a:r>
              <a:rPr lang="en-US" sz="1400" i="1" dirty="0">
                <a:solidFill>
                  <a:schemeClr val="accent2"/>
                </a:solidFill>
              </a:rPr>
              <a:t>(100m – 110m)</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97804" y="1628775"/>
            <a:ext cx="4330183" cy="295275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8666</TotalTime>
  <Words>1015</Words>
  <Application>Microsoft Office PowerPoint</Application>
  <PresentationFormat>On-screen Show (4:3)</PresentationFormat>
  <Paragraphs>352</Paragraphs>
  <Slides>42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Symbol</vt:lpstr>
      <vt:lpstr>Tahoma</vt:lpstr>
      <vt:lpstr>Times New Roman</vt:lpstr>
      <vt:lpstr>Verdana</vt:lpstr>
      <vt:lpstr>Notebook</vt:lpstr>
      <vt:lpstr>Soccer-Fun functioneel programmeren met voetbal</vt:lpstr>
      <vt:lpstr>Wat is SoccerFun?</vt:lpstr>
      <vt:lpstr>Voetbalbrein</vt:lpstr>
      <vt:lpstr>Voetbalbrein</vt:lpstr>
      <vt:lpstr>SoccerFun</vt:lpstr>
      <vt:lpstr>Een voetbal(ler)model</vt:lpstr>
      <vt:lpstr>Voetballer</vt:lpstr>
      <vt:lpstr>“Ons” brein is ook een functie</vt:lpstr>
      <vt:lpstr>Dimensies – voetbalveld</vt:lpstr>
      <vt:lpstr>Eenheden</vt:lpstr>
      <vt:lpstr>Dimensies – voetbalveld</vt:lpstr>
      <vt:lpstr>Dimensies – veldcoördinaten</vt:lpstr>
      <vt:lpstr>Dimensies – hoogte</vt:lpstr>
      <vt:lpstr>Dimensies – richting</vt:lpstr>
      <vt:lpstr>Dimensies – bewegingssnelheid</vt:lpstr>
      <vt:lpstr>Breinfuncties maken</vt:lpstr>
      <vt:lpstr>“Ons” brein is anders</vt:lpstr>
      <vt:lpstr>Wat weet een voetballer?</vt:lpstr>
      <vt:lpstr>Wat kan een voetballer doen?</vt:lpstr>
      <vt:lpstr>Voorbeeld 1: sta stil</vt:lpstr>
      <vt:lpstr>Voorbeeld 2: loop naar punt</vt:lpstr>
      <vt:lpstr>Voorbeeld 2: loop naar punt</vt:lpstr>
      <vt:lpstr>Voorbeeld 3: speel bal naar punt</vt:lpstr>
      <vt:lpstr>Voorbeeld 4: volg bal</vt:lpstr>
      <vt:lpstr>Scheidsrechter</vt:lpstr>
      <vt:lpstr>Scheidsrechter</vt:lpstr>
      <vt:lpstr>Scheidsrechter</vt:lpstr>
      <vt:lpstr>Scheidsrechter</vt:lpstr>
      <vt:lpstr>Scheidsrechter</vt:lpstr>
      <vt:lpstr>Teambuilding</vt:lpstr>
      <vt:lpstr>Teambuilding</vt:lpstr>
      <vt:lpstr>Teambuilding</vt:lpstr>
      <vt:lpstr>Braintraining</vt:lpstr>
      <vt:lpstr>Training 1: slalommen</vt:lpstr>
      <vt:lpstr>Training 1: slalommen</vt:lpstr>
      <vt:lpstr>Training 2: bal overspelen</vt:lpstr>
      <vt:lpstr>Training 2: bal overspelen</vt:lpstr>
      <vt:lpstr>Training 3: zinvol aanspelen</vt:lpstr>
      <vt:lpstr>Training 3: zinvol aanspelen</vt:lpstr>
      <vt:lpstr>Training 4: doel afschermen</vt:lpstr>
      <vt:lpstr>Training 4: doel afschermen</vt:lpstr>
      <vt:lpstr>Meer lezen: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Achten</dc:creator>
  <cp:lastModifiedBy>Peter Achten</cp:lastModifiedBy>
  <cp:revision>2042</cp:revision>
  <dcterms:created xsi:type="dcterms:W3CDTF">1601-01-01T00:00:00Z</dcterms:created>
  <dcterms:modified xsi:type="dcterms:W3CDTF">2017-03-10T10:43:06Z</dcterms:modified>
</cp:coreProperties>
</file>