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-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C2C72-9B60-966B-7867-A51472B1B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20F545-9555-AC21-7F99-079F198FE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60DE37-3079-D8D5-F01B-C87C87E3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ED9875-0406-1C11-E424-9CE242F1C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76999A-EC31-E6F6-68E2-4516027A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5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D7061-B788-B5CE-20EE-9CC7EB18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9C7B70-08F6-D1FF-07BE-C5ABDD760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6CB397-87FE-A4E8-77F6-1A364FB88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BCD9F3-C7EF-CC9F-AB49-C972FC2E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9F850C-471F-23CA-4AB8-3422C00E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09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A408E0-3B51-5811-9A82-AFF328408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244527-BF14-94DB-4F20-885B7BFFB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3D0890-12C2-670F-D392-84024305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36D6DE-3B50-3778-8A92-2CAFE674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C12F85-0F93-D865-6E4C-2D8F4A05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290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36" b="0" i="1">
                <a:solidFill>
                  <a:srgbClr val="FFCC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182" b="0" i="1">
                <a:solidFill>
                  <a:srgbClr val="333365"/>
                </a:solidFill>
                <a:latin typeface="Trebuchet MS"/>
                <a:cs typeface="Trebuchet MS"/>
              </a:defRPr>
            </a:lvl1pPr>
          </a:lstStyle>
          <a:p>
            <a:pPr marL="34637">
              <a:lnSpc>
                <a:spcPts val="2609"/>
              </a:lnSpc>
            </a:pPr>
            <a:fld id="{81D60167-4931-47E6-BA6A-407CBD079E47}" type="slidenum">
              <a:rPr lang="pt-BR" spc="-45" smtClean="0"/>
              <a:pPr marL="34637">
                <a:lnSpc>
                  <a:spcPts val="2609"/>
                </a:lnSpc>
              </a:pPr>
              <a:t>‹nº›</a:t>
            </a:fld>
            <a:endParaRPr lang="pt-BR" spc="-45" dirty="0"/>
          </a:p>
        </p:txBody>
      </p:sp>
    </p:spTree>
    <p:extLst>
      <p:ext uri="{BB962C8B-B14F-4D97-AF65-F5344CB8AC3E}">
        <p14:creationId xmlns:p14="http://schemas.microsoft.com/office/powerpoint/2010/main" val="347378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E1E6F-34EA-585B-366B-FCA118F1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0A2099-602F-43E3-9094-0B700C8FF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90B9FC-96D7-B8FA-80E9-9EA2E3EE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C46769-8BBC-B081-8C07-50A74099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AFD7EB-8418-5A45-4489-D28CF68C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25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343FB-0925-3E8A-6840-8883E36A4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C1EC21-B72C-0AC7-E083-539861156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850002-867A-A9B0-881E-4A1F7136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8468CC-E272-47F2-2299-DD45123D0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23CD40-A52D-D66B-3783-D0558AA1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63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994B8-E1B5-D93B-EF92-4E2475C3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DB5C11-C132-A835-48E0-723D6921F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74EA95-B9F4-A6F6-1178-B9C74CB3A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C7AD3B-9623-DF3B-004F-8D81CED98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37942-B358-6474-1AA1-E94385F6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82C809-3F59-5702-59FC-DCE7FC22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61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64340-D6C4-ACB9-A05F-0F14D42F1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1898C4-82B8-3C5A-3F30-1F1075A37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6FFA38-975D-9CDB-8A3A-DCA6BB439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E24F44C-0473-B149-762E-A2B9DE826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540208-13DE-9B51-5899-ACAFA6C54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9C1274B-CE08-8295-250D-F691E07B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453E1A9-70D1-838A-A184-C47F04C6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9A53B12-2253-BF51-1384-17E7F171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99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B7839-4579-C3D3-2F21-FC7D913AA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699AF85-B752-3407-3ACD-4AC0B6FF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855E36-FC5E-C698-B9AC-0A273F1B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A95D28C-3229-C867-B4A3-CBFF00EA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94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4C77FB-1C72-425E-C28F-8C164402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C189F43-6A39-67D2-1C34-957DC4DE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432505-DCEA-F5E2-7343-1CE847D3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54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2ABE5-3877-050F-72B5-4285EC906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C2ACE0-A192-9DD9-DEC7-3EDC61C92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EC58B3-F705-81DF-D9F3-8A57E2929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96FF27-DAEB-AEE7-C3C1-7B4B9AE7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0E903C-F454-0901-D9A2-D80A7664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15BB16-42E5-D52A-0407-C37A074D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53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232E8-7686-C0C2-4643-2107B1E7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93E61EB-DE51-E2C9-5C7D-3A4D7A556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F7430A-747A-47BD-C6FB-A70F587C0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BCC026-F310-3E15-43B8-CA2835AB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BA73-1BBD-4244-AB8E-757C96654749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115FAC-5A44-9CCD-44C9-F46ADBE5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F4DFDB-323F-6773-798E-5C22EA92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C969B-8165-4BEF-997C-F49984B348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13D56D3-5375-090F-C92D-21DDE84B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9A9965-BFBD-72EC-4A96-D43010318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E94BCF-F27C-F4CB-8450-328A36392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BBA73-1BBD-4244-AB8E-757C96654749}" type="datetimeFigureOut">
              <a:rPr lang="pt-BR" smtClean="0"/>
              <a:t>29/09/2023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74EA18-0024-CEED-455C-3B7E71ED0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Senac - Serviço Nacional de Aprendizagem Comercial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558261-11C5-0E91-B385-084D13507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32F2B-8E42-426C-B486-38F248EFF369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74F59446-A8EF-D2C8-1338-7120F816DBE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003" y="230188"/>
            <a:ext cx="2126830" cy="124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3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treme-java.de/junitx/index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bjectmentor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bjectmentor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bjectmentor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unit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3BE2F589-B742-14DA-F8B3-BD89E6FB19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6"/>
          <a:stretch/>
        </p:blipFill>
        <p:spPr>
          <a:xfrm>
            <a:off x="20" y="-3809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6423CF-399A-DED4-AE44-B4EDAA91F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pt-BR" sz="4000" dirty="0"/>
              <a:t>Teste de Software</a:t>
            </a:r>
            <a:br>
              <a:rPr lang="pt-BR" sz="4000" dirty="0"/>
            </a:br>
            <a:r>
              <a:rPr lang="pt-BR" sz="4000" dirty="0"/>
              <a:t>Aula 01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05A217-7959-21DB-999F-F1BCE0153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pt-BR" b="1" dirty="0" err="1"/>
              <a:t>JUnit</a:t>
            </a:r>
            <a:endParaRPr lang="pt-BR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8045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9610" y="-158716"/>
            <a:ext cx="6150841" cy="1365875"/>
          </a:xfrm>
          <a:prstGeom prst="rect">
            <a:avLst/>
          </a:prstGeom>
        </p:spPr>
        <p:txBody>
          <a:bodyPr vert="horz" wrap="square" lIns="0" tIns="11545" rIns="0" bIns="0" rtlCol="0" anchor="ctr">
            <a:spAutoFit/>
          </a:bodyPr>
          <a:lstStyle/>
          <a:p>
            <a:pPr marL="11546">
              <a:lnSpc>
                <a:spcPct val="100000"/>
              </a:lnSpc>
              <a:spcBef>
                <a:spcPts val="91"/>
              </a:spcBef>
            </a:pPr>
            <a:r>
              <a:rPr spc="-359" dirty="0"/>
              <a:t>JUni</a:t>
            </a:r>
            <a:r>
              <a:rPr spc="-300" dirty="0"/>
              <a:t>t</a:t>
            </a:r>
            <a:r>
              <a:rPr spc="-182" dirty="0"/>
              <a:t> </a:t>
            </a:r>
            <a:r>
              <a:rPr spc="-286" dirty="0"/>
              <a:t>par</a:t>
            </a:r>
            <a:r>
              <a:rPr spc="-295" dirty="0"/>
              <a:t>a</a:t>
            </a:r>
            <a:r>
              <a:rPr spc="-182" dirty="0"/>
              <a:t> </a:t>
            </a:r>
            <a:r>
              <a:rPr spc="-318" dirty="0"/>
              <a:t>guia</a:t>
            </a:r>
            <a:r>
              <a:rPr spc="-277" dirty="0"/>
              <a:t>r</a:t>
            </a:r>
            <a:r>
              <a:rPr spc="-182" dirty="0"/>
              <a:t> </a:t>
            </a:r>
            <a:r>
              <a:rPr spc="-300" dirty="0"/>
              <a:t>o</a:t>
            </a:r>
            <a:r>
              <a:rPr spc="-182" dirty="0"/>
              <a:t> </a:t>
            </a:r>
            <a:r>
              <a:rPr spc="-323" dirty="0"/>
              <a:t>desenvolvimento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405621"/>
            <a:ext cx="11129434" cy="5104521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11546">
              <a:spcBef>
                <a:spcPts val="86"/>
              </a:spcBef>
            </a:pPr>
            <a:r>
              <a:rPr sz="2909" b="1" i="1" spc="-104" dirty="0">
                <a:latin typeface="Trebuchet MS"/>
                <a:cs typeface="Trebuchet MS"/>
              </a:rPr>
              <a:t>Cenári</a:t>
            </a:r>
            <a:r>
              <a:rPr sz="2909" b="1" i="1" spc="-109" dirty="0">
                <a:latin typeface="Trebuchet MS"/>
                <a:cs typeface="Trebuchet MS"/>
              </a:rPr>
              <a:t>o </a:t>
            </a:r>
            <a:r>
              <a:rPr sz="2909" b="1" i="1" spc="-164" dirty="0">
                <a:latin typeface="Trebuchet MS"/>
                <a:cs typeface="Trebuchet MS"/>
              </a:rPr>
              <a:t>d</a:t>
            </a:r>
            <a:r>
              <a:rPr sz="2909" b="1" i="1" spc="-150" dirty="0">
                <a:latin typeface="Trebuchet MS"/>
                <a:cs typeface="Trebuchet MS"/>
              </a:rPr>
              <a:t>e</a:t>
            </a:r>
            <a:r>
              <a:rPr sz="2909" b="1" i="1" spc="-109" dirty="0">
                <a:latin typeface="Trebuchet MS"/>
                <a:cs typeface="Trebuchet MS"/>
              </a:rPr>
              <a:t> </a:t>
            </a:r>
            <a:r>
              <a:rPr sz="2909" b="1" i="1" spc="-155" dirty="0">
                <a:latin typeface="Trebuchet MS"/>
                <a:cs typeface="Trebuchet MS"/>
              </a:rPr>
              <a:t>Test-Drive</a:t>
            </a:r>
            <a:r>
              <a:rPr sz="2909" b="1" i="1" spc="-168" dirty="0">
                <a:latin typeface="Trebuchet MS"/>
                <a:cs typeface="Trebuchet MS"/>
              </a:rPr>
              <a:t>n</a:t>
            </a:r>
            <a:r>
              <a:rPr sz="2909" b="1" i="1" spc="-109" dirty="0">
                <a:latin typeface="Trebuchet MS"/>
                <a:cs typeface="Trebuchet MS"/>
              </a:rPr>
              <a:t> </a:t>
            </a:r>
            <a:r>
              <a:rPr sz="2909" b="1" i="1" spc="-118" dirty="0">
                <a:latin typeface="Trebuchet MS"/>
                <a:cs typeface="Trebuchet MS"/>
              </a:rPr>
              <a:t>Development</a:t>
            </a:r>
            <a:r>
              <a:rPr sz="2909" b="1" i="1" spc="-104" dirty="0">
                <a:latin typeface="Trebuchet MS"/>
                <a:cs typeface="Trebuchet MS"/>
              </a:rPr>
              <a:t> </a:t>
            </a:r>
            <a:r>
              <a:rPr sz="2909" b="1" i="1" spc="64" dirty="0">
                <a:latin typeface="Trebuchet MS"/>
                <a:cs typeface="Trebuchet MS"/>
              </a:rPr>
              <a:t>(TDD)</a:t>
            </a:r>
            <a:endParaRPr sz="2909" dirty="0">
              <a:latin typeface="Trebuchet MS"/>
              <a:cs typeface="Trebuchet MS"/>
            </a:endParaRPr>
          </a:p>
          <a:p>
            <a:pPr marL="385622" indent="-374654">
              <a:buAutoNum type="arabicPeriod"/>
              <a:tabLst>
                <a:tab pos="386199" algn="l"/>
              </a:tabLst>
            </a:pPr>
            <a:r>
              <a:rPr sz="2909" i="1" spc="-200" dirty="0">
                <a:latin typeface="Trebuchet MS"/>
                <a:cs typeface="Trebuchet MS"/>
              </a:rPr>
              <a:t>Defina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31" dirty="0">
                <a:latin typeface="Trebuchet MS"/>
                <a:cs typeface="Trebuchet MS"/>
              </a:rPr>
              <a:t>uma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23" dirty="0">
                <a:latin typeface="Trebuchet MS"/>
                <a:cs typeface="Trebuchet MS"/>
              </a:rPr>
              <a:t>lista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68" dirty="0">
                <a:latin typeface="Trebuchet MS"/>
                <a:cs typeface="Trebuchet MS"/>
              </a:rPr>
              <a:t>de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45" dirty="0">
                <a:latin typeface="Trebuchet MS"/>
                <a:cs typeface="Trebuchet MS"/>
              </a:rPr>
              <a:t>tarefas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185" dirty="0">
                <a:latin typeface="Trebuchet MS"/>
                <a:cs typeface="Trebuchet MS"/>
              </a:rPr>
              <a:t>a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55" dirty="0">
                <a:latin typeface="Trebuchet MS"/>
                <a:cs typeface="Trebuchet MS"/>
              </a:rPr>
              <a:t>implementar</a:t>
            </a:r>
            <a:endParaRPr sz="2909" dirty="0">
              <a:latin typeface="Trebuchet MS"/>
              <a:cs typeface="Trebuchet MS"/>
            </a:endParaRPr>
          </a:p>
          <a:p>
            <a:pPr marL="305958" marR="841672" indent="-294989">
              <a:buAutoNum type="arabicPeriod"/>
              <a:tabLst>
                <a:tab pos="385622" algn="l"/>
              </a:tabLst>
            </a:pPr>
            <a:r>
              <a:rPr sz="2909" i="1" spc="-200" dirty="0">
                <a:latin typeface="Trebuchet MS"/>
                <a:cs typeface="Trebuchet MS"/>
              </a:rPr>
              <a:t>Escreva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31" dirty="0">
                <a:latin typeface="Trebuchet MS"/>
                <a:cs typeface="Trebuchet MS"/>
              </a:rPr>
              <a:t>uma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185" dirty="0">
                <a:latin typeface="Trebuchet MS"/>
                <a:cs typeface="Trebuchet MS"/>
              </a:rPr>
              <a:t>classe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195" dirty="0">
                <a:latin typeface="Trebuchet MS"/>
                <a:cs typeface="Trebuchet MS"/>
              </a:rPr>
              <a:t>(test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159" dirty="0">
                <a:latin typeface="Trebuchet MS"/>
                <a:cs typeface="Trebuchet MS"/>
              </a:rPr>
              <a:t>case)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59" dirty="0">
                <a:latin typeface="Trebuchet MS"/>
                <a:cs typeface="Trebuchet MS"/>
              </a:rPr>
              <a:t>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59" dirty="0">
                <a:latin typeface="Trebuchet MS"/>
                <a:cs typeface="Trebuchet MS"/>
              </a:rPr>
              <a:t>implemente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55" dirty="0">
                <a:latin typeface="Trebuchet MS"/>
                <a:cs typeface="Trebuchet MS"/>
              </a:rPr>
              <a:t>um </a:t>
            </a:r>
            <a:r>
              <a:rPr sz="2909" i="1" spc="-858" dirty="0">
                <a:latin typeface="Trebuchet MS"/>
                <a:cs typeface="Trebuchet MS"/>
              </a:rPr>
              <a:t> </a:t>
            </a:r>
            <a:r>
              <a:rPr sz="2909" i="1" spc="-259" dirty="0">
                <a:latin typeface="Trebuchet MS"/>
                <a:cs typeface="Trebuchet MS"/>
              </a:rPr>
              <a:t>métod</a:t>
            </a:r>
            <a:r>
              <a:rPr sz="2909" i="1" spc="-245" dirty="0">
                <a:latin typeface="Trebuchet MS"/>
                <a:cs typeface="Trebuchet MS"/>
              </a:rPr>
              <a:t>o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68" dirty="0">
                <a:latin typeface="Trebuchet MS"/>
                <a:cs typeface="Trebuchet MS"/>
              </a:rPr>
              <a:t>de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31" dirty="0">
                <a:latin typeface="Trebuchet MS"/>
                <a:cs typeface="Trebuchet MS"/>
              </a:rPr>
              <a:t>teste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27" dirty="0">
                <a:latin typeface="Trebuchet MS"/>
                <a:cs typeface="Trebuchet MS"/>
              </a:rPr>
              <a:t>para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31" dirty="0">
                <a:latin typeface="Trebuchet MS"/>
                <a:cs typeface="Trebuchet MS"/>
              </a:rPr>
              <a:t>uma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68" dirty="0">
                <a:latin typeface="Trebuchet MS"/>
                <a:cs typeface="Trebuchet MS"/>
              </a:rPr>
              <a:t>tarefa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31" dirty="0">
                <a:latin typeface="Trebuchet MS"/>
                <a:cs typeface="Trebuchet MS"/>
              </a:rPr>
              <a:t>da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41" dirty="0">
                <a:latin typeface="Trebuchet MS"/>
                <a:cs typeface="Trebuchet MS"/>
              </a:rPr>
              <a:t>lista.</a:t>
            </a:r>
            <a:endParaRPr sz="2909" dirty="0">
              <a:latin typeface="Trebuchet MS"/>
              <a:cs typeface="Trebuchet MS"/>
            </a:endParaRPr>
          </a:p>
          <a:p>
            <a:pPr marL="385045" indent="-374076">
              <a:lnSpc>
                <a:spcPts val="3481"/>
              </a:lnSpc>
              <a:buAutoNum type="arabicPeriod"/>
              <a:tabLst>
                <a:tab pos="385622" algn="l"/>
              </a:tabLst>
            </a:pPr>
            <a:r>
              <a:rPr sz="2909" i="1" spc="-245" dirty="0">
                <a:latin typeface="Trebuchet MS"/>
                <a:cs typeface="Trebuchet MS"/>
              </a:rPr>
              <a:t>Rode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41" dirty="0">
                <a:latin typeface="Trebuchet MS"/>
                <a:cs typeface="Trebuchet MS"/>
              </a:rPr>
              <a:t>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77" dirty="0">
                <a:latin typeface="Trebuchet MS"/>
                <a:cs typeface="Trebuchet MS"/>
              </a:rPr>
              <a:t>JUnit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59" dirty="0">
                <a:latin typeface="Trebuchet MS"/>
                <a:cs typeface="Trebuchet MS"/>
              </a:rPr>
              <a:t>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41" dirty="0">
                <a:latin typeface="Trebuchet MS"/>
                <a:cs typeface="Trebuchet MS"/>
              </a:rPr>
              <a:t>certifique-se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45" dirty="0">
                <a:latin typeface="Trebuchet MS"/>
                <a:cs typeface="Trebuchet MS"/>
              </a:rPr>
              <a:t>que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41" dirty="0">
                <a:latin typeface="Trebuchet MS"/>
                <a:cs typeface="Trebuchet MS"/>
              </a:rPr>
              <a:t>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31" dirty="0">
                <a:latin typeface="Trebuchet MS"/>
                <a:cs typeface="Trebuchet MS"/>
              </a:rPr>
              <a:t>teste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64" dirty="0">
                <a:latin typeface="Trebuchet MS"/>
                <a:cs typeface="Trebuchet MS"/>
              </a:rPr>
              <a:t>falha</a:t>
            </a:r>
            <a:endParaRPr sz="2909" dirty="0">
              <a:latin typeface="Trebuchet MS"/>
              <a:cs typeface="Trebuchet MS"/>
            </a:endParaRPr>
          </a:p>
          <a:p>
            <a:pPr marL="385045" indent="-374076">
              <a:lnSpc>
                <a:spcPts val="3486"/>
              </a:lnSpc>
              <a:buAutoNum type="arabicPeriod"/>
              <a:tabLst>
                <a:tab pos="385622" algn="l"/>
              </a:tabLst>
            </a:pPr>
            <a:r>
              <a:rPr sz="2909" i="1" spc="-241" dirty="0">
                <a:latin typeface="Trebuchet MS"/>
                <a:cs typeface="Trebuchet MS"/>
              </a:rPr>
              <a:t>Implemente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41" dirty="0">
                <a:latin typeface="Trebuchet MS"/>
                <a:cs typeface="Trebuchet MS"/>
              </a:rPr>
              <a:t>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36" dirty="0">
                <a:latin typeface="Trebuchet MS"/>
                <a:cs typeface="Trebuchet MS"/>
              </a:rPr>
              <a:t>código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05" dirty="0">
                <a:latin typeface="Trebuchet MS"/>
                <a:cs typeface="Trebuchet MS"/>
              </a:rPr>
              <a:t>mais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23" dirty="0">
                <a:latin typeface="Trebuchet MS"/>
                <a:cs typeface="Trebuchet MS"/>
              </a:rPr>
              <a:t>simples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45" dirty="0">
                <a:latin typeface="Trebuchet MS"/>
                <a:cs typeface="Trebuchet MS"/>
              </a:rPr>
              <a:t>que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73" dirty="0">
                <a:latin typeface="Trebuchet MS"/>
                <a:cs typeface="Trebuchet MS"/>
              </a:rPr>
              <a:t>rode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41" dirty="0">
                <a:latin typeface="Trebuchet MS"/>
                <a:cs typeface="Trebuchet MS"/>
              </a:rPr>
              <a:t>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31" dirty="0">
                <a:latin typeface="Trebuchet MS"/>
                <a:cs typeface="Trebuchet MS"/>
              </a:rPr>
              <a:t>teste</a:t>
            </a:r>
            <a:endParaRPr sz="2909" dirty="0">
              <a:latin typeface="Trebuchet MS"/>
              <a:cs typeface="Trebuchet MS"/>
            </a:endParaRPr>
          </a:p>
          <a:p>
            <a:pPr marL="696198" lvl="1" indent="-260353">
              <a:spcBef>
                <a:spcPts val="14"/>
              </a:spcBef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Crie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73" dirty="0">
                <a:solidFill>
                  <a:srgbClr val="000065"/>
                </a:solidFill>
                <a:latin typeface="Trebuchet MS"/>
                <a:cs typeface="Trebuchet MS"/>
              </a:rPr>
              <a:t>classes,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métodos,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etc.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para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8" dirty="0">
                <a:solidFill>
                  <a:srgbClr val="000065"/>
                </a:solidFill>
                <a:latin typeface="Trebuchet MS"/>
                <a:cs typeface="Trebuchet MS"/>
              </a:rPr>
              <a:t>que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código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8" dirty="0">
                <a:solidFill>
                  <a:srgbClr val="000065"/>
                </a:solidFill>
                <a:latin typeface="Trebuchet MS"/>
                <a:cs typeface="Trebuchet MS"/>
              </a:rPr>
              <a:t>compile</a:t>
            </a:r>
            <a:endParaRPr sz="2545" dirty="0">
              <a:latin typeface="Trebuchet MS"/>
              <a:cs typeface="Trebuchet MS"/>
            </a:endParaRPr>
          </a:p>
          <a:p>
            <a:pPr marL="696198" lvl="1" indent="-260353">
              <a:lnSpc>
                <a:spcPts val="3049"/>
              </a:lnSpc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Código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pode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ser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código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68" dirty="0">
                <a:solidFill>
                  <a:srgbClr val="000065"/>
                </a:solidFill>
                <a:latin typeface="Trebuchet MS"/>
                <a:cs typeface="Trebuchet MS"/>
              </a:rPr>
              <a:t>feio,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45" dirty="0">
                <a:solidFill>
                  <a:srgbClr val="000065"/>
                </a:solidFill>
                <a:latin typeface="Trebuchet MS"/>
                <a:cs typeface="Trebuchet MS"/>
              </a:rPr>
              <a:t>óbvio,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68" dirty="0">
                <a:solidFill>
                  <a:srgbClr val="000065"/>
                </a:solidFill>
                <a:latin typeface="Trebuchet MS"/>
                <a:cs typeface="Trebuchet MS"/>
              </a:rPr>
              <a:t>mas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55" dirty="0">
                <a:solidFill>
                  <a:srgbClr val="000065"/>
                </a:solidFill>
                <a:latin typeface="Trebuchet MS"/>
                <a:cs typeface="Trebuchet MS"/>
              </a:rPr>
              <a:t>deve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45" dirty="0">
                <a:solidFill>
                  <a:srgbClr val="000065"/>
                </a:solidFill>
                <a:latin typeface="Trebuchet MS"/>
                <a:cs typeface="Trebuchet MS"/>
              </a:rPr>
              <a:t>rodar!</a:t>
            </a:r>
            <a:endParaRPr sz="2545" dirty="0">
              <a:latin typeface="Trebuchet MS"/>
              <a:cs typeface="Trebuchet MS"/>
            </a:endParaRPr>
          </a:p>
          <a:p>
            <a:pPr marL="305958" marR="1048915" indent="-294989">
              <a:lnSpc>
                <a:spcPts val="3481"/>
              </a:lnSpc>
              <a:spcBef>
                <a:spcPts val="123"/>
              </a:spcBef>
              <a:buAutoNum type="arabicPeriod"/>
              <a:tabLst>
                <a:tab pos="385622" algn="l"/>
              </a:tabLst>
            </a:pPr>
            <a:r>
              <a:rPr sz="2909" i="1" spc="-268" dirty="0">
                <a:latin typeface="Trebuchet MS"/>
                <a:cs typeface="Trebuchet MS"/>
              </a:rPr>
              <a:t>Refatore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41" dirty="0">
                <a:latin typeface="Trebuchet MS"/>
                <a:cs typeface="Trebuchet MS"/>
              </a:rPr>
              <a:t>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36" dirty="0">
                <a:latin typeface="Trebuchet MS"/>
                <a:cs typeface="Trebuchet MS"/>
              </a:rPr>
              <a:t>código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27" dirty="0">
                <a:latin typeface="Trebuchet MS"/>
                <a:cs typeface="Trebuchet MS"/>
              </a:rPr>
              <a:t>para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86" dirty="0">
                <a:latin typeface="Trebuchet MS"/>
                <a:cs typeface="Trebuchet MS"/>
              </a:rPr>
              <a:t>remover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185" dirty="0">
                <a:latin typeface="Trebuchet MS"/>
                <a:cs typeface="Trebuchet MS"/>
              </a:rPr>
              <a:t>a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18" dirty="0">
                <a:latin typeface="Trebuchet MS"/>
                <a:cs typeface="Trebuchet MS"/>
              </a:rPr>
              <a:t>duplicação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08" dirty="0">
                <a:latin typeface="Trebuchet MS"/>
                <a:cs typeface="Trebuchet MS"/>
              </a:rPr>
              <a:t>de  </a:t>
            </a:r>
            <a:r>
              <a:rPr sz="2909" i="1" spc="-218" dirty="0">
                <a:latin typeface="Trebuchet MS"/>
                <a:cs typeface="Trebuchet MS"/>
              </a:rPr>
              <a:t>dados</a:t>
            </a:r>
            <a:endParaRPr sz="2909" dirty="0">
              <a:latin typeface="Trebuchet MS"/>
              <a:cs typeface="Trebuchet MS"/>
            </a:endParaRPr>
          </a:p>
          <a:p>
            <a:pPr marL="385045" indent="-374076">
              <a:lnSpc>
                <a:spcPts val="3377"/>
              </a:lnSpc>
              <a:buAutoNum type="arabicPeriod"/>
              <a:tabLst>
                <a:tab pos="385622" algn="l"/>
              </a:tabLst>
            </a:pPr>
            <a:r>
              <a:rPr sz="2909" i="1" spc="-200" dirty="0">
                <a:latin typeface="Trebuchet MS"/>
                <a:cs typeface="Trebuchet MS"/>
              </a:rPr>
              <a:t>Escreva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05" dirty="0">
                <a:latin typeface="Trebuchet MS"/>
                <a:cs typeface="Trebuchet MS"/>
              </a:rPr>
              <a:t>mais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55" dirty="0">
                <a:latin typeface="Trebuchet MS"/>
                <a:cs typeface="Trebuchet MS"/>
              </a:rPr>
              <a:t>um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31" dirty="0">
                <a:latin typeface="Trebuchet MS"/>
                <a:cs typeface="Trebuchet MS"/>
              </a:rPr>
              <a:t>teste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36" dirty="0">
                <a:latin typeface="Trebuchet MS"/>
                <a:cs typeface="Trebuchet MS"/>
              </a:rPr>
              <a:t>ou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86" dirty="0">
                <a:latin typeface="Trebuchet MS"/>
                <a:cs typeface="Trebuchet MS"/>
              </a:rPr>
              <a:t>refine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41" dirty="0">
                <a:latin typeface="Trebuchet MS"/>
                <a:cs typeface="Trebuchet MS"/>
              </a:rPr>
              <a:t>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31" dirty="0">
                <a:latin typeface="Trebuchet MS"/>
                <a:cs typeface="Trebuchet MS"/>
              </a:rPr>
              <a:t>teste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36" dirty="0">
                <a:latin typeface="Trebuchet MS"/>
                <a:cs typeface="Trebuchet MS"/>
              </a:rPr>
              <a:t>existente</a:t>
            </a:r>
            <a:endParaRPr sz="2909" dirty="0">
              <a:latin typeface="Trebuchet MS"/>
              <a:cs typeface="Trebuchet MS"/>
            </a:endParaRPr>
          </a:p>
          <a:p>
            <a:pPr marL="385045" indent="-374076">
              <a:lnSpc>
                <a:spcPts val="3314"/>
              </a:lnSpc>
              <a:buAutoNum type="arabicPeriod"/>
              <a:tabLst>
                <a:tab pos="385622" algn="l"/>
              </a:tabLst>
            </a:pPr>
            <a:r>
              <a:rPr sz="2909" i="1" spc="-231" dirty="0">
                <a:latin typeface="Trebuchet MS"/>
                <a:cs typeface="Trebuchet MS"/>
              </a:rPr>
              <a:t>Repita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177" dirty="0">
                <a:latin typeface="Trebuchet MS"/>
                <a:cs typeface="Trebuchet MS"/>
              </a:rPr>
              <a:t>os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168" dirty="0">
                <a:latin typeface="Trebuchet MS"/>
                <a:cs typeface="Trebuchet MS"/>
              </a:rPr>
              <a:t>passos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59" dirty="0">
                <a:latin typeface="Trebuchet MS"/>
                <a:cs typeface="Trebuchet MS"/>
              </a:rPr>
              <a:t>2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185" dirty="0">
                <a:latin typeface="Trebuchet MS"/>
                <a:cs typeface="Trebuchet MS"/>
              </a:rPr>
              <a:t>a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59" dirty="0">
                <a:latin typeface="Trebuchet MS"/>
                <a:cs typeface="Trebuchet MS"/>
              </a:rPr>
              <a:t>6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36" dirty="0">
                <a:latin typeface="Trebuchet MS"/>
                <a:cs typeface="Trebuchet MS"/>
              </a:rPr>
              <a:t>até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50" dirty="0">
                <a:latin typeface="Trebuchet MS"/>
                <a:cs typeface="Trebuchet MS"/>
              </a:rPr>
              <a:t>i</a:t>
            </a:r>
            <a:r>
              <a:rPr sz="2909" i="1" spc="-259" dirty="0">
                <a:latin typeface="Trebuchet MS"/>
                <a:cs typeface="Trebuchet MS"/>
              </a:rPr>
              <a:t>mplementa</a:t>
            </a:r>
            <a:r>
              <a:rPr sz="2909" i="1" spc="-195" dirty="0">
                <a:latin typeface="Trebuchet MS"/>
                <a:cs typeface="Trebuchet MS"/>
              </a:rPr>
              <a:t>r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41" dirty="0">
                <a:latin typeface="Trebuchet MS"/>
                <a:cs typeface="Trebuchet MS"/>
              </a:rPr>
              <a:t>toda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185" dirty="0">
                <a:latin typeface="Trebuchet MS"/>
                <a:cs typeface="Trebuchet MS"/>
              </a:rPr>
              <a:t>a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23" dirty="0">
                <a:latin typeface="Trebuchet MS"/>
                <a:cs typeface="Trebuchet MS"/>
              </a:rPr>
              <a:t>lista</a:t>
            </a:r>
            <a:endParaRPr sz="2909" dirty="0">
              <a:latin typeface="Trebuchet MS"/>
              <a:cs typeface="Trebuchet MS"/>
            </a:endParaRPr>
          </a:p>
          <a:p>
            <a:pPr marR="4618" algn="r">
              <a:lnSpc>
                <a:spcPts val="2441"/>
              </a:lnSpc>
            </a:pPr>
            <a:r>
              <a:rPr sz="2182" i="1" spc="-45" dirty="0">
                <a:solidFill>
                  <a:srgbClr val="333365"/>
                </a:solidFill>
                <a:latin typeface="Trebuchet MS"/>
                <a:cs typeface="Trebuchet MS"/>
              </a:rPr>
              <a:t>10</a:t>
            </a:r>
            <a:endParaRPr sz="2182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566" y="259146"/>
            <a:ext cx="6877093" cy="688766"/>
          </a:xfrm>
          <a:prstGeom prst="rect">
            <a:avLst/>
          </a:prstGeom>
        </p:spPr>
        <p:txBody>
          <a:bodyPr vert="horz" wrap="square" lIns="0" tIns="11545" rIns="0" bIns="0" rtlCol="0" anchor="ctr">
            <a:spAutoFit/>
          </a:bodyPr>
          <a:lstStyle/>
          <a:p>
            <a:pPr marL="11546">
              <a:lnSpc>
                <a:spcPct val="100000"/>
              </a:lnSpc>
              <a:spcBef>
                <a:spcPts val="91"/>
              </a:spcBef>
            </a:pPr>
            <a:r>
              <a:rPr spc="-277" dirty="0"/>
              <a:t>Com</a:t>
            </a:r>
            <a:r>
              <a:rPr spc="-223" dirty="0"/>
              <a:t>o</a:t>
            </a:r>
            <a:r>
              <a:rPr spc="-182" dirty="0"/>
              <a:t> </a:t>
            </a:r>
            <a:r>
              <a:rPr spc="-309" dirty="0"/>
              <a:t>implementar?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4867" y="1507221"/>
            <a:ext cx="11273365" cy="5091633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317503" marR="399477" indent="-294989">
              <a:spcBef>
                <a:spcPts val="86"/>
              </a:spcBef>
              <a:buClr>
                <a:srgbClr val="CC0000"/>
              </a:buClr>
              <a:buFont typeface="Wingdings"/>
              <a:buChar char=""/>
              <a:tabLst>
                <a:tab pos="318080" algn="l"/>
              </a:tabLst>
            </a:pPr>
            <a:r>
              <a:rPr sz="2909" i="1" spc="-191" dirty="0">
                <a:latin typeface="Trebuchet MS"/>
                <a:cs typeface="Trebuchet MS"/>
              </a:rPr>
              <a:t>Dentro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68" dirty="0">
                <a:latin typeface="Trebuchet MS"/>
                <a:cs typeface="Trebuchet MS"/>
              </a:rPr>
              <a:t>de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195" dirty="0">
                <a:latin typeface="Trebuchet MS"/>
                <a:cs typeface="Trebuchet MS"/>
              </a:rPr>
              <a:t>cada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50" dirty="0">
                <a:latin typeface="Trebuchet MS"/>
                <a:cs typeface="Trebuchet MS"/>
              </a:rPr>
              <a:t>teste,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45" dirty="0">
                <a:latin typeface="Trebuchet MS"/>
                <a:cs typeface="Trebuchet MS"/>
              </a:rPr>
              <a:t>utilize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177" dirty="0">
                <a:latin typeface="Trebuchet MS"/>
                <a:cs typeface="Trebuchet MS"/>
              </a:rPr>
              <a:t>os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36" dirty="0">
                <a:latin typeface="Trebuchet MS"/>
                <a:cs typeface="Trebuchet MS"/>
              </a:rPr>
              <a:t>métodos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36" dirty="0">
                <a:latin typeface="Trebuchet MS"/>
                <a:cs typeface="Trebuchet MS"/>
              </a:rPr>
              <a:t>herdados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182" dirty="0">
                <a:latin typeface="Trebuchet MS"/>
                <a:cs typeface="Trebuchet MS"/>
              </a:rPr>
              <a:t>da  </a:t>
            </a:r>
            <a:r>
              <a:rPr sz="2909" i="1" spc="-185" dirty="0">
                <a:latin typeface="Trebuchet MS"/>
                <a:cs typeface="Trebuchet MS"/>
              </a:rPr>
              <a:t>classe</a:t>
            </a:r>
            <a:r>
              <a:rPr sz="2909" i="1" spc="-145" dirty="0">
                <a:latin typeface="Trebuchet MS"/>
                <a:cs typeface="Trebuchet MS"/>
              </a:rPr>
              <a:t> </a:t>
            </a:r>
            <a:r>
              <a:rPr sz="2909" i="1" spc="-182" dirty="0">
                <a:latin typeface="Trebuchet MS"/>
                <a:cs typeface="Trebuchet MS"/>
              </a:rPr>
              <a:t>TestCase</a:t>
            </a:r>
            <a:endParaRPr sz="2909" dirty="0">
              <a:latin typeface="Trebuchet MS"/>
              <a:cs typeface="Trebuchet MS"/>
            </a:endParaRPr>
          </a:p>
          <a:p>
            <a:pPr marL="707743" lvl="1" indent="-260353">
              <a:spcBef>
                <a:spcPts val="9"/>
              </a:spcBef>
              <a:buClr>
                <a:srgbClr val="CC0000"/>
              </a:buClr>
              <a:buFont typeface="Wingdings"/>
              <a:buChar char=""/>
              <a:tabLst>
                <a:tab pos="708321" algn="l"/>
              </a:tabLst>
            </a:pPr>
            <a:r>
              <a:rPr sz="2545" i="1" spc="-195" dirty="0">
                <a:latin typeface="Trebuchet MS"/>
                <a:cs typeface="Trebuchet MS"/>
              </a:rPr>
              <a:t>assertEquals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(objetoEsperado,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8" dirty="0">
                <a:solidFill>
                  <a:srgbClr val="000065"/>
                </a:solidFill>
                <a:latin typeface="Trebuchet MS"/>
                <a:cs typeface="Trebuchet MS"/>
              </a:rPr>
              <a:t>objetoRecebido),</a:t>
            </a:r>
            <a:endParaRPr sz="2545" dirty="0">
              <a:latin typeface="Trebuchet MS"/>
              <a:cs typeface="Trebuchet MS"/>
            </a:endParaRPr>
          </a:p>
          <a:p>
            <a:pPr marL="707743" lvl="1" indent="-260353">
              <a:spcBef>
                <a:spcPts val="9"/>
              </a:spcBef>
              <a:buClr>
                <a:srgbClr val="CC0000"/>
              </a:buClr>
              <a:buFont typeface="Wingdings"/>
              <a:buChar char=""/>
              <a:tabLst>
                <a:tab pos="708321" algn="l"/>
              </a:tabLst>
            </a:pPr>
            <a:r>
              <a:rPr sz="2545" i="1" spc="-200" dirty="0">
                <a:latin typeface="Trebuchet MS"/>
                <a:cs typeface="Trebuchet MS"/>
              </a:rPr>
              <a:t>assertTrue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(valorBooleano),</a:t>
            </a:r>
            <a:r>
              <a:rPr sz="2545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73" dirty="0">
                <a:latin typeface="Trebuchet MS"/>
                <a:cs typeface="Trebuchet MS"/>
              </a:rPr>
              <a:t>assertNotNull</a:t>
            </a:r>
            <a:r>
              <a:rPr sz="2545" i="1" spc="-173" dirty="0">
                <a:solidFill>
                  <a:srgbClr val="000065"/>
                </a:solidFill>
                <a:latin typeface="Trebuchet MS"/>
                <a:cs typeface="Trebuchet MS"/>
              </a:rPr>
              <a:t>(objeto)</a:t>
            </a:r>
            <a:endParaRPr sz="2545" dirty="0">
              <a:latin typeface="Trebuchet MS"/>
              <a:cs typeface="Trebuchet MS"/>
            </a:endParaRPr>
          </a:p>
          <a:p>
            <a:pPr marL="707743" lvl="1" indent="-260353">
              <a:lnSpc>
                <a:spcPts val="3049"/>
              </a:lnSpc>
              <a:buClr>
                <a:srgbClr val="CC0000"/>
              </a:buClr>
              <a:buFont typeface="Wingdings"/>
              <a:buChar char=""/>
              <a:tabLst>
                <a:tab pos="708321" algn="l"/>
              </a:tabLst>
            </a:pPr>
            <a:r>
              <a:rPr sz="2545" i="1" spc="-200" dirty="0">
                <a:latin typeface="Trebuchet MS"/>
                <a:cs typeface="Trebuchet MS"/>
              </a:rPr>
              <a:t>assertSame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(objetoUm,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1" dirty="0">
                <a:solidFill>
                  <a:srgbClr val="000065"/>
                </a:solidFill>
                <a:latin typeface="Trebuchet MS"/>
                <a:cs typeface="Trebuchet MS"/>
              </a:rPr>
              <a:t>objetoDois),</a:t>
            </a:r>
            <a:r>
              <a:rPr sz="2545" i="1" spc="-118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55" dirty="0">
                <a:latin typeface="Trebuchet MS"/>
                <a:cs typeface="Trebuchet MS"/>
              </a:rPr>
              <a:t>fail</a:t>
            </a:r>
            <a:r>
              <a:rPr sz="2545" i="1" spc="-118" dirty="0">
                <a:latin typeface="Trebuchet MS"/>
                <a:cs typeface="Trebuchet MS"/>
              </a:rPr>
              <a:t> </a:t>
            </a:r>
            <a:r>
              <a:rPr sz="2545" i="1" spc="-150" dirty="0">
                <a:solidFill>
                  <a:srgbClr val="000065"/>
                </a:solidFill>
                <a:latin typeface="Trebuchet MS"/>
                <a:cs typeface="Trebuchet MS"/>
              </a:rPr>
              <a:t>(),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300" dirty="0">
                <a:solidFill>
                  <a:srgbClr val="000065"/>
                </a:solidFill>
                <a:latin typeface="Trebuchet MS"/>
                <a:cs typeface="Trebuchet MS"/>
              </a:rPr>
              <a:t>...</a:t>
            </a:r>
            <a:endParaRPr sz="2545" dirty="0">
              <a:latin typeface="Trebuchet MS"/>
              <a:cs typeface="Trebuchet MS"/>
            </a:endParaRPr>
          </a:p>
          <a:p>
            <a:pPr marL="317503" indent="-294989">
              <a:lnSpc>
                <a:spcPts val="3486"/>
              </a:lnSpc>
              <a:buClr>
                <a:srgbClr val="CC0000"/>
              </a:buClr>
              <a:buFont typeface="Wingdings"/>
              <a:buChar char=""/>
              <a:tabLst>
                <a:tab pos="318080" algn="l"/>
              </a:tabLst>
            </a:pPr>
            <a:r>
              <a:rPr sz="2909" i="1" spc="-227" dirty="0">
                <a:latin typeface="Trebuchet MS"/>
                <a:cs typeface="Trebuchet MS"/>
              </a:rPr>
              <a:t>Exemplo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68" dirty="0">
                <a:latin typeface="Trebuchet MS"/>
                <a:cs typeface="Trebuchet MS"/>
              </a:rPr>
              <a:t>de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23" dirty="0">
                <a:latin typeface="Trebuchet MS"/>
                <a:cs typeface="Trebuchet MS"/>
              </a:rPr>
              <a:t>test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177" dirty="0">
                <a:latin typeface="Trebuchet MS"/>
                <a:cs typeface="Trebuchet MS"/>
              </a:rPr>
              <a:t>case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18" dirty="0">
                <a:latin typeface="Trebuchet MS"/>
                <a:cs typeface="Trebuchet MS"/>
              </a:rPr>
              <a:t>com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55" dirty="0">
                <a:latin typeface="Trebuchet MS"/>
                <a:cs typeface="Trebuchet MS"/>
              </a:rPr>
              <a:t>um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150" dirty="0">
                <a:latin typeface="Trebuchet MS"/>
                <a:cs typeface="Trebuchet MS"/>
              </a:rPr>
              <a:t>setUp()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59" dirty="0">
                <a:latin typeface="Trebuchet MS"/>
                <a:cs typeface="Trebuchet MS"/>
              </a:rPr>
              <a:t>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55" dirty="0">
                <a:latin typeface="Trebuchet MS"/>
                <a:cs typeface="Trebuchet MS"/>
              </a:rPr>
              <a:t>um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50" dirty="0">
                <a:latin typeface="Trebuchet MS"/>
                <a:cs typeface="Trebuchet MS"/>
              </a:rPr>
              <a:t>teste:</a:t>
            </a:r>
            <a:endParaRPr sz="2909" dirty="0">
              <a:latin typeface="Trebuchet MS"/>
              <a:cs typeface="Trebuchet MS"/>
            </a:endParaRPr>
          </a:p>
          <a:p>
            <a:pPr marL="23091">
              <a:spcBef>
                <a:spcPts val="945"/>
              </a:spcBef>
            </a:pPr>
            <a:r>
              <a:rPr sz="2000" b="1" dirty="0">
                <a:latin typeface="Courier New"/>
                <a:cs typeface="Courier New"/>
              </a:rPr>
              <a:t>public</a:t>
            </a:r>
            <a:r>
              <a:rPr sz="2000" b="1" spc="-9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class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CoisaTest</a:t>
            </a:r>
            <a:r>
              <a:rPr sz="2000" b="1" spc="-9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extends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TestCase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 dirty="0">
              <a:latin typeface="Courier New"/>
              <a:cs typeface="Courier New"/>
            </a:endParaRPr>
          </a:p>
          <a:p>
            <a:pPr marL="317503" marR="3651287" indent="11546"/>
            <a:r>
              <a:rPr sz="2000" b="1" dirty="0">
                <a:solidFill>
                  <a:srgbClr val="009A00"/>
                </a:solidFill>
                <a:latin typeface="Courier New"/>
                <a:cs typeface="Courier New"/>
              </a:rPr>
              <a:t>// construtor padrão omitido </a:t>
            </a:r>
            <a:r>
              <a:rPr sz="2000" b="1" spc="-1191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private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Coisa coisa;</a:t>
            </a:r>
            <a:endParaRPr sz="2000" dirty="0">
              <a:latin typeface="Courier New"/>
              <a:cs typeface="Courier New"/>
            </a:endParaRPr>
          </a:p>
          <a:p>
            <a:pPr marL="317503" marR="441041" indent="11546">
              <a:lnSpc>
                <a:spcPts val="2400"/>
              </a:lnSpc>
              <a:spcBef>
                <a:spcPts val="73"/>
              </a:spcBef>
            </a:pPr>
            <a:r>
              <a:rPr sz="2000" b="1" dirty="0">
                <a:latin typeface="Courier New"/>
                <a:cs typeface="Courier New"/>
              </a:rPr>
              <a:t>public void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setUp() </a:t>
            </a:r>
            <a:r>
              <a:rPr sz="2000" b="1" dirty="0">
                <a:latin typeface="Courier New"/>
                <a:cs typeface="Courier New"/>
              </a:rPr>
              <a:t>{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coisa = new Coisa("Bit");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} </a:t>
            </a:r>
            <a:r>
              <a:rPr sz="2000" b="1" spc="-1186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public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void</a:t>
            </a:r>
            <a:r>
              <a:rPr sz="2000" b="1" spc="9" dirty="0"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testToString()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 dirty="0">
              <a:latin typeface="Courier New"/>
              <a:cs typeface="Courier New"/>
            </a:endParaRPr>
          </a:p>
          <a:p>
            <a:pPr marL="623461">
              <a:lnSpc>
                <a:spcPts val="2314"/>
              </a:lnSpc>
            </a:pPr>
            <a:r>
              <a:rPr sz="2000" b="1" dirty="0">
                <a:solidFill>
                  <a:srgbClr val="000065"/>
                </a:solidFill>
                <a:latin typeface="Courier New"/>
                <a:cs typeface="Courier New"/>
              </a:rPr>
              <a:t>assertEquals</a:t>
            </a:r>
            <a:r>
              <a:rPr sz="2000" b="1" dirty="0">
                <a:latin typeface="Courier New"/>
                <a:cs typeface="Courier New"/>
              </a:rPr>
              <a:t>("&lt;coisa&gt;Bit&lt;/coisa&gt;",</a:t>
            </a:r>
            <a:endParaRPr sz="2000" dirty="0">
              <a:latin typeface="Courier New"/>
              <a:cs typeface="Courier New"/>
            </a:endParaRPr>
          </a:p>
          <a:p>
            <a:pPr marL="2764009">
              <a:lnSpc>
                <a:spcPts val="2136"/>
              </a:lnSpc>
            </a:pPr>
            <a:r>
              <a:rPr sz="2000" b="1" dirty="0">
                <a:latin typeface="Courier New"/>
                <a:cs typeface="Courier New"/>
              </a:rPr>
              <a:t>coisa.toString());</a:t>
            </a:r>
            <a:endParaRPr sz="2000" dirty="0">
              <a:latin typeface="Courier New"/>
              <a:cs typeface="Courier New"/>
            </a:endParaRPr>
          </a:p>
          <a:p>
            <a:pPr marL="317503">
              <a:lnSpc>
                <a:spcPts val="2136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  <a:p>
            <a:pPr marL="23091">
              <a:spcBef>
                <a:spcPts val="1395"/>
              </a:spcBef>
              <a:tabLst>
                <a:tab pos="7964711" algn="l"/>
              </a:tabLst>
            </a:pPr>
            <a:r>
              <a:rPr sz="3000" b="1" baseline="50505" dirty="0">
                <a:latin typeface="Courier New"/>
                <a:cs typeface="Courier New"/>
              </a:rPr>
              <a:t>}	</a:t>
            </a:r>
            <a:r>
              <a:rPr sz="2182" i="1" spc="-45" dirty="0">
                <a:solidFill>
                  <a:srgbClr val="333365"/>
                </a:solidFill>
                <a:latin typeface="Trebuchet MS"/>
                <a:cs typeface="Trebuchet MS"/>
              </a:rPr>
              <a:t>11</a:t>
            </a:r>
            <a:endParaRPr sz="2182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184301"/>
            <a:ext cx="8846518" cy="688766"/>
          </a:xfrm>
          <a:prstGeom prst="rect">
            <a:avLst/>
          </a:prstGeom>
        </p:spPr>
        <p:txBody>
          <a:bodyPr vert="horz" wrap="square" lIns="0" tIns="11545" rIns="0" bIns="0" rtlCol="0" anchor="ctr">
            <a:spAutoFit/>
          </a:bodyPr>
          <a:lstStyle/>
          <a:p>
            <a:pPr marL="11546">
              <a:lnSpc>
                <a:spcPct val="100000"/>
              </a:lnSpc>
              <a:spcBef>
                <a:spcPts val="91"/>
              </a:spcBef>
            </a:pPr>
            <a:r>
              <a:rPr spc="-259" dirty="0"/>
              <a:t>Como</a:t>
            </a:r>
            <a:r>
              <a:rPr spc="-182" dirty="0"/>
              <a:t> </a:t>
            </a:r>
            <a:r>
              <a:rPr spc="-282" dirty="0"/>
              <a:t>funciona?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800" y="1274386"/>
            <a:ext cx="8065545" cy="3791982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305958" marR="711207" indent="-294989">
              <a:spcBef>
                <a:spcPts val="86"/>
              </a:spcBef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18" dirty="0">
                <a:latin typeface="Trebuchet MS"/>
                <a:cs typeface="Trebuchet MS"/>
              </a:rPr>
              <a:t>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23" dirty="0">
                <a:latin typeface="Trebuchet MS"/>
                <a:cs typeface="Trebuchet MS"/>
              </a:rPr>
              <a:t>TestRunner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45" dirty="0">
                <a:latin typeface="Trebuchet MS"/>
                <a:cs typeface="Trebuchet MS"/>
              </a:rPr>
              <a:t>recebe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31" dirty="0">
                <a:latin typeface="Trebuchet MS"/>
                <a:cs typeface="Trebuchet MS"/>
              </a:rPr>
              <a:t>uma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191" dirty="0">
                <a:latin typeface="Trebuchet MS"/>
                <a:cs typeface="Trebuchet MS"/>
              </a:rPr>
              <a:t>subclasse </a:t>
            </a:r>
            <a:r>
              <a:rPr sz="2909" i="1" spc="-864" dirty="0">
                <a:latin typeface="Trebuchet MS"/>
                <a:cs typeface="Trebuchet MS"/>
              </a:rPr>
              <a:t> </a:t>
            </a:r>
            <a:r>
              <a:rPr sz="2909" i="1" spc="-268" dirty="0">
                <a:latin typeface="Trebuchet MS"/>
                <a:cs typeface="Trebuchet MS"/>
              </a:rPr>
              <a:t>d</a:t>
            </a:r>
            <a:r>
              <a:rPr sz="2909" i="1" spc="-264" dirty="0">
                <a:latin typeface="Trebuchet MS"/>
                <a:cs typeface="Trebuchet MS"/>
              </a:rPr>
              <a:t>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50" dirty="0">
                <a:solidFill>
                  <a:srgbClr val="CC0000"/>
                </a:solidFill>
                <a:latin typeface="Trebuchet MS"/>
                <a:cs typeface="Trebuchet MS"/>
              </a:rPr>
              <a:t>junit.framework.TestCase</a:t>
            </a:r>
            <a:endParaRPr sz="2909" dirty="0">
              <a:latin typeface="Trebuchet MS"/>
              <a:cs typeface="Trebuchet MS"/>
            </a:endParaRPr>
          </a:p>
          <a:p>
            <a:pPr marL="696198" lvl="1" indent="-260353">
              <a:lnSpc>
                <a:spcPts val="3049"/>
              </a:lnSpc>
              <a:spcBef>
                <a:spcPts val="9"/>
              </a:spcBef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86" dirty="0">
                <a:solidFill>
                  <a:srgbClr val="000065"/>
                </a:solidFill>
                <a:latin typeface="Trebuchet MS"/>
                <a:cs typeface="Trebuchet MS"/>
              </a:rPr>
              <a:t>Usa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36" dirty="0">
                <a:solidFill>
                  <a:srgbClr val="000065"/>
                </a:solidFill>
                <a:latin typeface="Trebuchet MS"/>
                <a:cs typeface="Trebuchet MS"/>
              </a:rPr>
              <a:t>reflection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(Cap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64" dirty="0">
                <a:solidFill>
                  <a:srgbClr val="000065"/>
                </a:solidFill>
                <a:latin typeface="Trebuchet MS"/>
                <a:cs typeface="Trebuchet MS"/>
              </a:rPr>
              <a:t>14)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para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achar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4" dirty="0">
                <a:solidFill>
                  <a:srgbClr val="000065"/>
                </a:solidFill>
                <a:latin typeface="Trebuchet MS"/>
                <a:cs typeface="Trebuchet MS"/>
              </a:rPr>
              <a:t>métodos</a:t>
            </a:r>
            <a:endParaRPr sz="2545" dirty="0">
              <a:latin typeface="Trebuchet MS"/>
              <a:cs typeface="Trebuchet MS"/>
            </a:endParaRPr>
          </a:p>
          <a:p>
            <a:pPr marL="305958" indent="-294989">
              <a:lnSpc>
                <a:spcPts val="3486"/>
              </a:lnSpc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218" dirty="0">
                <a:latin typeface="Trebuchet MS"/>
                <a:cs typeface="Trebuchet MS"/>
              </a:rPr>
              <a:t>Par</a:t>
            </a:r>
            <a:r>
              <a:rPr sz="2909" i="1" spc="-236" dirty="0">
                <a:latin typeface="Trebuchet MS"/>
                <a:cs typeface="Trebuchet MS"/>
              </a:rPr>
              <a:t>a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191" dirty="0">
                <a:solidFill>
                  <a:srgbClr val="CC0000"/>
                </a:solidFill>
                <a:latin typeface="Trebuchet MS"/>
                <a:cs typeface="Trebuchet MS"/>
              </a:rPr>
              <a:t>cad</a:t>
            </a:r>
            <a:r>
              <a:rPr sz="2909" i="1" spc="-200" dirty="0">
                <a:solidFill>
                  <a:srgbClr val="CC0000"/>
                </a:solidFill>
                <a:latin typeface="Trebuchet MS"/>
                <a:cs typeface="Trebuchet MS"/>
              </a:rPr>
              <a:t>a</a:t>
            </a:r>
            <a:r>
              <a:rPr sz="2909" i="1" spc="-136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909" i="1" spc="-259" dirty="0">
                <a:latin typeface="Trebuchet MS"/>
                <a:cs typeface="Trebuchet MS"/>
              </a:rPr>
              <a:t>método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77" dirty="0">
                <a:latin typeface="Trebuchet MS"/>
                <a:cs typeface="Trebuchet MS"/>
              </a:rPr>
              <a:t>testXXX(),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41" dirty="0">
                <a:latin typeface="Trebuchet MS"/>
                <a:cs typeface="Trebuchet MS"/>
              </a:rPr>
              <a:t>executa:</a:t>
            </a:r>
            <a:endParaRPr sz="2909" dirty="0">
              <a:latin typeface="Trebuchet MS"/>
              <a:cs typeface="Trebuchet MS"/>
            </a:endParaRPr>
          </a:p>
          <a:p>
            <a:pPr marL="696198" lvl="1" indent="-260353">
              <a:spcBef>
                <a:spcPts val="9"/>
              </a:spcBef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1</a:t>
            </a:r>
            <a:r>
              <a:rPr sz="2545" i="1" spc="-141" dirty="0">
                <a:solidFill>
                  <a:srgbClr val="000065"/>
                </a:solidFill>
                <a:latin typeface="Trebuchet MS"/>
                <a:cs typeface="Trebuchet MS"/>
              </a:rPr>
              <a:t>.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métod</a:t>
            </a:r>
            <a:r>
              <a:rPr sz="2545" i="1" spc="-214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6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36" dirty="0">
                <a:solidFill>
                  <a:srgbClr val="CC0000"/>
                </a:solidFill>
                <a:latin typeface="Trebuchet MS"/>
                <a:cs typeface="Trebuchet MS"/>
              </a:rPr>
              <a:t>setUp()</a:t>
            </a:r>
            <a:endParaRPr sz="2545" dirty="0">
              <a:latin typeface="Trebuchet MS"/>
              <a:cs typeface="Trebuchet MS"/>
            </a:endParaRPr>
          </a:p>
          <a:p>
            <a:pPr marL="696198" lvl="1" indent="-260353">
              <a:spcBef>
                <a:spcPts val="9"/>
              </a:spcBef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2</a:t>
            </a:r>
            <a:r>
              <a:rPr sz="2545" i="1" spc="-141" dirty="0">
                <a:solidFill>
                  <a:srgbClr val="000065"/>
                </a:solidFill>
                <a:latin typeface="Trebuchet MS"/>
                <a:cs typeface="Trebuchet MS"/>
              </a:rPr>
              <a:t>.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própri</a:t>
            </a:r>
            <a:r>
              <a:rPr sz="2545" i="1" spc="-259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métod</a:t>
            </a:r>
            <a:r>
              <a:rPr sz="2545" i="1" spc="-214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45" dirty="0">
                <a:solidFill>
                  <a:srgbClr val="CC0000"/>
                </a:solidFill>
                <a:latin typeface="Trebuchet MS"/>
                <a:cs typeface="Trebuchet MS"/>
              </a:rPr>
              <a:t>testXXX()</a:t>
            </a:r>
            <a:endParaRPr sz="2545" dirty="0">
              <a:latin typeface="Trebuchet MS"/>
              <a:cs typeface="Trebuchet MS"/>
            </a:endParaRPr>
          </a:p>
          <a:p>
            <a:pPr marL="696198" lvl="1" indent="-260353">
              <a:lnSpc>
                <a:spcPts val="3049"/>
              </a:lnSpc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3</a:t>
            </a:r>
            <a:r>
              <a:rPr sz="2545" i="1" spc="-141" dirty="0">
                <a:solidFill>
                  <a:srgbClr val="000065"/>
                </a:solidFill>
                <a:latin typeface="Trebuchet MS"/>
                <a:cs typeface="Trebuchet MS"/>
              </a:rPr>
              <a:t>.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métod</a:t>
            </a:r>
            <a:r>
              <a:rPr sz="2545" i="1" spc="-214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6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64" dirty="0">
                <a:solidFill>
                  <a:srgbClr val="CC0000"/>
                </a:solidFill>
                <a:latin typeface="Trebuchet MS"/>
                <a:cs typeface="Trebuchet MS"/>
              </a:rPr>
              <a:t>tearDown()</a:t>
            </a:r>
            <a:endParaRPr sz="2545" dirty="0">
              <a:latin typeface="Trebuchet MS"/>
              <a:cs typeface="Trebuchet MS"/>
            </a:endParaRPr>
          </a:p>
          <a:p>
            <a:pPr marL="305958" marR="227448" indent="-294989">
              <a:lnSpc>
                <a:spcPts val="3481"/>
              </a:lnSpc>
              <a:spcBef>
                <a:spcPts val="95"/>
              </a:spcBef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18" dirty="0">
                <a:latin typeface="Trebuchet MS"/>
                <a:cs typeface="Trebuchet MS"/>
              </a:rPr>
              <a:t>O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23" dirty="0">
                <a:latin typeface="Trebuchet MS"/>
                <a:cs typeface="Trebuchet MS"/>
              </a:rPr>
              <a:t>test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177" dirty="0">
                <a:latin typeface="Trebuchet MS"/>
                <a:cs typeface="Trebuchet MS"/>
              </a:rPr>
              <a:t>case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59" dirty="0">
                <a:latin typeface="Trebuchet MS"/>
                <a:cs typeface="Trebuchet MS"/>
              </a:rPr>
              <a:t>é</a:t>
            </a:r>
            <a:r>
              <a:rPr sz="2909" i="1" spc="-132" dirty="0">
                <a:latin typeface="Trebuchet MS"/>
                <a:cs typeface="Trebuchet MS"/>
              </a:rPr>
              <a:t> </a:t>
            </a:r>
            <a:r>
              <a:rPr sz="2909" i="1" spc="-259" dirty="0">
                <a:latin typeface="Trebuchet MS"/>
                <a:cs typeface="Trebuchet MS"/>
              </a:rPr>
              <a:t>i</a:t>
            </a:r>
            <a:r>
              <a:rPr sz="2909" i="1" spc="-208" dirty="0">
                <a:latin typeface="Trebuchet MS"/>
                <a:cs typeface="Trebuchet MS"/>
              </a:rPr>
              <a:t>nstanciado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27" dirty="0">
                <a:latin typeface="Trebuchet MS"/>
                <a:cs typeface="Trebuchet MS"/>
              </a:rPr>
              <a:t>para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18" dirty="0">
                <a:latin typeface="Trebuchet MS"/>
                <a:cs typeface="Trebuchet MS"/>
              </a:rPr>
              <a:t>executar  </a:t>
            </a:r>
            <a:r>
              <a:rPr sz="2909" i="1" spc="-255" dirty="0">
                <a:latin typeface="Trebuchet MS"/>
                <a:cs typeface="Trebuchet MS"/>
              </a:rPr>
              <a:t>um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59" dirty="0">
                <a:latin typeface="Trebuchet MS"/>
                <a:cs typeface="Trebuchet MS"/>
              </a:rPr>
              <a:t>método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50" dirty="0">
                <a:latin typeface="Trebuchet MS"/>
                <a:cs typeface="Trebuchet MS"/>
              </a:rPr>
              <a:t>testXXX()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68" dirty="0">
                <a:latin typeface="Trebuchet MS"/>
                <a:cs typeface="Trebuchet MS"/>
              </a:rPr>
              <a:t>de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195" dirty="0">
                <a:latin typeface="Trebuchet MS"/>
                <a:cs typeface="Trebuchet MS"/>
              </a:rPr>
              <a:t>cada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77" dirty="0">
                <a:latin typeface="Trebuchet MS"/>
                <a:cs typeface="Trebuchet MS"/>
              </a:rPr>
              <a:t>vez.</a:t>
            </a:r>
            <a:endParaRPr sz="2909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033" y="5044208"/>
            <a:ext cx="10220890" cy="1217244"/>
          </a:xfrm>
          <a:prstGeom prst="rect">
            <a:avLst/>
          </a:prstGeom>
        </p:spPr>
        <p:txBody>
          <a:bodyPr vert="horz" wrap="square" lIns="0" tIns="11545" rIns="0" bIns="0" rtlCol="0">
            <a:spAutoFit/>
          </a:bodyPr>
          <a:lstStyle/>
          <a:p>
            <a:pPr marL="696198" marR="969251" indent="-259775">
              <a:spcBef>
                <a:spcPts val="91"/>
              </a:spcBef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168" dirty="0">
                <a:solidFill>
                  <a:srgbClr val="000065"/>
                </a:solidFill>
                <a:latin typeface="Trebuchet MS"/>
                <a:cs typeface="Trebuchet MS"/>
              </a:rPr>
              <a:t>As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alterações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8" dirty="0">
                <a:solidFill>
                  <a:srgbClr val="000065"/>
                </a:solidFill>
                <a:latin typeface="Trebuchet MS"/>
                <a:cs typeface="Trebuchet MS"/>
              </a:rPr>
              <a:t>que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41" dirty="0">
                <a:solidFill>
                  <a:srgbClr val="000065"/>
                </a:solidFill>
                <a:latin typeface="Trebuchet MS"/>
                <a:cs typeface="Trebuchet MS"/>
              </a:rPr>
              <a:t>ele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50" dirty="0">
                <a:solidFill>
                  <a:srgbClr val="000065"/>
                </a:solidFill>
                <a:latin typeface="Trebuchet MS"/>
                <a:cs typeface="Trebuchet MS"/>
              </a:rPr>
              <a:t>fizer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ao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estado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do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45" dirty="0">
                <a:solidFill>
                  <a:srgbClr val="000065"/>
                </a:solidFill>
                <a:latin typeface="Trebuchet MS"/>
                <a:cs typeface="Trebuchet MS"/>
              </a:rPr>
              <a:t>objeto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não </a:t>
            </a:r>
            <a:r>
              <a:rPr sz="2545" i="1" spc="-755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afetarã</a:t>
            </a:r>
            <a:r>
              <a:rPr sz="2545" i="1" spc="-245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4" dirty="0">
                <a:solidFill>
                  <a:srgbClr val="000065"/>
                </a:solidFill>
                <a:latin typeface="Trebuchet MS"/>
                <a:cs typeface="Trebuchet MS"/>
              </a:rPr>
              <a:t>demai</a:t>
            </a:r>
            <a:r>
              <a:rPr sz="2545" i="1" spc="-155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1" dirty="0">
                <a:solidFill>
                  <a:srgbClr val="000065"/>
                </a:solidFill>
                <a:latin typeface="Trebuchet MS"/>
                <a:cs typeface="Trebuchet MS"/>
              </a:rPr>
              <a:t>testes</a:t>
            </a:r>
            <a:endParaRPr sz="2545" dirty="0">
              <a:latin typeface="Trebuchet MS"/>
              <a:cs typeface="Trebuchet MS"/>
            </a:endParaRPr>
          </a:p>
          <a:p>
            <a:pPr marL="305958" indent="-294989">
              <a:lnSpc>
                <a:spcPts val="3481"/>
              </a:lnSpc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191" dirty="0">
                <a:latin typeface="Trebuchet MS"/>
                <a:cs typeface="Trebuchet MS"/>
              </a:rPr>
              <a:t>Método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55" dirty="0">
                <a:latin typeface="Trebuchet MS"/>
                <a:cs typeface="Trebuchet MS"/>
              </a:rPr>
              <a:t>pode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b="1" i="1" spc="-145" dirty="0">
                <a:solidFill>
                  <a:srgbClr val="009A00"/>
                </a:solidFill>
                <a:latin typeface="Trebuchet MS"/>
                <a:cs typeface="Trebuchet MS"/>
              </a:rPr>
              <a:t>terminar</a:t>
            </a:r>
            <a:r>
              <a:rPr sz="2909" i="1" spc="-336" dirty="0">
                <a:latin typeface="Trebuchet MS"/>
                <a:cs typeface="Trebuchet MS"/>
              </a:rPr>
              <a:t>,</a:t>
            </a:r>
            <a:r>
              <a:rPr sz="2909" i="1" spc="-145" dirty="0">
                <a:latin typeface="Trebuchet MS"/>
                <a:cs typeface="Trebuchet MS"/>
              </a:rPr>
              <a:t> </a:t>
            </a:r>
            <a:r>
              <a:rPr sz="2909" b="1" i="1" spc="-195" dirty="0">
                <a:solidFill>
                  <a:srgbClr val="650065"/>
                </a:solidFill>
                <a:latin typeface="Trebuchet MS"/>
                <a:cs typeface="Trebuchet MS"/>
              </a:rPr>
              <a:t>falha</a:t>
            </a:r>
            <a:r>
              <a:rPr sz="2909" b="1" i="1" spc="-173" dirty="0">
                <a:solidFill>
                  <a:srgbClr val="650065"/>
                </a:solidFill>
                <a:latin typeface="Trebuchet MS"/>
                <a:cs typeface="Trebuchet MS"/>
              </a:rPr>
              <a:t>r</a:t>
            </a:r>
            <a:r>
              <a:rPr sz="2909" b="1" i="1" spc="-136" dirty="0">
                <a:solidFill>
                  <a:srgbClr val="650065"/>
                </a:solidFill>
                <a:latin typeface="Trebuchet MS"/>
                <a:cs typeface="Trebuchet MS"/>
              </a:rPr>
              <a:t> </a:t>
            </a:r>
            <a:r>
              <a:rPr sz="2909" i="1" spc="-236" dirty="0">
                <a:latin typeface="Trebuchet MS"/>
                <a:cs typeface="Trebuchet MS"/>
              </a:rPr>
              <a:t>ou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50" dirty="0">
                <a:latin typeface="Trebuchet MS"/>
                <a:cs typeface="Trebuchet MS"/>
              </a:rPr>
              <a:t>provocar</a:t>
            </a:r>
            <a:r>
              <a:rPr sz="2909" i="1" spc="-132" dirty="0">
                <a:latin typeface="Trebuchet MS"/>
                <a:cs typeface="Trebuchet MS"/>
              </a:rPr>
              <a:t> </a:t>
            </a:r>
            <a:r>
              <a:rPr sz="2909" b="1" i="1" spc="-141" dirty="0">
                <a:solidFill>
                  <a:srgbClr val="FF0000"/>
                </a:solidFill>
                <a:latin typeface="Trebuchet MS"/>
                <a:cs typeface="Trebuchet MS"/>
              </a:rPr>
              <a:t>exceção</a:t>
            </a:r>
            <a:endParaRPr sz="2909" dirty="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553857"/>
              </p:ext>
            </p:extLst>
          </p:nvPr>
        </p:nvGraphicFramePr>
        <p:xfrm>
          <a:off x="9210583" y="3180920"/>
          <a:ext cx="1875547" cy="21817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9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6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730">
                <a:tc gridSpan="2"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b="1" spc="-100" dirty="0">
                          <a:latin typeface="Tahoma"/>
                          <a:cs typeface="Tahoma"/>
                        </a:rPr>
                        <a:t>MeuTestCase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77932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1377">
                <a:tc gridSpan="2">
                  <a:txBody>
                    <a:bodyPr/>
                    <a:lstStyle/>
                    <a:p>
                      <a:pPr marL="166370" marR="43751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600" b="1" i="1" spc="-60" dirty="0">
                          <a:latin typeface="Trebuchet MS"/>
                          <a:cs typeface="Trebuchet MS"/>
                        </a:rPr>
                        <a:t>setUp</a:t>
                      </a:r>
                      <a:r>
                        <a:rPr sz="1600" i="1" spc="-60" dirty="0">
                          <a:latin typeface="Trebuchet MS"/>
                          <a:cs typeface="Trebuchet MS"/>
                        </a:rPr>
                        <a:t>() </a:t>
                      </a:r>
                      <a:r>
                        <a:rPr sz="1600" i="1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i="1" spc="-4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testXXX</a:t>
                      </a:r>
                      <a:r>
                        <a:rPr sz="1600" i="1" spc="-4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() </a:t>
                      </a:r>
                      <a:r>
                        <a:rPr sz="1600" i="1" spc="-3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i="1" spc="-15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testYYY() </a:t>
                      </a:r>
                      <a:r>
                        <a:rPr sz="1600" b="1" i="1" spc="-145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i="1" spc="-5" dirty="0">
                          <a:latin typeface="Trebuchet MS"/>
                          <a:cs typeface="Trebuchet MS"/>
                        </a:rPr>
                        <a:t>tearDow</a:t>
                      </a:r>
                      <a:r>
                        <a:rPr sz="1600" b="1" i="1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600" i="1" dirty="0">
                          <a:latin typeface="Trebuchet MS"/>
                          <a:cs typeface="Trebuchet MS"/>
                        </a:rPr>
                        <a:t>()</a:t>
                      </a:r>
                      <a:endParaRPr sz="1600" dirty="0">
                        <a:latin typeface="Trebuchet MS"/>
                        <a:cs typeface="Trebuchet MS"/>
                      </a:endParaRPr>
                    </a:p>
                  </a:txBody>
                  <a:tcPr marL="0" marR="0" marT="7446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9512838" y="1852111"/>
            <a:ext cx="1202459" cy="1321377"/>
            <a:chOff x="8255825" y="1582800"/>
            <a:chExt cx="1322705" cy="1453515"/>
          </a:xfrm>
        </p:grpSpPr>
        <p:sp>
          <p:nvSpPr>
            <p:cNvPr id="7" name="object 7"/>
            <p:cNvSpPr/>
            <p:nvPr/>
          </p:nvSpPr>
          <p:spPr>
            <a:xfrm>
              <a:off x="8839327" y="2805175"/>
              <a:ext cx="231140" cy="231140"/>
            </a:xfrm>
            <a:custGeom>
              <a:avLst/>
              <a:gdLst/>
              <a:ahLst/>
              <a:cxnLst/>
              <a:rect l="l" t="t" r="r" b="b"/>
              <a:pathLst>
                <a:path w="231140" h="231139">
                  <a:moveTo>
                    <a:pt x="230898" y="230886"/>
                  </a:moveTo>
                  <a:lnTo>
                    <a:pt x="115824" y="0"/>
                  </a:lnTo>
                  <a:lnTo>
                    <a:pt x="0" y="230886"/>
                  </a:lnTo>
                  <a:lnTo>
                    <a:pt x="230898" y="2308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8" name="object 8"/>
            <p:cNvSpPr/>
            <p:nvPr/>
          </p:nvSpPr>
          <p:spPr>
            <a:xfrm>
              <a:off x="8270113" y="1585975"/>
              <a:ext cx="1294130" cy="1219200"/>
            </a:xfrm>
            <a:custGeom>
              <a:avLst/>
              <a:gdLst/>
              <a:ahLst/>
              <a:cxnLst/>
              <a:rect l="l" t="t" r="r" b="b"/>
              <a:pathLst>
                <a:path w="1294129" h="1219200">
                  <a:moveTo>
                    <a:pt x="1293876" y="1219200"/>
                  </a:moveTo>
                  <a:lnTo>
                    <a:pt x="1293876" y="0"/>
                  </a:lnTo>
                  <a:lnTo>
                    <a:pt x="0" y="0"/>
                  </a:lnTo>
                  <a:lnTo>
                    <a:pt x="0" y="1219200"/>
                  </a:lnTo>
                  <a:lnTo>
                    <a:pt x="1293876" y="121920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9" name="object 9"/>
            <p:cNvSpPr/>
            <p:nvPr/>
          </p:nvSpPr>
          <p:spPr>
            <a:xfrm>
              <a:off x="8270113" y="1585975"/>
              <a:ext cx="1294130" cy="1219200"/>
            </a:xfrm>
            <a:custGeom>
              <a:avLst/>
              <a:gdLst/>
              <a:ahLst/>
              <a:cxnLst/>
              <a:rect l="l" t="t" r="r" b="b"/>
              <a:pathLst>
                <a:path w="1294129" h="1219200">
                  <a:moveTo>
                    <a:pt x="0" y="0"/>
                  </a:moveTo>
                  <a:lnTo>
                    <a:pt x="0" y="1219200"/>
                  </a:lnTo>
                  <a:lnTo>
                    <a:pt x="1293876" y="1219200"/>
                  </a:lnTo>
                  <a:lnTo>
                    <a:pt x="1293876" y="0"/>
                  </a:lnTo>
                  <a:lnTo>
                    <a:pt x="0" y="0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10" name="object 10"/>
            <p:cNvSpPr/>
            <p:nvPr/>
          </p:nvSpPr>
          <p:spPr>
            <a:xfrm>
              <a:off x="8270113" y="2075179"/>
              <a:ext cx="1294130" cy="1905"/>
            </a:xfrm>
            <a:custGeom>
              <a:avLst/>
              <a:gdLst/>
              <a:ahLst/>
              <a:cxnLst/>
              <a:rect l="l" t="t" r="r" b="b"/>
              <a:pathLst>
                <a:path w="1294129" h="1905">
                  <a:moveTo>
                    <a:pt x="0" y="0"/>
                  </a:moveTo>
                  <a:lnTo>
                    <a:pt x="1293888" y="1523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544588" y="1842500"/>
            <a:ext cx="1170709" cy="355534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75045" rIns="0" bIns="0" rtlCol="0">
            <a:spAutoFit/>
          </a:bodyPr>
          <a:lstStyle/>
          <a:p>
            <a:pPr marL="80819">
              <a:spcBef>
                <a:spcPts val="591"/>
              </a:spcBef>
            </a:pPr>
            <a:r>
              <a:rPr sz="1818" b="1" spc="-86" dirty="0">
                <a:latin typeface="Tahoma"/>
                <a:cs typeface="Tahoma"/>
              </a:rPr>
              <a:t>TestCase</a:t>
            </a:r>
            <a:endParaRPr sz="1818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28597" y="2313930"/>
            <a:ext cx="1170709" cy="564677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60614" rIns="0" bIns="0" rtlCol="0">
            <a:spAutoFit/>
          </a:bodyPr>
          <a:lstStyle/>
          <a:p>
            <a:pPr marL="80819" marR="47336">
              <a:spcBef>
                <a:spcPts val="477"/>
              </a:spcBef>
            </a:pPr>
            <a:r>
              <a:rPr sz="1636" b="1" i="1" spc="-55" dirty="0">
                <a:latin typeface="Trebuchet MS"/>
                <a:cs typeface="Trebuchet MS"/>
              </a:rPr>
              <a:t>setUp</a:t>
            </a:r>
            <a:r>
              <a:rPr sz="1636" i="1" spc="-55" dirty="0">
                <a:latin typeface="Trebuchet MS"/>
                <a:cs typeface="Trebuchet MS"/>
              </a:rPr>
              <a:t>() </a:t>
            </a:r>
            <a:r>
              <a:rPr sz="1636" i="1" spc="-50" dirty="0">
                <a:latin typeface="Trebuchet MS"/>
                <a:cs typeface="Trebuchet MS"/>
              </a:rPr>
              <a:t> </a:t>
            </a:r>
            <a:r>
              <a:rPr sz="1636" b="1" i="1" spc="-59" dirty="0">
                <a:latin typeface="Trebuchet MS"/>
                <a:cs typeface="Trebuchet MS"/>
              </a:rPr>
              <a:t>tearDow</a:t>
            </a:r>
            <a:r>
              <a:rPr sz="1636" b="1" i="1" spc="-55" dirty="0">
                <a:latin typeface="Trebuchet MS"/>
                <a:cs typeface="Trebuchet MS"/>
              </a:rPr>
              <a:t>n</a:t>
            </a:r>
            <a:r>
              <a:rPr sz="1636" i="1" spc="-50" dirty="0">
                <a:latin typeface="Trebuchet MS"/>
                <a:cs typeface="Trebuchet MS"/>
              </a:rPr>
              <a:t>()</a:t>
            </a:r>
            <a:endParaRPr sz="1636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036783" y="2935277"/>
            <a:ext cx="233795" cy="233795"/>
            <a:chOff x="8814574" y="2791079"/>
            <a:chExt cx="257175" cy="257175"/>
          </a:xfrm>
        </p:grpSpPr>
        <p:sp>
          <p:nvSpPr>
            <p:cNvPr id="14" name="object 14"/>
            <p:cNvSpPr/>
            <p:nvPr/>
          </p:nvSpPr>
          <p:spPr>
            <a:xfrm>
              <a:off x="8828671" y="2805176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228600"/>
                  </a:moveTo>
                  <a:lnTo>
                    <a:pt x="114300" y="0"/>
                  </a:lnTo>
                  <a:lnTo>
                    <a:pt x="0" y="228600"/>
                  </a:lnTo>
                  <a:lnTo>
                    <a:pt x="228600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15" name="object 15"/>
            <p:cNvSpPr/>
            <p:nvPr/>
          </p:nvSpPr>
          <p:spPr>
            <a:xfrm>
              <a:off x="8828671" y="2805176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0" y="228600"/>
                  </a:lnTo>
                  <a:lnTo>
                    <a:pt x="228600" y="228600"/>
                  </a:lnTo>
                  <a:lnTo>
                    <a:pt x="114300" y="0"/>
                  </a:lnTo>
                  <a:close/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9635623" y="7093942"/>
            <a:ext cx="38417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2400" b="0" i="1" kern="1200">
                <a:solidFill>
                  <a:srgbClr val="333365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870"/>
              </a:lnSpc>
            </a:pPr>
            <a:fld id="{81D60167-4931-47E6-BA6A-407CBD079E47}" type="slidenum">
              <a:rPr lang="pt-BR" spc="-50" smtClean="0"/>
              <a:pPr marL="38100">
                <a:lnSpc>
                  <a:spcPts val="2870"/>
                </a:lnSpc>
              </a:pPr>
              <a:t>12</a:t>
            </a:fld>
            <a:endParaRPr spc="-4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7367" y="179838"/>
            <a:ext cx="8890429" cy="688766"/>
          </a:xfrm>
          <a:prstGeom prst="rect">
            <a:avLst/>
          </a:prstGeom>
        </p:spPr>
        <p:txBody>
          <a:bodyPr vert="horz" wrap="square" lIns="0" tIns="11545" rIns="0" bIns="0" rtlCol="0" anchor="ctr">
            <a:spAutoFit/>
          </a:bodyPr>
          <a:lstStyle/>
          <a:p>
            <a:pPr marL="11546">
              <a:lnSpc>
                <a:spcPct val="100000"/>
              </a:lnSpc>
              <a:spcBef>
                <a:spcPts val="91"/>
              </a:spcBef>
            </a:pPr>
            <a:r>
              <a:rPr spc="-318" dirty="0"/>
              <a:t>Exemplo</a:t>
            </a:r>
            <a:r>
              <a:rPr spc="-208" dirty="0"/>
              <a:t>:</a:t>
            </a:r>
            <a:r>
              <a:rPr spc="-185" dirty="0"/>
              <a:t> </a:t>
            </a:r>
            <a:r>
              <a:rPr spc="-255" dirty="0"/>
              <a:t>u</a:t>
            </a:r>
            <a:r>
              <a:rPr spc="-372" dirty="0"/>
              <a:t>m</a:t>
            </a:r>
            <a:r>
              <a:rPr spc="-185" dirty="0"/>
              <a:t> </a:t>
            </a:r>
            <a:r>
              <a:rPr spc="-286" dirty="0"/>
              <a:t>tes</a:t>
            </a:r>
            <a:r>
              <a:rPr spc="-264" dirty="0"/>
              <a:t>t</a:t>
            </a:r>
            <a:r>
              <a:rPr spc="-185" dirty="0"/>
              <a:t> </a:t>
            </a:r>
            <a:r>
              <a:rPr spc="-223"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19355" y="1366519"/>
            <a:ext cx="2258291" cy="263393"/>
          </a:xfrm>
          <a:prstGeom prst="rect">
            <a:avLst/>
          </a:prstGeom>
        </p:spPr>
        <p:txBody>
          <a:bodyPr vert="horz" wrap="square" lIns="0" tIns="11545" rIns="0" bIns="0" rtlCol="0">
            <a:spAutoFit/>
          </a:bodyPr>
          <a:lstStyle/>
          <a:p>
            <a:pPr marL="11546">
              <a:spcBef>
                <a:spcPts val="91"/>
              </a:spcBef>
            </a:pPr>
            <a:r>
              <a:rPr sz="1636" b="1" spc="-9" dirty="0">
                <a:solidFill>
                  <a:srgbClr val="3333CC"/>
                </a:solidFill>
                <a:latin typeface="Courier New"/>
                <a:cs typeface="Courier New"/>
              </a:rPr>
              <a:t>package</a:t>
            </a:r>
            <a:r>
              <a:rPr sz="1636" b="1" spc="-73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636" b="1" spc="-9" dirty="0">
                <a:latin typeface="Courier New"/>
                <a:cs typeface="Courier New"/>
              </a:rPr>
              <a:t>junitdemo;</a:t>
            </a:r>
            <a:endParaRPr sz="1636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9356" y="1865970"/>
            <a:ext cx="3374736" cy="515129"/>
          </a:xfrm>
          <a:prstGeom prst="rect">
            <a:avLst/>
          </a:prstGeom>
        </p:spPr>
        <p:txBody>
          <a:bodyPr vert="horz" wrap="square" lIns="0" tIns="11545" rIns="0" bIns="0" rtlCol="0">
            <a:spAutoFit/>
          </a:bodyPr>
          <a:lstStyle/>
          <a:p>
            <a:pPr marL="11546" marR="4618">
              <a:spcBef>
                <a:spcPts val="91"/>
              </a:spcBef>
            </a:pPr>
            <a:r>
              <a:rPr sz="1636" b="1" spc="-9" dirty="0">
                <a:solidFill>
                  <a:srgbClr val="3333CC"/>
                </a:solidFill>
                <a:latin typeface="Courier New"/>
                <a:cs typeface="Courier New"/>
              </a:rPr>
              <a:t>import </a:t>
            </a:r>
            <a:r>
              <a:rPr sz="1636" b="1" spc="-9" dirty="0">
                <a:latin typeface="Courier New"/>
                <a:cs typeface="Courier New"/>
              </a:rPr>
              <a:t>junit.framework.*; </a:t>
            </a:r>
            <a:r>
              <a:rPr sz="1636" b="1" spc="-5" dirty="0">
                <a:latin typeface="Courier New"/>
                <a:cs typeface="Courier New"/>
              </a:rPr>
              <a:t> </a:t>
            </a:r>
            <a:r>
              <a:rPr sz="1636" b="1" spc="-9" dirty="0">
                <a:solidFill>
                  <a:srgbClr val="3333CC"/>
                </a:solidFill>
                <a:latin typeface="Courier New"/>
                <a:cs typeface="Courier New"/>
              </a:rPr>
              <a:t>import</a:t>
            </a:r>
            <a:r>
              <a:rPr sz="1636" b="1" spc="-73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636" b="1" spc="-9" dirty="0">
                <a:latin typeface="Courier New"/>
                <a:cs typeface="Courier New"/>
              </a:rPr>
              <a:t>java.io.IOException;</a:t>
            </a:r>
            <a:endParaRPr sz="1636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16027" y="3114250"/>
            <a:ext cx="4367068" cy="766864"/>
          </a:xfrm>
          <a:prstGeom prst="rect">
            <a:avLst/>
          </a:prstGeom>
        </p:spPr>
        <p:txBody>
          <a:bodyPr vert="horz" wrap="square" lIns="0" tIns="11545" rIns="0" bIns="0" rtlCol="0">
            <a:spAutoFit/>
          </a:bodyPr>
          <a:lstStyle/>
          <a:p>
            <a:pPr marL="508005" marR="4618" indent="-497037">
              <a:spcBef>
                <a:spcPts val="91"/>
              </a:spcBef>
            </a:pPr>
            <a:r>
              <a:rPr sz="1636" b="1" spc="-9" dirty="0">
                <a:solidFill>
                  <a:srgbClr val="3333CC"/>
                </a:solidFill>
                <a:latin typeface="Courier New"/>
                <a:cs typeface="Courier New"/>
              </a:rPr>
              <a:t>public </a:t>
            </a:r>
            <a:r>
              <a:rPr sz="1636" b="1" spc="-9" dirty="0">
                <a:solidFill>
                  <a:srgbClr val="000065"/>
                </a:solidFill>
                <a:latin typeface="Courier New"/>
                <a:cs typeface="Courier New"/>
              </a:rPr>
              <a:t>TextUtilsTest(String name) </a:t>
            </a:r>
            <a:r>
              <a:rPr sz="1636" b="1" dirty="0">
                <a:solidFill>
                  <a:srgbClr val="000065"/>
                </a:solidFill>
                <a:latin typeface="Courier New"/>
                <a:cs typeface="Courier New"/>
              </a:rPr>
              <a:t>{ </a:t>
            </a:r>
            <a:r>
              <a:rPr sz="1636" b="1" spc="-973" dirty="0">
                <a:solidFill>
                  <a:srgbClr val="000065"/>
                </a:solidFill>
                <a:latin typeface="Courier New"/>
                <a:cs typeface="Courier New"/>
              </a:rPr>
              <a:t> </a:t>
            </a:r>
            <a:r>
              <a:rPr sz="1636" b="1" spc="-9" dirty="0">
                <a:solidFill>
                  <a:srgbClr val="000065"/>
                </a:solidFill>
                <a:latin typeface="Courier New"/>
                <a:cs typeface="Courier New"/>
              </a:rPr>
              <a:t>super(name);</a:t>
            </a:r>
            <a:endParaRPr sz="1636">
              <a:latin typeface="Courier New"/>
              <a:cs typeface="Courier New"/>
            </a:endParaRPr>
          </a:p>
          <a:p>
            <a:pPr marL="11546">
              <a:spcBef>
                <a:spcPts val="5"/>
              </a:spcBef>
            </a:pPr>
            <a:r>
              <a:rPr sz="1636" b="1" dirty="0">
                <a:solidFill>
                  <a:srgbClr val="000065"/>
                </a:solidFill>
                <a:latin typeface="Courier New"/>
                <a:cs typeface="Courier New"/>
              </a:rPr>
              <a:t>}</a:t>
            </a:r>
            <a:endParaRPr sz="1636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19272" y="4113149"/>
            <a:ext cx="8091055" cy="2529014"/>
          </a:xfrm>
          <a:prstGeom prst="rect">
            <a:avLst/>
          </a:prstGeom>
        </p:spPr>
        <p:txBody>
          <a:bodyPr vert="horz" wrap="square" lIns="0" tIns="11545" rIns="0" bIns="0" rtlCol="0">
            <a:spAutoFit/>
          </a:bodyPr>
          <a:lstStyle/>
          <a:p>
            <a:pPr marL="1004465" marR="623461" indent="-497037">
              <a:spcBef>
                <a:spcPts val="91"/>
              </a:spcBef>
              <a:tabLst>
                <a:tab pos="7087248" algn="l"/>
              </a:tabLst>
            </a:pPr>
            <a:r>
              <a:rPr sz="1636" b="1" spc="-9" dirty="0">
                <a:solidFill>
                  <a:srgbClr val="3333CC"/>
                </a:solidFill>
                <a:latin typeface="Courier New"/>
                <a:cs typeface="Courier New"/>
              </a:rPr>
              <a:t>public void </a:t>
            </a:r>
            <a:r>
              <a:rPr sz="1636" b="1" spc="-9" dirty="0">
                <a:solidFill>
                  <a:srgbClr val="9A0000"/>
                </a:solidFill>
                <a:latin typeface="Courier New"/>
                <a:cs typeface="Courier New"/>
              </a:rPr>
              <a:t>test</a:t>
            </a:r>
            <a:r>
              <a:rPr sz="1636" b="1" spc="-9" dirty="0">
                <a:solidFill>
                  <a:srgbClr val="FF0000"/>
                </a:solidFill>
                <a:latin typeface="Courier New"/>
                <a:cs typeface="Courier New"/>
              </a:rPr>
              <a:t>RemoveWhiteSpaces</a:t>
            </a:r>
            <a:r>
              <a:rPr sz="1636" b="1" spc="-9" dirty="0">
                <a:latin typeface="Courier New"/>
                <a:cs typeface="Courier New"/>
              </a:rPr>
              <a:t>() throws IOException </a:t>
            </a:r>
            <a:r>
              <a:rPr sz="1636" b="1" dirty="0">
                <a:latin typeface="Courier New"/>
                <a:cs typeface="Courier New"/>
              </a:rPr>
              <a:t>{ </a:t>
            </a:r>
            <a:r>
              <a:rPr sz="1636" b="1" spc="-973" dirty="0">
                <a:latin typeface="Courier New"/>
                <a:cs typeface="Courier New"/>
              </a:rPr>
              <a:t> </a:t>
            </a:r>
            <a:r>
              <a:rPr sz="1636" b="1" spc="-9" dirty="0">
                <a:latin typeface="Courier New"/>
                <a:cs typeface="Courier New"/>
              </a:rPr>
              <a:t>String testString</a:t>
            </a:r>
            <a:r>
              <a:rPr sz="1636" b="1" spc="-5" dirty="0">
                <a:latin typeface="Courier New"/>
                <a:cs typeface="Courier New"/>
              </a:rPr>
              <a:t> </a:t>
            </a:r>
            <a:r>
              <a:rPr sz="1636" b="1" dirty="0">
                <a:latin typeface="Courier New"/>
                <a:cs typeface="Courier New"/>
              </a:rPr>
              <a:t>=</a:t>
            </a:r>
            <a:r>
              <a:rPr sz="1636" b="1" spc="-9" dirty="0">
                <a:latin typeface="Courier New"/>
                <a:cs typeface="Courier New"/>
              </a:rPr>
              <a:t> "</a:t>
            </a:r>
            <a:r>
              <a:rPr sz="1636" b="1" spc="-9" dirty="0">
                <a:solidFill>
                  <a:srgbClr val="009A00"/>
                </a:solidFill>
                <a:latin typeface="Courier New"/>
                <a:cs typeface="Courier New"/>
              </a:rPr>
              <a:t>one,</a:t>
            </a:r>
            <a:r>
              <a:rPr sz="1636" b="1" spc="-5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636" b="1" dirty="0">
                <a:solidFill>
                  <a:srgbClr val="009A00"/>
                </a:solidFill>
                <a:latin typeface="Courier New"/>
                <a:cs typeface="Courier New"/>
              </a:rPr>
              <a:t>(</a:t>
            </a:r>
            <a:r>
              <a:rPr sz="1636" b="1" spc="-9" dirty="0">
                <a:solidFill>
                  <a:srgbClr val="009A00"/>
                </a:solidFill>
                <a:latin typeface="Courier New"/>
                <a:cs typeface="Courier New"/>
              </a:rPr>
              <a:t> two</a:t>
            </a:r>
            <a:r>
              <a:rPr sz="1636" b="1" spc="-5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636" b="1" dirty="0">
                <a:solidFill>
                  <a:srgbClr val="009A00"/>
                </a:solidFill>
                <a:latin typeface="Courier New"/>
                <a:cs typeface="Courier New"/>
              </a:rPr>
              <a:t>|</a:t>
            </a:r>
            <a:r>
              <a:rPr sz="1636" b="1" spc="-9" dirty="0">
                <a:solidFill>
                  <a:srgbClr val="009A00"/>
                </a:solidFill>
                <a:latin typeface="Courier New"/>
                <a:cs typeface="Courier New"/>
              </a:rPr>
              <a:t> three+)</a:t>
            </a:r>
            <a:r>
              <a:rPr sz="1636" b="1" spc="-5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636" b="1" dirty="0">
                <a:solidFill>
                  <a:srgbClr val="009A00"/>
                </a:solidFill>
                <a:latin typeface="Courier New"/>
                <a:cs typeface="Courier New"/>
              </a:rPr>
              <a:t>,	</a:t>
            </a:r>
            <a:r>
              <a:rPr sz="1636" b="1" spc="-9" dirty="0">
                <a:latin typeface="Courier New"/>
                <a:cs typeface="Courier New"/>
              </a:rPr>
              <a:t>"+</a:t>
            </a:r>
            <a:endParaRPr sz="1636" dirty="0">
              <a:latin typeface="Courier New"/>
              <a:cs typeface="Courier New"/>
            </a:endParaRPr>
          </a:p>
          <a:p>
            <a:pPr marL="1004465" marR="250539" indent="2482298">
              <a:spcBef>
                <a:spcPts val="5"/>
              </a:spcBef>
              <a:tabLst>
                <a:tab pos="5348485" algn="l"/>
                <a:tab pos="7086094" algn="l"/>
              </a:tabLst>
            </a:pPr>
            <a:r>
              <a:rPr sz="1636" b="1" spc="-9" dirty="0">
                <a:latin typeface="Courier New"/>
                <a:cs typeface="Courier New"/>
              </a:rPr>
              <a:t>"</a:t>
            </a:r>
            <a:r>
              <a:rPr sz="1636" b="1" spc="-9" dirty="0">
                <a:solidFill>
                  <a:srgbClr val="009A00"/>
                </a:solidFill>
                <a:latin typeface="Courier New"/>
                <a:cs typeface="Courier New"/>
              </a:rPr>
              <a:t>(((four</a:t>
            </a:r>
            <a:r>
              <a:rPr sz="1636" b="1" dirty="0">
                <a:solidFill>
                  <a:srgbClr val="009A00"/>
                </a:solidFill>
                <a:latin typeface="Courier New"/>
                <a:cs typeface="Courier New"/>
              </a:rPr>
              <a:t>+</a:t>
            </a:r>
            <a:r>
              <a:rPr sz="1636" b="1" spc="-9" dirty="0">
                <a:solidFill>
                  <a:srgbClr val="009A00"/>
                </a:solidFill>
                <a:latin typeface="Courier New"/>
                <a:cs typeface="Courier New"/>
              </a:rPr>
              <a:t> |\</a:t>
            </a:r>
            <a:r>
              <a:rPr sz="1636" b="1" dirty="0">
                <a:solidFill>
                  <a:srgbClr val="009A00"/>
                </a:solidFill>
                <a:latin typeface="Courier New"/>
                <a:cs typeface="Courier New"/>
              </a:rPr>
              <a:t>t	</a:t>
            </a:r>
            <a:r>
              <a:rPr sz="1636" b="1" spc="-9" dirty="0">
                <a:solidFill>
                  <a:srgbClr val="009A00"/>
                </a:solidFill>
                <a:latin typeface="Courier New"/>
                <a:cs typeface="Courier New"/>
              </a:rPr>
              <a:t>five)?\</a:t>
            </a:r>
            <a:r>
              <a:rPr sz="1636" b="1" dirty="0">
                <a:solidFill>
                  <a:srgbClr val="009A00"/>
                </a:solidFill>
                <a:latin typeface="Courier New"/>
                <a:cs typeface="Courier New"/>
              </a:rPr>
              <a:t>n</a:t>
            </a:r>
            <a:r>
              <a:rPr sz="1636" b="1" spc="-9" dirty="0">
                <a:solidFill>
                  <a:srgbClr val="009A00"/>
                </a:solidFill>
                <a:latin typeface="Courier New"/>
                <a:cs typeface="Courier New"/>
              </a:rPr>
              <a:t> \n</a:t>
            </a:r>
            <a:r>
              <a:rPr sz="1636" b="1" dirty="0">
                <a:solidFill>
                  <a:srgbClr val="009A00"/>
                </a:solidFill>
                <a:latin typeface="Courier New"/>
                <a:cs typeface="Courier New"/>
              </a:rPr>
              <a:t>,	</a:t>
            </a:r>
            <a:r>
              <a:rPr sz="1636" b="1" spc="-9" dirty="0">
                <a:solidFill>
                  <a:srgbClr val="009A00"/>
                </a:solidFill>
                <a:latin typeface="Courier New"/>
                <a:cs typeface="Courier New"/>
              </a:rPr>
              <a:t>six</a:t>
            </a:r>
            <a:r>
              <a:rPr sz="1636" b="1" dirty="0">
                <a:solidFill>
                  <a:srgbClr val="009A00"/>
                </a:solidFill>
                <a:latin typeface="Courier New"/>
                <a:cs typeface="Courier New"/>
              </a:rPr>
              <a:t>?</a:t>
            </a:r>
            <a:r>
              <a:rPr sz="1636" b="1" spc="-5" dirty="0">
                <a:latin typeface="Courier New"/>
                <a:cs typeface="Courier New"/>
              </a:rPr>
              <a:t>";  </a:t>
            </a:r>
            <a:r>
              <a:rPr sz="1636" b="1" spc="-9" dirty="0">
                <a:latin typeface="Courier New"/>
                <a:cs typeface="Courier New"/>
              </a:rPr>
              <a:t>String</a:t>
            </a:r>
            <a:r>
              <a:rPr sz="1636" b="1" spc="-14" dirty="0">
                <a:latin typeface="Courier New"/>
                <a:cs typeface="Courier New"/>
              </a:rPr>
              <a:t> </a:t>
            </a:r>
            <a:r>
              <a:rPr sz="1636" b="1" spc="-9" dirty="0">
                <a:latin typeface="Courier New"/>
                <a:cs typeface="Courier New"/>
              </a:rPr>
              <a:t>expectedString</a:t>
            </a:r>
            <a:r>
              <a:rPr sz="1636" b="1" spc="-18" dirty="0">
                <a:latin typeface="Courier New"/>
                <a:cs typeface="Courier New"/>
              </a:rPr>
              <a:t> </a:t>
            </a:r>
            <a:r>
              <a:rPr sz="1636" b="1" dirty="0">
                <a:latin typeface="Courier New"/>
                <a:cs typeface="Courier New"/>
              </a:rPr>
              <a:t>=</a:t>
            </a:r>
            <a:r>
              <a:rPr sz="1636" b="1" spc="-9" dirty="0">
                <a:latin typeface="Courier New"/>
                <a:cs typeface="Courier New"/>
              </a:rPr>
              <a:t> "</a:t>
            </a:r>
            <a:r>
              <a:rPr sz="1636" b="1" spc="-9" dirty="0">
                <a:solidFill>
                  <a:srgbClr val="650065"/>
                </a:solidFill>
                <a:latin typeface="Courier New"/>
                <a:cs typeface="Courier New"/>
              </a:rPr>
              <a:t>one,(two|three+)</a:t>
            </a:r>
            <a:r>
              <a:rPr sz="1636" b="1" spc="-9" dirty="0">
                <a:latin typeface="Courier New"/>
                <a:cs typeface="Courier New"/>
              </a:rPr>
              <a:t>"+</a:t>
            </a:r>
            <a:endParaRPr sz="1636" dirty="0">
              <a:latin typeface="Courier New"/>
              <a:cs typeface="Courier New"/>
            </a:endParaRPr>
          </a:p>
          <a:p>
            <a:pPr marL="3984376"/>
            <a:r>
              <a:rPr sz="1636" b="1" spc="-9" dirty="0">
                <a:latin typeface="Courier New"/>
                <a:cs typeface="Courier New"/>
              </a:rPr>
              <a:t>"</a:t>
            </a:r>
            <a:r>
              <a:rPr sz="1636" b="1" spc="-9" dirty="0">
                <a:solidFill>
                  <a:srgbClr val="650065"/>
                </a:solidFill>
                <a:latin typeface="Courier New"/>
                <a:cs typeface="Courier New"/>
              </a:rPr>
              <a:t>,(((four+|five)?,six?</a:t>
            </a:r>
            <a:r>
              <a:rPr sz="1636" b="1" spc="-9" dirty="0">
                <a:latin typeface="Courier New"/>
                <a:cs typeface="Courier New"/>
              </a:rPr>
              <a:t>";</a:t>
            </a:r>
            <a:endParaRPr sz="1636" dirty="0">
              <a:latin typeface="Courier New"/>
              <a:cs typeface="Courier New"/>
            </a:endParaRPr>
          </a:p>
          <a:p>
            <a:pPr marL="1004465" marR="4618">
              <a:spcBef>
                <a:spcPts val="5"/>
              </a:spcBef>
            </a:pPr>
            <a:r>
              <a:rPr sz="1636" b="1" spc="-9" dirty="0">
                <a:latin typeface="Courier New"/>
                <a:cs typeface="Courier New"/>
              </a:rPr>
              <a:t>String results </a:t>
            </a:r>
            <a:r>
              <a:rPr sz="1636" b="1" dirty="0">
                <a:latin typeface="Courier New"/>
                <a:cs typeface="Courier New"/>
              </a:rPr>
              <a:t>= </a:t>
            </a:r>
            <a:r>
              <a:rPr sz="1636" b="1" spc="-9" dirty="0">
                <a:latin typeface="Courier New"/>
                <a:cs typeface="Courier New"/>
              </a:rPr>
              <a:t>TextUtils.</a:t>
            </a:r>
            <a:r>
              <a:rPr sz="1636" b="1" spc="-9" dirty="0">
                <a:solidFill>
                  <a:srgbClr val="FF0000"/>
                </a:solidFill>
                <a:latin typeface="Courier New"/>
                <a:cs typeface="Courier New"/>
              </a:rPr>
              <a:t>removeWhiteSpaces</a:t>
            </a:r>
            <a:r>
              <a:rPr sz="1636" b="1" spc="-9" dirty="0">
                <a:latin typeface="Courier New"/>
                <a:cs typeface="Courier New"/>
              </a:rPr>
              <a:t>(testString); </a:t>
            </a:r>
            <a:r>
              <a:rPr sz="1636" b="1" spc="-973" dirty="0">
                <a:latin typeface="Courier New"/>
                <a:cs typeface="Courier New"/>
              </a:rPr>
              <a:t> </a:t>
            </a:r>
            <a:r>
              <a:rPr sz="1636" b="1" spc="-9" dirty="0">
                <a:solidFill>
                  <a:srgbClr val="000065"/>
                </a:solidFill>
                <a:latin typeface="Courier New"/>
                <a:cs typeface="Courier New"/>
              </a:rPr>
              <a:t>assertEquals(expectedString,</a:t>
            </a:r>
            <a:r>
              <a:rPr sz="1636" b="1" spc="-14" dirty="0">
                <a:solidFill>
                  <a:srgbClr val="000065"/>
                </a:solidFill>
                <a:latin typeface="Courier New"/>
                <a:cs typeface="Courier New"/>
              </a:rPr>
              <a:t> </a:t>
            </a:r>
            <a:r>
              <a:rPr sz="1636" b="1" spc="-9" dirty="0">
                <a:solidFill>
                  <a:srgbClr val="000065"/>
                </a:solidFill>
                <a:latin typeface="Courier New"/>
                <a:cs typeface="Courier New"/>
              </a:rPr>
              <a:t>results);</a:t>
            </a:r>
            <a:endParaRPr sz="1636" dirty="0">
              <a:latin typeface="Courier New"/>
              <a:cs typeface="Courier New"/>
            </a:endParaRPr>
          </a:p>
          <a:p>
            <a:pPr marL="508005">
              <a:spcBef>
                <a:spcPts val="5"/>
              </a:spcBef>
            </a:pPr>
            <a:r>
              <a:rPr sz="1636" b="1" dirty="0">
                <a:latin typeface="Courier New"/>
                <a:cs typeface="Courier New"/>
              </a:rPr>
              <a:t>}</a:t>
            </a:r>
            <a:endParaRPr sz="1636" dirty="0">
              <a:latin typeface="Courier New"/>
              <a:cs typeface="Courier New"/>
            </a:endParaRPr>
          </a:p>
          <a:p>
            <a:pPr marL="11546"/>
            <a:r>
              <a:rPr sz="1636" b="1" dirty="0">
                <a:latin typeface="Courier New"/>
                <a:cs typeface="Courier New"/>
              </a:rPr>
              <a:t>}</a:t>
            </a:r>
            <a:endParaRPr sz="1636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29588" y="1527228"/>
            <a:ext cx="3686112" cy="803822"/>
          </a:xfrm>
          <a:prstGeom prst="rect">
            <a:avLst/>
          </a:prstGeom>
        </p:spPr>
        <p:txBody>
          <a:bodyPr vert="horz" wrap="square" lIns="0" tIns="13855" rIns="0" bIns="0" rtlCol="0">
            <a:spAutoFit/>
          </a:bodyPr>
          <a:lstStyle/>
          <a:p>
            <a:pPr marL="11546" marR="4618">
              <a:lnSpc>
                <a:spcPct val="99000"/>
              </a:lnSpc>
              <a:spcBef>
                <a:spcPts val="109"/>
              </a:spcBef>
            </a:pPr>
            <a:r>
              <a:rPr sz="1818" i="1" spc="-141" dirty="0">
                <a:latin typeface="Trebuchet MS"/>
                <a:cs typeface="Trebuchet MS"/>
              </a:rPr>
              <a:t>Construtor</a:t>
            </a:r>
            <a:r>
              <a:rPr sz="1818" i="1" spc="-91" dirty="0">
                <a:latin typeface="Trebuchet MS"/>
                <a:cs typeface="Trebuchet MS"/>
              </a:rPr>
              <a:t> </a:t>
            </a:r>
            <a:r>
              <a:rPr sz="1818" i="1" spc="-136" dirty="0">
                <a:latin typeface="Trebuchet MS"/>
                <a:cs typeface="Trebuchet MS"/>
              </a:rPr>
              <a:t>precisa</a:t>
            </a:r>
            <a:r>
              <a:rPr sz="1818" i="1" spc="-91" dirty="0">
                <a:latin typeface="Trebuchet MS"/>
                <a:cs typeface="Trebuchet MS"/>
              </a:rPr>
              <a:t> </a:t>
            </a:r>
            <a:r>
              <a:rPr sz="1818" i="1" spc="-123" dirty="0">
                <a:latin typeface="Trebuchet MS"/>
                <a:cs typeface="Trebuchet MS"/>
              </a:rPr>
              <a:t>ser  </a:t>
            </a:r>
            <a:r>
              <a:rPr sz="1818" i="1" spc="-155" dirty="0">
                <a:latin typeface="Trebuchet MS"/>
                <a:cs typeface="Trebuchet MS"/>
              </a:rPr>
              <a:t>publico,</a:t>
            </a:r>
            <a:r>
              <a:rPr sz="1818" i="1" spc="-91" dirty="0">
                <a:latin typeface="Trebuchet MS"/>
                <a:cs typeface="Trebuchet MS"/>
              </a:rPr>
              <a:t> </a:t>
            </a:r>
            <a:r>
              <a:rPr sz="1818" i="1" spc="-159" dirty="0">
                <a:latin typeface="Trebuchet MS"/>
                <a:cs typeface="Trebuchet MS"/>
              </a:rPr>
              <a:t>receber</a:t>
            </a:r>
            <a:r>
              <a:rPr sz="1818" i="1" spc="-91" dirty="0">
                <a:latin typeface="Trebuchet MS"/>
                <a:cs typeface="Trebuchet MS"/>
              </a:rPr>
              <a:t> </a:t>
            </a:r>
            <a:r>
              <a:rPr sz="1818" i="1" spc="-141" dirty="0">
                <a:latin typeface="Trebuchet MS"/>
                <a:cs typeface="Trebuchet MS"/>
              </a:rPr>
              <a:t>String  </a:t>
            </a:r>
            <a:r>
              <a:rPr sz="1818" i="1" spc="-155" dirty="0">
                <a:latin typeface="Trebuchet MS"/>
                <a:cs typeface="Trebuchet MS"/>
              </a:rPr>
              <a:t>nam</a:t>
            </a:r>
            <a:r>
              <a:rPr sz="1818" i="1" spc="-127" dirty="0">
                <a:latin typeface="Trebuchet MS"/>
                <a:cs typeface="Trebuchet MS"/>
              </a:rPr>
              <a:t>e</a:t>
            </a:r>
            <a:r>
              <a:rPr sz="1818" i="1" spc="-91" dirty="0">
                <a:latin typeface="Trebuchet MS"/>
                <a:cs typeface="Trebuchet MS"/>
              </a:rPr>
              <a:t> </a:t>
            </a:r>
            <a:r>
              <a:rPr sz="1818" i="1" spc="-164" dirty="0">
                <a:latin typeface="Trebuchet MS"/>
                <a:cs typeface="Trebuchet MS"/>
              </a:rPr>
              <a:t>e</a:t>
            </a:r>
            <a:r>
              <a:rPr sz="1818" i="1" spc="-91" dirty="0">
                <a:latin typeface="Trebuchet MS"/>
                <a:cs typeface="Trebuchet MS"/>
              </a:rPr>
              <a:t> </a:t>
            </a:r>
            <a:r>
              <a:rPr sz="1818" i="1" spc="-127" dirty="0">
                <a:latin typeface="Trebuchet MS"/>
                <a:cs typeface="Trebuchet MS"/>
              </a:rPr>
              <a:t>chamar  </a:t>
            </a:r>
            <a:r>
              <a:rPr sz="1545" b="1" dirty="0">
                <a:latin typeface="Courier New"/>
                <a:cs typeface="Courier New"/>
              </a:rPr>
              <a:t>super(String</a:t>
            </a:r>
            <a:r>
              <a:rPr sz="1545" b="1" spc="-27" dirty="0">
                <a:latin typeface="Courier New"/>
                <a:cs typeface="Courier New"/>
              </a:rPr>
              <a:t> </a:t>
            </a:r>
            <a:r>
              <a:rPr sz="1545" b="1" dirty="0">
                <a:latin typeface="Courier New"/>
                <a:cs typeface="Courier New"/>
              </a:rPr>
              <a:t>name)</a:t>
            </a:r>
            <a:endParaRPr sz="1545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38808" y="3333865"/>
            <a:ext cx="2439555" cy="570587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180111" marR="4618" indent="-169143">
              <a:spcBef>
                <a:spcPts val="86"/>
              </a:spcBef>
            </a:pPr>
            <a:r>
              <a:rPr sz="1818" i="1" spc="-123" dirty="0">
                <a:latin typeface="Trebuchet MS"/>
                <a:cs typeface="Trebuchet MS"/>
              </a:rPr>
              <a:t>Método</a:t>
            </a:r>
            <a:r>
              <a:rPr sz="1818" i="1" spc="-82" dirty="0">
                <a:latin typeface="Trebuchet MS"/>
                <a:cs typeface="Trebuchet MS"/>
              </a:rPr>
              <a:t> </a:t>
            </a:r>
            <a:r>
              <a:rPr sz="1818" i="1" spc="-132" dirty="0">
                <a:latin typeface="Trebuchet MS"/>
                <a:cs typeface="Trebuchet MS"/>
              </a:rPr>
              <a:t>começa</a:t>
            </a:r>
            <a:r>
              <a:rPr sz="1818" i="1" spc="-91" dirty="0">
                <a:latin typeface="Trebuchet MS"/>
                <a:cs typeface="Trebuchet MS"/>
              </a:rPr>
              <a:t> </a:t>
            </a:r>
            <a:r>
              <a:rPr sz="1818" i="1" spc="-136" dirty="0">
                <a:latin typeface="Trebuchet MS"/>
                <a:cs typeface="Trebuchet MS"/>
              </a:rPr>
              <a:t>com</a:t>
            </a:r>
            <a:r>
              <a:rPr sz="1818" i="1" spc="-91" dirty="0">
                <a:latin typeface="Trebuchet MS"/>
                <a:cs typeface="Trebuchet MS"/>
              </a:rPr>
              <a:t> </a:t>
            </a:r>
            <a:r>
              <a:rPr sz="1818" i="1" spc="-50" dirty="0">
                <a:latin typeface="Trebuchet MS"/>
                <a:cs typeface="Trebuchet MS"/>
              </a:rPr>
              <a:t>"</a:t>
            </a:r>
            <a:r>
              <a:rPr sz="1818" b="1" i="1" spc="-132" dirty="0">
                <a:latin typeface="Trebuchet MS"/>
                <a:cs typeface="Trebuchet MS"/>
              </a:rPr>
              <a:t>test</a:t>
            </a:r>
            <a:r>
              <a:rPr sz="1818" i="1" spc="-45" dirty="0">
                <a:latin typeface="Trebuchet MS"/>
                <a:cs typeface="Trebuchet MS"/>
              </a:rPr>
              <a:t>"  </a:t>
            </a:r>
            <a:r>
              <a:rPr sz="1818" i="1" spc="-164" dirty="0">
                <a:latin typeface="Trebuchet MS"/>
                <a:cs typeface="Trebuchet MS"/>
              </a:rPr>
              <a:t>e</a:t>
            </a:r>
            <a:r>
              <a:rPr sz="1818" i="1" spc="-91" dirty="0">
                <a:latin typeface="Trebuchet MS"/>
                <a:cs typeface="Trebuchet MS"/>
              </a:rPr>
              <a:t> </a:t>
            </a:r>
            <a:r>
              <a:rPr sz="1818" i="1" spc="-164" dirty="0">
                <a:latin typeface="Trebuchet MS"/>
                <a:cs typeface="Trebuchet MS"/>
              </a:rPr>
              <a:t>é</a:t>
            </a:r>
            <a:r>
              <a:rPr sz="1818" i="1" spc="-91" dirty="0">
                <a:latin typeface="Trebuchet MS"/>
                <a:cs typeface="Trebuchet MS"/>
              </a:rPr>
              <a:t> </a:t>
            </a:r>
            <a:r>
              <a:rPr sz="1818" i="1" spc="-159" dirty="0">
                <a:latin typeface="Trebuchet MS"/>
                <a:cs typeface="Trebuchet MS"/>
              </a:rPr>
              <a:t>sempr</a:t>
            </a:r>
            <a:r>
              <a:rPr sz="1818" i="1" spc="-150" dirty="0">
                <a:latin typeface="Trebuchet MS"/>
                <a:cs typeface="Trebuchet MS"/>
              </a:rPr>
              <a:t>e</a:t>
            </a:r>
            <a:r>
              <a:rPr sz="1818" i="1" spc="-82" dirty="0">
                <a:latin typeface="Trebuchet MS"/>
                <a:cs typeface="Trebuchet MS"/>
              </a:rPr>
              <a:t> </a:t>
            </a:r>
            <a:r>
              <a:rPr sz="1818" b="1" i="1" spc="-123" dirty="0">
                <a:latin typeface="Trebuchet MS"/>
                <a:cs typeface="Trebuchet MS"/>
              </a:rPr>
              <a:t>pub</a:t>
            </a:r>
            <a:r>
              <a:rPr sz="1818" b="1" i="1" spc="-59" dirty="0">
                <a:latin typeface="Trebuchet MS"/>
                <a:cs typeface="Trebuchet MS"/>
              </a:rPr>
              <a:t>l</a:t>
            </a:r>
            <a:r>
              <a:rPr sz="1818" b="1" i="1" spc="-82" dirty="0">
                <a:latin typeface="Trebuchet MS"/>
                <a:cs typeface="Trebuchet MS"/>
              </a:rPr>
              <a:t>i</a:t>
            </a:r>
            <a:r>
              <a:rPr sz="1818" b="1" i="1" spc="-114" dirty="0">
                <a:latin typeface="Trebuchet MS"/>
                <a:cs typeface="Trebuchet MS"/>
              </a:rPr>
              <a:t>c</a:t>
            </a:r>
            <a:r>
              <a:rPr sz="1818" b="1" i="1" spc="-64" dirty="0">
                <a:latin typeface="Trebuchet MS"/>
                <a:cs typeface="Trebuchet MS"/>
              </a:rPr>
              <a:t> </a:t>
            </a:r>
            <a:r>
              <a:rPr sz="1818" b="1" i="1" spc="-191" dirty="0">
                <a:latin typeface="Trebuchet MS"/>
                <a:cs typeface="Trebuchet MS"/>
              </a:rPr>
              <a:t>vo</a:t>
            </a:r>
            <a:r>
              <a:rPr sz="1818" b="1" i="1" spc="-104" dirty="0">
                <a:latin typeface="Trebuchet MS"/>
                <a:cs typeface="Trebuchet MS"/>
              </a:rPr>
              <a:t>i</a:t>
            </a:r>
            <a:r>
              <a:rPr sz="1818" b="1" i="1" spc="-114" dirty="0">
                <a:latin typeface="Trebuchet MS"/>
                <a:cs typeface="Trebuchet MS"/>
              </a:rPr>
              <a:t>d</a:t>
            </a:r>
            <a:endParaRPr sz="1818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168401" y="3497155"/>
            <a:ext cx="1530350" cy="573232"/>
            <a:chOff x="5094871" y="3865498"/>
            <a:chExt cx="1683385" cy="630555"/>
          </a:xfrm>
        </p:grpSpPr>
        <p:sp>
          <p:nvSpPr>
            <p:cNvPr id="10" name="object 10"/>
            <p:cNvSpPr/>
            <p:nvPr/>
          </p:nvSpPr>
          <p:spPr>
            <a:xfrm>
              <a:off x="5194693" y="3871975"/>
              <a:ext cx="1576705" cy="573405"/>
            </a:xfrm>
            <a:custGeom>
              <a:avLst/>
              <a:gdLst/>
              <a:ahLst/>
              <a:cxnLst/>
              <a:rect l="l" t="t" r="r" b="b"/>
              <a:pathLst>
                <a:path w="1576704" h="573404">
                  <a:moveTo>
                    <a:pt x="1576578" y="0"/>
                  </a:moveTo>
                  <a:lnTo>
                    <a:pt x="0" y="573024"/>
                  </a:lnTo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11" name="object 11"/>
            <p:cNvSpPr/>
            <p:nvPr/>
          </p:nvSpPr>
          <p:spPr>
            <a:xfrm>
              <a:off x="5094871" y="4394707"/>
              <a:ext cx="120650" cy="101600"/>
            </a:xfrm>
            <a:custGeom>
              <a:avLst/>
              <a:gdLst/>
              <a:ahLst/>
              <a:cxnLst/>
              <a:rect l="l" t="t" r="r" b="b"/>
              <a:pathLst>
                <a:path w="120650" h="101600">
                  <a:moveTo>
                    <a:pt x="120396" y="101345"/>
                  </a:moveTo>
                  <a:lnTo>
                    <a:pt x="83820" y="0"/>
                  </a:lnTo>
                  <a:lnTo>
                    <a:pt x="0" y="86867"/>
                  </a:lnTo>
                  <a:lnTo>
                    <a:pt x="120396" y="1013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6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401213" y="2474999"/>
            <a:ext cx="1046595" cy="730250"/>
            <a:chOff x="6464934" y="2722498"/>
            <a:chExt cx="1151255" cy="803275"/>
          </a:xfrm>
        </p:grpSpPr>
        <p:sp>
          <p:nvSpPr>
            <p:cNvPr id="13" name="object 13"/>
            <p:cNvSpPr/>
            <p:nvPr/>
          </p:nvSpPr>
          <p:spPr>
            <a:xfrm>
              <a:off x="6569341" y="2728975"/>
              <a:ext cx="1040130" cy="742950"/>
            </a:xfrm>
            <a:custGeom>
              <a:avLst/>
              <a:gdLst/>
              <a:ahLst/>
              <a:cxnLst/>
              <a:rect l="l" t="t" r="r" b="b"/>
              <a:pathLst>
                <a:path w="1040129" h="742950">
                  <a:moveTo>
                    <a:pt x="1040130" y="0"/>
                  </a:moveTo>
                  <a:lnTo>
                    <a:pt x="781050" y="605027"/>
                  </a:lnTo>
                  <a:lnTo>
                    <a:pt x="0" y="742949"/>
                  </a:lnTo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14" name="object 14"/>
            <p:cNvSpPr/>
            <p:nvPr/>
          </p:nvSpPr>
          <p:spPr>
            <a:xfrm>
              <a:off x="6464934" y="3419347"/>
              <a:ext cx="116205" cy="106045"/>
            </a:xfrm>
            <a:custGeom>
              <a:avLst/>
              <a:gdLst/>
              <a:ahLst/>
              <a:cxnLst/>
              <a:rect l="l" t="t" r="r" b="b"/>
              <a:pathLst>
                <a:path w="116204" h="106045">
                  <a:moveTo>
                    <a:pt x="115836" y="105917"/>
                  </a:moveTo>
                  <a:lnTo>
                    <a:pt x="96786" y="0"/>
                  </a:lnTo>
                  <a:lnTo>
                    <a:pt x="0" y="71627"/>
                  </a:lnTo>
                  <a:lnTo>
                    <a:pt x="115836" y="1059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6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419356" y="2435398"/>
            <a:ext cx="7777595" cy="452869"/>
          </a:xfrm>
          <a:prstGeom prst="rect">
            <a:avLst/>
          </a:prstGeom>
        </p:spPr>
        <p:txBody>
          <a:bodyPr vert="horz" wrap="square" lIns="0" tIns="11545" rIns="0" bIns="0" rtlCol="0">
            <a:spAutoFit/>
          </a:bodyPr>
          <a:lstStyle/>
          <a:p>
            <a:pPr marR="4618" algn="r">
              <a:lnSpc>
                <a:spcPts val="1577"/>
              </a:lnSpc>
              <a:spcBef>
                <a:spcPts val="91"/>
              </a:spcBef>
            </a:pPr>
            <a:r>
              <a:rPr sz="1455" spc="-104" dirty="0">
                <a:latin typeface="Trebuchet MS"/>
                <a:cs typeface="Trebuchet MS"/>
              </a:rPr>
              <a:t>(JUni</a:t>
            </a:r>
            <a:r>
              <a:rPr sz="1455" spc="-86" dirty="0">
                <a:latin typeface="Trebuchet MS"/>
                <a:cs typeface="Trebuchet MS"/>
              </a:rPr>
              <a:t>t</a:t>
            </a:r>
            <a:r>
              <a:rPr sz="1455" spc="-77" dirty="0">
                <a:latin typeface="Trebuchet MS"/>
                <a:cs typeface="Trebuchet MS"/>
              </a:rPr>
              <a:t> 3.</a:t>
            </a:r>
            <a:r>
              <a:rPr sz="1455" spc="-86" dirty="0">
                <a:latin typeface="Trebuchet MS"/>
                <a:cs typeface="Trebuchet MS"/>
              </a:rPr>
              <a:t>7</a:t>
            </a:r>
            <a:r>
              <a:rPr sz="1455" spc="-77" dirty="0">
                <a:latin typeface="Trebuchet MS"/>
                <a:cs typeface="Trebuchet MS"/>
              </a:rPr>
              <a:t> </a:t>
            </a:r>
            <a:r>
              <a:rPr sz="1455" spc="-41" dirty="0">
                <a:latin typeface="Trebuchet MS"/>
                <a:cs typeface="Trebuchet MS"/>
              </a:rPr>
              <a:t>o</a:t>
            </a:r>
            <a:r>
              <a:rPr sz="1455" spc="-36" dirty="0">
                <a:latin typeface="Trebuchet MS"/>
                <a:cs typeface="Trebuchet MS"/>
              </a:rPr>
              <a:t>u</a:t>
            </a:r>
            <a:r>
              <a:rPr sz="1455" spc="-77" dirty="0">
                <a:latin typeface="Trebuchet MS"/>
                <a:cs typeface="Trebuchet MS"/>
              </a:rPr>
              <a:t> </a:t>
            </a:r>
            <a:r>
              <a:rPr sz="1455" spc="-73" dirty="0">
                <a:latin typeface="Trebuchet MS"/>
                <a:cs typeface="Trebuchet MS"/>
              </a:rPr>
              <a:t>anterior)</a:t>
            </a:r>
            <a:endParaRPr sz="1455">
              <a:latin typeface="Trebuchet MS"/>
              <a:cs typeface="Trebuchet MS"/>
            </a:endParaRPr>
          </a:p>
          <a:p>
            <a:pPr marL="11546">
              <a:lnSpc>
                <a:spcPts val="1795"/>
              </a:lnSpc>
            </a:pPr>
            <a:r>
              <a:rPr sz="1636" b="1" spc="-9" dirty="0">
                <a:solidFill>
                  <a:srgbClr val="3333CC"/>
                </a:solidFill>
                <a:latin typeface="Courier New"/>
                <a:cs typeface="Courier New"/>
              </a:rPr>
              <a:t>public</a:t>
            </a:r>
            <a:r>
              <a:rPr sz="1636" b="1" spc="-18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636" b="1" spc="-9" dirty="0">
                <a:solidFill>
                  <a:srgbClr val="3333CC"/>
                </a:solidFill>
                <a:latin typeface="Courier New"/>
                <a:cs typeface="Courier New"/>
              </a:rPr>
              <a:t>class </a:t>
            </a:r>
            <a:r>
              <a:rPr sz="1636" b="1" spc="-9" dirty="0">
                <a:solidFill>
                  <a:srgbClr val="000065"/>
                </a:solidFill>
                <a:latin typeface="Courier New"/>
                <a:cs typeface="Courier New"/>
              </a:rPr>
              <a:t>TextUtilsTest</a:t>
            </a:r>
            <a:r>
              <a:rPr sz="1636" b="1" spc="-14" dirty="0">
                <a:solidFill>
                  <a:srgbClr val="000065"/>
                </a:solidFill>
                <a:latin typeface="Courier New"/>
                <a:cs typeface="Courier New"/>
              </a:rPr>
              <a:t> </a:t>
            </a:r>
            <a:r>
              <a:rPr sz="1636" b="1" spc="-9" dirty="0">
                <a:solidFill>
                  <a:srgbClr val="3333CC"/>
                </a:solidFill>
                <a:latin typeface="Courier New"/>
                <a:cs typeface="Courier New"/>
              </a:rPr>
              <a:t>extends</a:t>
            </a:r>
            <a:r>
              <a:rPr sz="1636" b="1" spc="-18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636" b="1" spc="-5" dirty="0">
                <a:latin typeface="Courier New"/>
                <a:cs typeface="Courier New"/>
              </a:rPr>
              <a:t>TestCase</a:t>
            </a:r>
            <a:r>
              <a:rPr sz="1636" b="1" spc="-18" dirty="0">
                <a:latin typeface="Courier New"/>
                <a:cs typeface="Courier New"/>
              </a:rPr>
              <a:t> </a:t>
            </a:r>
            <a:r>
              <a:rPr sz="1636" b="1" dirty="0">
                <a:latin typeface="Courier New"/>
                <a:cs typeface="Courier New"/>
              </a:rPr>
              <a:t>{</a:t>
            </a:r>
            <a:endParaRPr sz="1636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9635623" y="7093942"/>
            <a:ext cx="38417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2400" b="0" i="1" kern="1200">
                <a:solidFill>
                  <a:srgbClr val="333365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870"/>
              </a:lnSpc>
            </a:pPr>
            <a:fld id="{81D60167-4931-47E6-BA6A-407CBD079E47}" type="slidenum">
              <a:rPr lang="pt-BR" spc="-50" smtClean="0"/>
              <a:pPr marL="38100">
                <a:lnSpc>
                  <a:spcPts val="2870"/>
                </a:lnSpc>
              </a:pPr>
              <a:t>13</a:t>
            </a:fld>
            <a:endParaRPr spc="-4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633" y="179838"/>
            <a:ext cx="9847393" cy="688766"/>
          </a:xfrm>
          <a:prstGeom prst="rect">
            <a:avLst/>
          </a:prstGeom>
        </p:spPr>
        <p:txBody>
          <a:bodyPr vert="horz" wrap="square" lIns="0" tIns="11545" rIns="0" bIns="0" rtlCol="0" anchor="ctr">
            <a:spAutoFit/>
          </a:bodyPr>
          <a:lstStyle/>
          <a:p>
            <a:pPr marL="11546">
              <a:lnSpc>
                <a:spcPct val="100000"/>
              </a:lnSpc>
              <a:spcBef>
                <a:spcPts val="91"/>
              </a:spcBef>
            </a:pPr>
            <a:r>
              <a:rPr spc="-318" dirty="0"/>
              <a:t>Exemplo</a:t>
            </a:r>
            <a:r>
              <a:rPr spc="-208" dirty="0"/>
              <a:t>:</a:t>
            </a:r>
            <a:r>
              <a:rPr spc="-182" dirty="0"/>
              <a:t> </a:t>
            </a:r>
            <a:r>
              <a:rPr spc="-314" dirty="0"/>
              <a:t>um</a:t>
            </a:r>
            <a:r>
              <a:rPr spc="-236" dirty="0"/>
              <a:t>a</a:t>
            </a:r>
            <a:r>
              <a:rPr spc="-182" dirty="0"/>
              <a:t> </a:t>
            </a:r>
            <a:r>
              <a:rPr spc="-223" dirty="0"/>
              <a:t>class</a:t>
            </a:r>
            <a:r>
              <a:rPr spc="-277" dirty="0"/>
              <a:t>e</a:t>
            </a:r>
            <a:r>
              <a:rPr spc="-182" dirty="0"/>
              <a:t> </a:t>
            </a:r>
            <a:r>
              <a:rPr spc="-314" dirty="0"/>
              <a:t>qu</a:t>
            </a:r>
            <a:r>
              <a:rPr spc="-295" dirty="0"/>
              <a:t>e</a:t>
            </a:r>
            <a:r>
              <a:rPr spc="-182" dirty="0"/>
              <a:t> </a:t>
            </a:r>
            <a:r>
              <a:rPr spc="-318" dirty="0"/>
              <a:t>fa</a:t>
            </a:r>
            <a:r>
              <a:rPr spc="-323" dirty="0"/>
              <a:t>z</a:t>
            </a:r>
            <a:r>
              <a:rPr spc="-182" dirty="0"/>
              <a:t> </a:t>
            </a:r>
            <a:r>
              <a:rPr spc="-300" dirty="0"/>
              <a:t>o</a:t>
            </a:r>
            <a:r>
              <a:rPr spc="-182" dirty="0"/>
              <a:t> </a:t>
            </a:r>
            <a:r>
              <a:rPr spc="-282" dirty="0"/>
              <a:t>test</a:t>
            </a:r>
            <a:r>
              <a:rPr spc="-332" dirty="0"/>
              <a:t>e</a:t>
            </a:r>
            <a:r>
              <a:rPr spc="-182" dirty="0"/>
              <a:t> </a:t>
            </a:r>
            <a:r>
              <a:rPr spc="-241" dirty="0"/>
              <a:t>passar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635623" y="7093942"/>
            <a:ext cx="38417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2400" b="0" i="1" kern="1200">
                <a:solidFill>
                  <a:srgbClr val="333365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870"/>
              </a:lnSpc>
            </a:pPr>
            <a:fld id="{81D60167-4931-47E6-BA6A-407CBD079E47}" type="slidenum">
              <a:rPr lang="pt-BR" spc="-50" smtClean="0"/>
              <a:pPr marL="38100">
                <a:lnSpc>
                  <a:spcPts val="2870"/>
                </a:lnSpc>
              </a:pPr>
              <a:t>14</a:t>
            </a:fld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2657654" y="5946139"/>
            <a:ext cx="7781636" cy="570587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11546">
              <a:spcBef>
                <a:spcPts val="86"/>
              </a:spcBef>
              <a:tabLst>
                <a:tab pos="2920452" algn="l"/>
                <a:tab pos="3890280" algn="l"/>
              </a:tabLst>
            </a:pPr>
            <a:r>
              <a:rPr sz="1818" b="1" spc="-5" dirty="0">
                <a:latin typeface="Courier New"/>
                <a:cs typeface="Courier New"/>
              </a:rPr>
              <a:t>String</a:t>
            </a:r>
            <a:r>
              <a:rPr sz="1818" b="1" spc="5" dirty="0">
                <a:latin typeface="Courier New"/>
                <a:cs typeface="Courier New"/>
              </a:rPr>
              <a:t> </a:t>
            </a:r>
            <a:r>
              <a:rPr sz="1818" b="1" spc="-5" dirty="0">
                <a:latin typeface="Courier New"/>
                <a:cs typeface="Courier New"/>
              </a:rPr>
              <a:t>test2</a:t>
            </a:r>
            <a:r>
              <a:rPr sz="1818" b="1" spc="5" dirty="0">
                <a:latin typeface="Courier New"/>
                <a:cs typeface="Courier New"/>
              </a:rPr>
              <a:t> </a:t>
            </a:r>
            <a:r>
              <a:rPr sz="1818" b="1" spc="-5" dirty="0">
                <a:latin typeface="Courier New"/>
                <a:cs typeface="Courier New"/>
              </a:rPr>
              <a:t>=</a:t>
            </a:r>
            <a:r>
              <a:rPr sz="1818" b="1" spc="9" dirty="0">
                <a:latin typeface="Courier New"/>
                <a:cs typeface="Courier New"/>
              </a:rPr>
              <a:t> </a:t>
            </a:r>
            <a:r>
              <a:rPr sz="1818" b="1" spc="-5" dirty="0">
                <a:latin typeface="Courier New"/>
                <a:cs typeface="Courier New"/>
              </a:rPr>
              <a:t>"</a:t>
            </a:r>
            <a:r>
              <a:rPr sz="1818" b="1" spc="9" dirty="0">
                <a:latin typeface="Courier New"/>
                <a:cs typeface="Courier New"/>
              </a:rPr>
              <a:t> </a:t>
            </a:r>
            <a:r>
              <a:rPr sz="1818" b="1" spc="-5" dirty="0">
                <a:solidFill>
                  <a:srgbClr val="650065"/>
                </a:solidFill>
                <a:latin typeface="Courier New"/>
                <a:cs typeface="Courier New"/>
              </a:rPr>
              <a:t>a	b\nc	</a:t>
            </a:r>
            <a:r>
              <a:rPr sz="1818" b="1" spc="-5" dirty="0">
                <a:latin typeface="Courier New"/>
                <a:cs typeface="Courier New"/>
              </a:rPr>
              <a:t>";</a:t>
            </a:r>
            <a:endParaRPr sz="1818">
              <a:latin typeface="Courier New"/>
              <a:cs typeface="Courier New"/>
            </a:endParaRPr>
          </a:p>
          <a:p>
            <a:pPr marL="11546"/>
            <a:r>
              <a:rPr sz="1818" b="1" spc="-5" dirty="0">
                <a:latin typeface="Courier New"/>
                <a:cs typeface="Courier New"/>
              </a:rPr>
              <a:t>assertEquals("</a:t>
            </a:r>
            <a:r>
              <a:rPr sz="1818" b="1" spc="-5" dirty="0">
                <a:solidFill>
                  <a:srgbClr val="650065"/>
                </a:solidFill>
                <a:latin typeface="Courier New"/>
                <a:cs typeface="Courier New"/>
              </a:rPr>
              <a:t>abc</a:t>
            </a:r>
            <a:r>
              <a:rPr sz="1818" b="1" spc="-5" dirty="0">
                <a:latin typeface="Courier New"/>
                <a:cs typeface="Courier New"/>
              </a:rPr>
              <a:t>",</a:t>
            </a:r>
            <a:r>
              <a:rPr sz="1818" b="1" spc="104" dirty="0">
                <a:latin typeface="Courier New"/>
                <a:cs typeface="Courier New"/>
              </a:rPr>
              <a:t> </a:t>
            </a:r>
            <a:r>
              <a:rPr sz="1818" b="1" spc="-5" dirty="0">
                <a:latin typeface="Courier New"/>
                <a:cs typeface="Courier New"/>
              </a:rPr>
              <a:t>TextUtils.</a:t>
            </a:r>
            <a:r>
              <a:rPr sz="1818" b="1" spc="-5" dirty="0">
                <a:solidFill>
                  <a:srgbClr val="CC0000"/>
                </a:solidFill>
                <a:latin typeface="Courier New"/>
                <a:cs typeface="Courier New"/>
              </a:rPr>
              <a:t>removeWhiteSpaces</a:t>
            </a:r>
            <a:r>
              <a:rPr sz="1818" b="1" spc="-5" dirty="0">
                <a:latin typeface="Courier New"/>
                <a:cs typeface="Courier New"/>
              </a:rPr>
              <a:t>(test2));</a:t>
            </a:r>
            <a:endParaRPr sz="1818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7243" y="1239752"/>
            <a:ext cx="3003549" cy="1032643"/>
          </a:xfrm>
          <a:prstGeom prst="rect">
            <a:avLst/>
          </a:prstGeom>
        </p:spPr>
        <p:txBody>
          <a:bodyPr vert="horz" wrap="square" lIns="0" tIns="11545" rIns="0" bIns="0" rtlCol="0">
            <a:spAutoFit/>
          </a:bodyPr>
          <a:lstStyle/>
          <a:p>
            <a:pPr marL="11546" marR="749885">
              <a:spcBef>
                <a:spcPts val="91"/>
              </a:spcBef>
            </a:pPr>
            <a:r>
              <a:rPr sz="1636" b="1" spc="-9" dirty="0">
                <a:solidFill>
                  <a:srgbClr val="3333CC"/>
                </a:solidFill>
                <a:latin typeface="Courier New"/>
                <a:cs typeface="Courier New"/>
              </a:rPr>
              <a:t>package</a:t>
            </a:r>
            <a:r>
              <a:rPr sz="1636" b="1" spc="-77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636" b="1" spc="-9" dirty="0">
                <a:latin typeface="Courier New"/>
                <a:cs typeface="Courier New"/>
              </a:rPr>
              <a:t>junitdemo; </a:t>
            </a:r>
            <a:r>
              <a:rPr sz="1636" b="1" spc="-968" dirty="0">
                <a:latin typeface="Courier New"/>
                <a:cs typeface="Courier New"/>
              </a:rPr>
              <a:t> </a:t>
            </a:r>
            <a:r>
              <a:rPr sz="1636" b="1" spc="-9" dirty="0">
                <a:solidFill>
                  <a:srgbClr val="3333CC"/>
                </a:solidFill>
                <a:latin typeface="Courier New"/>
                <a:cs typeface="Courier New"/>
              </a:rPr>
              <a:t>import</a:t>
            </a:r>
            <a:r>
              <a:rPr sz="1636" b="1" spc="-45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636" b="1" spc="-9" dirty="0">
                <a:latin typeface="Courier New"/>
                <a:cs typeface="Courier New"/>
              </a:rPr>
              <a:t>java.io.*;</a:t>
            </a:r>
            <a:endParaRPr sz="1636">
              <a:latin typeface="Courier New"/>
              <a:cs typeface="Courier New"/>
            </a:endParaRPr>
          </a:p>
          <a:p>
            <a:pPr>
              <a:spcBef>
                <a:spcPts val="9"/>
              </a:spcBef>
            </a:pPr>
            <a:endParaRPr sz="1727">
              <a:latin typeface="Courier New"/>
              <a:cs typeface="Courier New"/>
            </a:endParaRPr>
          </a:p>
          <a:p>
            <a:pPr marL="11546"/>
            <a:r>
              <a:rPr sz="1636" b="1" spc="-9" dirty="0">
                <a:solidFill>
                  <a:srgbClr val="3333CC"/>
                </a:solidFill>
                <a:latin typeface="Courier New"/>
                <a:cs typeface="Courier New"/>
              </a:rPr>
              <a:t>public</a:t>
            </a:r>
            <a:r>
              <a:rPr sz="1636" b="1" spc="-27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636" b="1" spc="-9" dirty="0">
                <a:solidFill>
                  <a:srgbClr val="3333CC"/>
                </a:solidFill>
                <a:latin typeface="Courier New"/>
                <a:cs typeface="Courier New"/>
              </a:rPr>
              <a:t>class</a:t>
            </a:r>
            <a:r>
              <a:rPr sz="1636" b="1" spc="-23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636" b="1" spc="-9" dirty="0">
                <a:solidFill>
                  <a:srgbClr val="000065"/>
                </a:solidFill>
                <a:latin typeface="Courier New"/>
                <a:cs typeface="Courier New"/>
              </a:rPr>
              <a:t>TextUtils</a:t>
            </a:r>
            <a:r>
              <a:rPr sz="1636" b="1" spc="-23" dirty="0">
                <a:solidFill>
                  <a:srgbClr val="000065"/>
                </a:solidFill>
                <a:latin typeface="Courier New"/>
                <a:cs typeface="Courier New"/>
              </a:rPr>
              <a:t> </a:t>
            </a:r>
            <a:r>
              <a:rPr sz="1636" b="1" dirty="0">
                <a:latin typeface="Courier New"/>
                <a:cs typeface="Courier New"/>
              </a:rPr>
              <a:t>{</a:t>
            </a:r>
            <a:endParaRPr sz="1636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5911" y="2488031"/>
            <a:ext cx="7346372" cy="1018600"/>
          </a:xfrm>
          <a:prstGeom prst="rect">
            <a:avLst/>
          </a:prstGeom>
        </p:spPr>
        <p:txBody>
          <a:bodyPr vert="horz" wrap="square" lIns="0" tIns="11545" rIns="0" bIns="0" rtlCol="0">
            <a:spAutoFit/>
          </a:bodyPr>
          <a:lstStyle/>
          <a:p>
            <a:pPr marL="11546">
              <a:spcBef>
                <a:spcPts val="91"/>
              </a:spcBef>
            </a:pPr>
            <a:r>
              <a:rPr sz="1636" b="1" spc="-9" dirty="0">
                <a:solidFill>
                  <a:srgbClr val="3333CC"/>
                </a:solidFill>
                <a:latin typeface="Courier New"/>
                <a:cs typeface="Courier New"/>
              </a:rPr>
              <a:t>public</a:t>
            </a:r>
            <a:r>
              <a:rPr sz="1636" b="1" spc="-23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636" b="1" spc="-9" dirty="0">
                <a:solidFill>
                  <a:srgbClr val="3333CC"/>
                </a:solidFill>
                <a:latin typeface="Courier New"/>
                <a:cs typeface="Courier New"/>
              </a:rPr>
              <a:t>static</a:t>
            </a:r>
            <a:r>
              <a:rPr sz="1636" b="1" spc="-18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636" b="1" spc="-5" dirty="0">
                <a:latin typeface="Courier New"/>
                <a:cs typeface="Courier New"/>
              </a:rPr>
              <a:t>String</a:t>
            </a:r>
            <a:r>
              <a:rPr sz="1636" b="1" spc="-18" dirty="0">
                <a:latin typeface="Courier New"/>
                <a:cs typeface="Courier New"/>
              </a:rPr>
              <a:t> </a:t>
            </a:r>
            <a:r>
              <a:rPr sz="1636" b="1" spc="-9" dirty="0">
                <a:solidFill>
                  <a:srgbClr val="FF0000"/>
                </a:solidFill>
                <a:latin typeface="Courier New"/>
                <a:cs typeface="Courier New"/>
              </a:rPr>
              <a:t>removeWhiteSpaces</a:t>
            </a:r>
            <a:r>
              <a:rPr sz="1636" b="1" spc="-9" dirty="0">
                <a:latin typeface="Courier New"/>
                <a:cs typeface="Courier New"/>
              </a:rPr>
              <a:t>(String</a:t>
            </a:r>
            <a:r>
              <a:rPr sz="1636" b="1" spc="-23" dirty="0">
                <a:latin typeface="Courier New"/>
                <a:cs typeface="Courier New"/>
              </a:rPr>
              <a:t> </a:t>
            </a:r>
            <a:r>
              <a:rPr sz="1636" b="1" spc="-9" dirty="0">
                <a:latin typeface="Courier New"/>
                <a:cs typeface="Courier New"/>
              </a:rPr>
              <a:t>text)</a:t>
            </a:r>
            <a:endParaRPr sz="1636">
              <a:latin typeface="Courier New"/>
              <a:cs typeface="Courier New"/>
            </a:endParaRPr>
          </a:p>
          <a:p>
            <a:pPr marL="592288" marR="4618" indent="4259161"/>
            <a:r>
              <a:rPr sz="1636" b="1" spc="-9" dirty="0">
                <a:solidFill>
                  <a:srgbClr val="3333CC"/>
                </a:solidFill>
                <a:latin typeface="Courier New"/>
                <a:cs typeface="Courier New"/>
              </a:rPr>
              <a:t>throws</a:t>
            </a:r>
            <a:r>
              <a:rPr sz="1636" b="1" spc="-41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636" b="1" spc="-9" dirty="0">
                <a:latin typeface="Courier New"/>
                <a:cs typeface="Courier New"/>
              </a:rPr>
              <a:t>IOException</a:t>
            </a:r>
            <a:r>
              <a:rPr sz="1636" b="1" spc="-45" dirty="0">
                <a:latin typeface="Courier New"/>
                <a:cs typeface="Courier New"/>
              </a:rPr>
              <a:t> </a:t>
            </a:r>
            <a:r>
              <a:rPr sz="1636" b="1" dirty="0">
                <a:latin typeface="Courier New"/>
                <a:cs typeface="Courier New"/>
              </a:rPr>
              <a:t>{ </a:t>
            </a:r>
            <a:r>
              <a:rPr sz="1636" b="1" spc="-968" dirty="0">
                <a:latin typeface="Courier New"/>
                <a:cs typeface="Courier New"/>
              </a:rPr>
              <a:t> </a:t>
            </a:r>
            <a:r>
              <a:rPr sz="1636" b="1" spc="-9" dirty="0">
                <a:solidFill>
                  <a:srgbClr val="3333CC"/>
                </a:solidFill>
                <a:latin typeface="Courier New"/>
                <a:cs typeface="Courier New"/>
              </a:rPr>
              <a:t>return</a:t>
            </a:r>
            <a:r>
              <a:rPr sz="1636" b="1" spc="-14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636" b="1" spc="-9" dirty="0">
                <a:latin typeface="Courier New"/>
                <a:cs typeface="Courier New"/>
              </a:rPr>
              <a:t>"</a:t>
            </a:r>
            <a:r>
              <a:rPr sz="1636" b="1" spc="-9" dirty="0">
                <a:solidFill>
                  <a:srgbClr val="650065"/>
                </a:solidFill>
                <a:latin typeface="Courier New"/>
                <a:cs typeface="Courier New"/>
              </a:rPr>
              <a:t>one,(two|three+),(((four+|five)?,six?</a:t>
            </a:r>
            <a:r>
              <a:rPr sz="1636" b="1" spc="-9" dirty="0">
                <a:latin typeface="Courier New"/>
                <a:cs typeface="Courier New"/>
              </a:rPr>
              <a:t>";</a:t>
            </a:r>
            <a:endParaRPr sz="1636">
              <a:latin typeface="Courier New"/>
              <a:cs typeface="Courier New"/>
            </a:endParaRPr>
          </a:p>
          <a:p>
            <a:pPr marL="11546">
              <a:spcBef>
                <a:spcPts val="5"/>
              </a:spcBef>
            </a:pPr>
            <a:r>
              <a:rPr sz="1636" b="1" dirty="0">
                <a:latin typeface="Courier New"/>
                <a:cs typeface="Courier New"/>
              </a:rPr>
              <a:t>}</a:t>
            </a:r>
            <a:endParaRPr sz="1636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3246" y="3388270"/>
            <a:ext cx="7911523" cy="2321941"/>
          </a:xfrm>
          <a:prstGeom prst="rect">
            <a:avLst/>
          </a:prstGeom>
        </p:spPr>
        <p:txBody>
          <a:bodyPr vert="horz" wrap="square" lIns="0" tIns="110259" rIns="0" bIns="0" rtlCol="0">
            <a:spAutoFit/>
          </a:bodyPr>
          <a:lstStyle/>
          <a:p>
            <a:pPr marL="135083">
              <a:spcBef>
                <a:spcPts val="868"/>
              </a:spcBef>
            </a:pPr>
            <a:r>
              <a:rPr sz="1636" b="1" dirty="0">
                <a:latin typeface="Courier New"/>
                <a:cs typeface="Courier New"/>
              </a:rPr>
              <a:t>}</a:t>
            </a:r>
            <a:endParaRPr sz="1636">
              <a:latin typeface="Courier New"/>
              <a:cs typeface="Courier New"/>
            </a:endParaRPr>
          </a:p>
          <a:p>
            <a:pPr marL="305958" marR="434691" indent="-294989">
              <a:spcBef>
                <a:spcPts val="1377"/>
              </a:spcBef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18" dirty="0">
                <a:latin typeface="Trebuchet MS"/>
                <a:cs typeface="Trebuchet MS"/>
              </a:rPr>
              <a:t>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31" dirty="0">
                <a:latin typeface="Trebuchet MS"/>
                <a:cs typeface="Trebuchet MS"/>
              </a:rPr>
              <a:t>teste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31" dirty="0">
                <a:latin typeface="Trebuchet MS"/>
                <a:cs typeface="Trebuchet MS"/>
              </a:rPr>
              <a:t>passa...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59" dirty="0">
                <a:latin typeface="Trebuchet MS"/>
                <a:cs typeface="Trebuchet MS"/>
              </a:rPr>
              <a:t>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14" dirty="0">
                <a:latin typeface="Trebuchet MS"/>
                <a:cs typeface="Trebuchet MS"/>
              </a:rPr>
              <a:t>daí?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64" dirty="0">
                <a:latin typeface="Trebuchet MS"/>
                <a:cs typeface="Trebuchet MS"/>
              </a:rPr>
              <a:t>A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08" dirty="0">
                <a:latin typeface="Trebuchet MS"/>
                <a:cs typeface="Trebuchet MS"/>
              </a:rPr>
              <a:t>solução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05" dirty="0">
                <a:latin typeface="Trebuchet MS"/>
                <a:cs typeface="Trebuchet MS"/>
              </a:rPr>
              <a:t>está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23" dirty="0">
                <a:latin typeface="Trebuchet MS"/>
                <a:cs typeface="Trebuchet MS"/>
              </a:rPr>
              <a:t>pronta?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127" dirty="0">
                <a:latin typeface="Trebuchet MS"/>
                <a:cs typeface="Trebuchet MS"/>
              </a:rPr>
              <a:t>Não!  </a:t>
            </a:r>
            <a:r>
              <a:rPr sz="2909" i="1" spc="-231" dirty="0">
                <a:latin typeface="Trebuchet MS"/>
                <a:cs typeface="Trebuchet MS"/>
              </a:rPr>
              <a:t>Tem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18" dirty="0">
                <a:latin typeface="Trebuchet MS"/>
                <a:cs typeface="Trebuchet MS"/>
              </a:rPr>
              <a:t>dados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36" dirty="0">
                <a:latin typeface="Trebuchet MS"/>
                <a:cs typeface="Trebuchet MS"/>
              </a:rPr>
              <a:t>duplicados!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27" dirty="0">
                <a:latin typeface="Trebuchet MS"/>
                <a:cs typeface="Trebuchet MS"/>
              </a:rPr>
              <a:t>Remova-os!</a:t>
            </a:r>
            <a:endParaRPr sz="2909">
              <a:latin typeface="Trebuchet MS"/>
              <a:cs typeface="Trebuchet MS"/>
            </a:endParaRPr>
          </a:p>
          <a:p>
            <a:pPr marL="305958" marR="4618" indent="-294989">
              <a:lnSpc>
                <a:spcPts val="3481"/>
              </a:lnSpc>
              <a:spcBef>
                <a:spcPts val="95"/>
              </a:spcBef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200" dirty="0">
                <a:latin typeface="Trebuchet MS"/>
                <a:cs typeface="Trebuchet MS"/>
              </a:rPr>
              <a:t>Escreva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55" dirty="0">
                <a:latin typeface="Trebuchet MS"/>
                <a:cs typeface="Trebuchet MS"/>
              </a:rPr>
              <a:t>um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59" dirty="0">
                <a:latin typeface="Trebuchet MS"/>
                <a:cs typeface="Trebuchet MS"/>
              </a:rPr>
              <a:t>novo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31" dirty="0">
                <a:latin typeface="Trebuchet MS"/>
                <a:cs typeface="Trebuchet MS"/>
              </a:rPr>
              <a:t>teste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45" dirty="0">
                <a:latin typeface="Trebuchet MS"/>
                <a:cs typeface="Trebuchet MS"/>
              </a:rPr>
              <a:t>que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31" dirty="0">
                <a:latin typeface="Trebuchet MS"/>
                <a:cs typeface="Trebuchet MS"/>
              </a:rPr>
              <a:t>faça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18" dirty="0">
                <a:latin typeface="Trebuchet MS"/>
                <a:cs typeface="Trebuchet MS"/>
              </a:rPr>
              <a:t>com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45" dirty="0">
                <a:latin typeface="Trebuchet MS"/>
                <a:cs typeface="Trebuchet MS"/>
              </a:rPr>
              <a:t>que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05" dirty="0">
                <a:latin typeface="Trebuchet MS"/>
                <a:cs typeface="Trebuchet MS"/>
              </a:rPr>
              <a:t>esta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191" dirty="0">
                <a:latin typeface="Trebuchet MS"/>
                <a:cs typeface="Trebuchet MS"/>
              </a:rPr>
              <a:t>solução  </a:t>
            </a:r>
            <a:r>
              <a:rPr sz="2909" i="1" spc="-291" dirty="0">
                <a:latin typeface="Trebuchet MS"/>
                <a:cs typeface="Trebuchet MS"/>
              </a:rPr>
              <a:t>falhe,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64" dirty="0">
                <a:latin typeface="Trebuchet MS"/>
                <a:cs typeface="Trebuchet MS"/>
              </a:rPr>
              <a:t>por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68" dirty="0">
                <a:latin typeface="Trebuchet MS"/>
                <a:cs typeface="Trebuchet MS"/>
              </a:rPr>
              <a:t>exemplo:</a:t>
            </a:r>
            <a:endParaRPr sz="2909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333500" y="564678"/>
            <a:ext cx="9559636" cy="688766"/>
          </a:xfrm>
          <a:prstGeom prst="rect">
            <a:avLst/>
          </a:prstGeom>
        </p:spPr>
        <p:txBody>
          <a:bodyPr vert="horz" wrap="square" lIns="0" tIns="11545" rIns="0" bIns="0" rtlCol="0" anchor="ctr">
            <a:spAutoFit/>
          </a:bodyPr>
          <a:lstStyle/>
          <a:p>
            <a:pPr marL="2122653">
              <a:lnSpc>
                <a:spcPct val="100000"/>
              </a:lnSpc>
              <a:spcBef>
                <a:spcPts val="91"/>
              </a:spcBef>
            </a:pPr>
            <a:r>
              <a:rPr spc="-255" dirty="0"/>
              <a:t>Outra</a:t>
            </a:r>
            <a:r>
              <a:rPr spc="-182" dirty="0"/>
              <a:t> </a:t>
            </a:r>
            <a:r>
              <a:rPr spc="-223" dirty="0"/>
              <a:t>class</a:t>
            </a:r>
            <a:r>
              <a:rPr spc="-277" dirty="0"/>
              <a:t>e</a:t>
            </a:r>
            <a:r>
              <a:rPr spc="-182" dirty="0"/>
              <a:t> </a:t>
            </a:r>
            <a:r>
              <a:rPr spc="-314" dirty="0"/>
              <a:t>qu</a:t>
            </a:r>
            <a:r>
              <a:rPr spc="-295" dirty="0"/>
              <a:t>e</a:t>
            </a:r>
            <a:r>
              <a:rPr spc="-182" dirty="0"/>
              <a:t> </a:t>
            </a:r>
            <a:r>
              <a:rPr spc="-314" dirty="0"/>
              <a:t>faz</a:t>
            </a:r>
            <a:r>
              <a:rPr spc="-182" dirty="0"/>
              <a:t> </a:t>
            </a:r>
            <a:r>
              <a:rPr spc="-300" dirty="0"/>
              <a:t>o</a:t>
            </a:r>
            <a:r>
              <a:rPr spc="-182" dirty="0"/>
              <a:t> </a:t>
            </a:r>
            <a:r>
              <a:rPr spc="-282" dirty="0"/>
              <a:t>test</a:t>
            </a:r>
            <a:r>
              <a:rPr spc="-332" dirty="0"/>
              <a:t>e</a:t>
            </a:r>
            <a:r>
              <a:rPr spc="-182" dirty="0"/>
              <a:t> </a:t>
            </a:r>
            <a:r>
              <a:rPr spc="-241" dirty="0"/>
              <a:t>passar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635623" y="7093942"/>
            <a:ext cx="38417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2400" b="0" i="1" kern="1200">
                <a:solidFill>
                  <a:srgbClr val="333365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870"/>
              </a:lnSpc>
            </a:pPr>
            <a:fld id="{81D60167-4931-47E6-BA6A-407CBD079E47}" type="slidenum">
              <a:rPr lang="pt-BR" spc="-50" smtClean="0"/>
              <a:pPr marL="38100">
                <a:lnSpc>
                  <a:spcPts val="2870"/>
                </a:lnSpc>
              </a:pPr>
              <a:t>15</a:t>
            </a:fld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2487243" y="1424709"/>
            <a:ext cx="7595755" cy="5326190"/>
          </a:xfrm>
          <a:prstGeom prst="rect">
            <a:avLst/>
          </a:prstGeom>
        </p:spPr>
        <p:txBody>
          <a:bodyPr vert="horz" wrap="square" lIns="0" tIns="11545" rIns="0" bIns="0" rtlCol="0">
            <a:spAutoFit/>
          </a:bodyPr>
          <a:lstStyle/>
          <a:p>
            <a:pPr marL="11546" marR="5342135">
              <a:spcBef>
                <a:spcPts val="91"/>
              </a:spcBef>
            </a:pPr>
            <a:r>
              <a:rPr sz="1636" b="1" spc="-9" dirty="0">
                <a:solidFill>
                  <a:srgbClr val="3333CC"/>
                </a:solidFill>
                <a:latin typeface="Courier New"/>
                <a:cs typeface="Courier New"/>
              </a:rPr>
              <a:t>package</a:t>
            </a:r>
            <a:r>
              <a:rPr sz="1636" b="1" spc="-77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636" b="1" spc="-9" dirty="0">
                <a:latin typeface="Courier New"/>
                <a:cs typeface="Courier New"/>
              </a:rPr>
              <a:t>junitdemo; </a:t>
            </a:r>
            <a:r>
              <a:rPr sz="1636" b="1" spc="-968" dirty="0">
                <a:latin typeface="Courier New"/>
                <a:cs typeface="Courier New"/>
              </a:rPr>
              <a:t> </a:t>
            </a:r>
            <a:r>
              <a:rPr sz="1636" b="1" spc="-9" dirty="0">
                <a:solidFill>
                  <a:srgbClr val="3333CC"/>
                </a:solidFill>
                <a:latin typeface="Courier New"/>
                <a:cs typeface="Courier New"/>
              </a:rPr>
              <a:t>import</a:t>
            </a:r>
            <a:r>
              <a:rPr sz="1636" b="1" spc="-45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636" b="1" spc="-9" dirty="0">
                <a:latin typeface="Courier New"/>
                <a:cs typeface="Courier New"/>
              </a:rPr>
              <a:t>java.io.*;</a:t>
            </a:r>
            <a:endParaRPr sz="1636">
              <a:latin typeface="Courier New"/>
              <a:cs typeface="Courier New"/>
            </a:endParaRPr>
          </a:p>
          <a:p>
            <a:pPr>
              <a:spcBef>
                <a:spcPts val="9"/>
              </a:spcBef>
            </a:pPr>
            <a:endParaRPr sz="1727">
              <a:latin typeface="Courier New"/>
              <a:cs typeface="Courier New"/>
            </a:endParaRPr>
          </a:p>
          <a:p>
            <a:pPr marL="11546"/>
            <a:r>
              <a:rPr sz="1636" b="1" spc="-9" dirty="0">
                <a:solidFill>
                  <a:srgbClr val="3333CC"/>
                </a:solidFill>
                <a:latin typeface="Courier New"/>
                <a:cs typeface="Courier New"/>
              </a:rPr>
              <a:t>public</a:t>
            </a:r>
            <a:r>
              <a:rPr sz="1636" b="1" spc="-27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636" b="1" spc="-9" dirty="0">
                <a:solidFill>
                  <a:srgbClr val="3333CC"/>
                </a:solidFill>
                <a:latin typeface="Courier New"/>
                <a:cs typeface="Courier New"/>
              </a:rPr>
              <a:t>class</a:t>
            </a:r>
            <a:r>
              <a:rPr sz="1636" b="1" spc="-18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636" b="1" spc="-9" dirty="0">
                <a:solidFill>
                  <a:srgbClr val="000065"/>
                </a:solidFill>
                <a:latin typeface="Courier New"/>
                <a:cs typeface="Courier New"/>
              </a:rPr>
              <a:t>TextUtils</a:t>
            </a:r>
            <a:r>
              <a:rPr sz="1636" b="1" spc="-23" dirty="0">
                <a:solidFill>
                  <a:srgbClr val="000065"/>
                </a:solidFill>
                <a:latin typeface="Courier New"/>
                <a:cs typeface="Courier New"/>
              </a:rPr>
              <a:t> </a:t>
            </a:r>
            <a:r>
              <a:rPr sz="1636" b="1" dirty="0">
                <a:latin typeface="Courier New"/>
                <a:cs typeface="Courier New"/>
              </a:rPr>
              <a:t>{</a:t>
            </a:r>
            <a:endParaRPr sz="1636">
              <a:latin typeface="Courier New"/>
              <a:cs typeface="Courier New"/>
            </a:endParaRPr>
          </a:p>
          <a:p>
            <a:pPr>
              <a:spcBef>
                <a:spcPts val="14"/>
              </a:spcBef>
            </a:pPr>
            <a:endParaRPr sz="1727">
              <a:latin typeface="Courier New"/>
              <a:cs typeface="Courier New"/>
            </a:endParaRPr>
          </a:p>
          <a:p>
            <a:pPr marL="259775"/>
            <a:r>
              <a:rPr sz="1636" b="1" spc="-9" dirty="0">
                <a:solidFill>
                  <a:srgbClr val="3333CC"/>
                </a:solidFill>
                <a:latin typeface="Courier New"/>
                <a:cs typeface="Courier New"/>
              </a:rPr>
              <a:t>public</a:t>
            </a:r>
            <a:r>
              <a:rPr sz="1636" b="1" spc="-23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636" b="1" spc="-9" dirty="0">
                <a:solidFill>
                  <a:srgbClr val="3333CC"/>
                </a:solidFill>
                <a:latin typeface="Courier New"/>
                <a:cs typeface="Courier New"/>
              </a:rPr>
              <a:t>static</a:t>
            </a:r>
            <a:r>
              <a:rPr sz="1636" b="1" spc="-18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636" b="1" spc="-5" dirty="0">
                <a:latin typeface="Courier New"/>
                <a:cs typeface="Courier New"/>
              </a:rPr>
              <a:t>String</a:t>
            </a:r>
            <a:r>
              <a:rPr sz="1636" b="1" spc="-18" dirty="0">
                <a:latin typeface="Courier New"/>
                <a:cs typeface="Courier New"/>
              </a:rPr>
              <a:t> </a:t>
            </a:r>
            <a:r>
              <a:rPr sz="1636" b="1" spc="-9" dirty="0">
                <a:solidFill>
                  <a:srgbClr val="FF0000"/>
                </a:solidFill>
                <a:latin typeface="Courier New"/>
                <a:cs typeface="Courier New"/>
              </a:rPr>
              <a:t>removeWhiteSpaces</a:t>
            </a:r>
            <a:r>
              <a:rPr sz="1636" b="1" spc="-9" dirty="0">
                <a:latin typeface="Courier New"/>
                <a:cs typeface="Courier New"/>
              </a:rPr>
              <a:t>(String</a:t>
            </a:r>
            <a:r>
              <a:rPr sz="1636" b="1" spc="-23" dirty="0">
                <a:latin typeface="Courier New"/>
                <a:cs typeface="Courier New"/>
              </a:rPr>
              <a:t> </a:t>
            </a:r>
            <a:r>
              <a:rPr sz="1636" b="1" spc="-9" dirty="0">
                <a:latin typeface="Courier New"/>
                <a:cs typeface="Courier New"/>
              </a:rPr>
              <a:t>text)</a:t>
            </a:r>
            <a:endParaRPr sz="1636">
              <a:latin typeface="Courier New"/>
              <a:cs typeface="Courier New"/>
            </a:endParaRPr>
          </a:p>
          <a:p>
            <a:pPr marL="508005" marR="4618" indent="4592828"/>
            <a:r>
              <a:rPr sz="1636" b="1" spc="-9" dirty="0">
                <a:solidFill>
                  <a:srgbClr val="3333CC"/>
                </a:solidFill>
                <a:latin typeface="Courier New"/>
                <a:cs typeface="Courier New"/>
              </a:rPr>
              <a:t>throws</a:t>
            </a:r>
            <a:r>
              <a:rPr sz="1636" b="1" spc="-41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636" b="1" spc="-9" dirty="0">
                <a:latin typeface="Courier New"/>
                <a:cs typeface="Courier New"/>
              </a:rPr>
              <a:t>IOException</a:t>
            </a:r>
            <a:r>
              <a:rPr sz="1636" b="1" spc="-45" dirty="0">
                <a:latin typeface="Courier New"/>
                <a:cs typeface="Courier New"/>
              </a:rPr>
              <a:t> </a:t>
            </a:r>
            <a:r>
              <a:rPr sz="1636" b="1" dirty="0">
                <a:latin typeface="Courier New"/>
                <a:cs typeface="Courier New"/>
              </a:rPr>
              <a:t>{ </a:t>
            </a:r>
            <a:r>
              <a:rPr sz="1636" b="1" spc="-968" dirty="0">
                <a:latin typeface="Courier New"/>
                <a:cs typeface="Courier New"/>
              </a:rPr>
              <a:t> </a:t>
            </a:r>
            <a:r>
              <a:rPr sz="1636" b="1" spc="-9" dirty="0">
                <a:latin typeface="Courier New"/>
                <a:cs typeface="Courier New"/>
              </a:rPr>
              <a:t>StringReader</a:t>
            </a:r>
            <a:r>
              <a:rPr sz="1636" b="1" spc="55" dirty="0">
                <a:latin typeface="Courier New"/>
                <a:cs typeface="Courier New"/>
              </a:rPr>
              <a:t> </a:t>
            </a:r>
            <a:r>
              <a:rPr sz="1636" b="1" spc="-9" dirty="0">
                <a:latin typeface="Courier New"/>
                <a:cs typeface="Courier New"/>
              </a:rPr>
              <a:t>reader</a:t>
            </a:r>
            <a:r>
              <a:rPr sz="1636" b="1" spc="50" dirty="0">
                <a:latin typeface="Courier New"/>
                <a:cs typeface="Courier New"/>
              </a:rPr>
              <a:t> </a:t>
            </a:r>
            <a:r>
              <a:rPr sz="1636" b="1" dirty="0">
                <a:latin typeface="Courier New"/>
                <a:cs typeface="Courier New"/>
              </a:rPr>
              <a:t>=</a:t>
            </a:r>
            <a:r>
              <a:rPr sz="1636" b="1" spc="50" dirty="0">
                <a:latin typeface="Courier New"/>
                <a:cs typeface="Courier New"/>
              </a:rPr>
              <a:t> </a:t>
            </a:r>
            <a:r>
              <a:rPr sz="1636" b="1" spc="-5" dirty="0">
                <a:solidFill>
                  <a:srgbClr val="3333CC"/>
                </a:solidFill>
                <a:latin typeface="Courier New"/>
                <a:cs typeface="Courier New"/>
              </a:rPr>
              <a:t>new</a:t>
            </a:r>
            <a:r>
              <a:rPr sz="1636" b="1" spc="5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636" b="1" spc="-9" dirty="0">
                <a:latin typeface="Courier New"/>
                <a:cs typeface="Courier New"/>
              </a:rPr>
              <a:t>StringReader(text); </a:t>
            </a:r>
            <a:r>
              <a:rPr sz="1636" b="1" spc="-5" dirty="0">
                <a:latin typeface="Courier New"/>
                <a:cs typeface="Courier New"/>
              </a:rPr>
              <a:t> </a:t>
            </a:r>
            <a:r>
              <a:rPr sz="1636" b="1" spc="-9" dirty="0">
                <a:latin typeface="Courier New"/>
                <a:cs typeface="Courier New"/>
              </a:rPr>
              <a:t>StringBuffer</a:t>
            </a:r>
            <a:r>
              <a:rPr sz="1636" b="1" spc="50" dirty="0">
                <a:latin typeface="Courier New"/>
                <a:cs typeface="Courier New"/>
              </a:rPr>
              <a:t> </a:t>
            </a:r>
            <a:r>
              <a:rPr sz="1636" b="1" spc="-9" dirty="0">
                <a:latin typeface="Courier New"/>
                <a:cs typeface="Courier New"/>
              </a:rPr>
              <a:t>buffer</a:t>
            </a:r>
            <a:r>
              <a:rPr sz="1636" b="1" spc="50" dirty="0">
                <a:latin typeface="Courier New"/>
                <a:cs typeface="Courier New"/>
              </a:rPr>
              <a:t> </a:t>
            </a:r>
            <a:r>
              <a:rPr sz="1636" b="1" dirty="0">
                <a:latin typeface="Courier New"/>
                <a:cs typeface="Courier New"/>
              </a:rPr>
              <a:t>=</a:t>
            </a:r>
            <a:r>
              <a:rPr sz="1636" b="1" spc="59" dirty="0">
                <a:latin typeface="Courier New"/>
                <a:cs typeface="Courier New"/>
              </a:rPr>
              <a:t> </a:t>
            </a:r>
            <a:r>
              <a:rPr sz="1636" b="1" spc="-5" dirty="0">
                <a:solidFill>
                  <a:srgbClr val="3333CC"/>
                </a:solidFill>
                <a:latin typeface="Courier New"/>
                <a:cs typeface="Courier New"/>
              </a:rPr>
              <a:t>new</a:t>
            </a:r>
            <a:r>
              <a:rPr sz="1636" b="1" spc="5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636" b="1" spc="-9" dirty="0">
                <a:latin typeface="Courier New"/>
                <a:cs typeface="Courier New"/>
              </a:rPr>
              <a:t>StringBuffer(text.length()); </a:t>
            </a:r>
            <a:r>
              <a:rPr sz="1636" b="1" spc="-5" dirty="0">
                <a:latin typeface="Courier New"/>
                <a:cs typeface="Courier New"/>
              </a:rPr>
              <a:t> </a:t>
            </a:r>
            <a:r>
              <a:rPr sz="1636" b="1" spc="-9" dirty="0">
                <a:solidFill>
                  <a:srgbClr val="3333CC"/>
                </a:solidFill>
                <a:latin typeface="Courier New"/>
                <a:cs typeface="Courier New"/>
              </a:rPr>
              <a:t>int</a:t>
            </a:r>
            <a:r>
              <a:rPr sz="1636" b="1" spc="-14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636" b="1" spc="-9" dirty="0">
                <a:latin typeface="Courier New"/>
                <a:cs typeface="Courier New"/>
              </a:rPr>
              <a:t>c;</a:t>
            </a:r>
            <a:endParaRPr sz="1636">
              <a:latin typeface="Courier New"/>
              <a:cs typeface="Courier New"/>
            </a:endParaRPr>
          </a:p>
          <a:p>
            <a:pPr marL="508005">
              <a:spcBef>
                <a:spcPts val="14"/>
              </a:spcBef>
            </a:pPr>
            <a:r>
              <a:rPr sz="1636" b="1" spc="-9" dirty="0">
                <a:solidFill>
                  <a:srgbClr val="3333CC"/>
                </a:solidFill>
                <a:latin typeface="Courier New"/>
                <a:cs typeface="Courier New"/>
              </a:rPr>
              <a:t>while</a:t>
            </a:r>
            <a:r>
              <a:rPr sz="1636" b="1" spc="-9" dirty="0">
                <a:latin typeface="Courier New"/>
                <a:cs typeface="Courier New"/>
              </a:rPr>
              <a:t>(</a:t>
            </a:r>
            <a:r>
              <a:rPr sz="1636" b="1" spc="-23" dirty="0">
                <a:latin typeface="Courier New"/>
                <a:cs typeface="Courier New"/>
              </a:rPr>
              <a:t> </a:t>
            </a:r>
            <a:r>
              <a:rPr sz="1636" b="1" spc="-5" dirty="0">
                <a:latin typeface="Courier New"/>
                <a:cs typeface="Courier New"/>
              </a:rPr>
              <a:t>(c</a:t>
            </a:r>
            <a:r>
              <a:rPr sz="1636" b="1" spc="-23" dirty="0">
                <a:latin typeface="Courier New"/>
                <a:cs typeface="Courier New"/>
              </a:rPr>
              <a:t> </a:t>
            </a:r>
            <a:r>
              <a:rPr sz="1636" b="1" dirty="0">
                <a:latin typeface="Courier New"/>
                <a:cs typeface="Courier New"/>
              </a:rPr>
              <a:t>=</a:t>
            </a:r>
            <a:r>
              <a:rPr sz="1636" b="1" spc="-18" dirty="0">
                <a:latin typeface="Courier New"/>
                <a:cs typeface="Courier New"/>
              </a:rPr>
              <a:t> </a:t>
            </a:r>
            <a:r>
              <a:rPr sz="1636" b="1" spc="-9" dirty="0">
                <a:latin typeface="Courier New"/>
                <a:cs typeface="Courier New"/>
              </a:rPr>
              <a:t>reader.read())</a:t>
            </a:r>
            <a:r>
              <a:rPr sz="1636" b="1" spc="-23" dirty="0">
                <a:latin typeface="Courier New"/>
                <a:cs typeface="Courier New"/>
              </a:rPr>
              <a:t> </a:t>
            </a:r>
            <a:r>
              <a:rPr sz="1636" b="1" spc="-5" dirty="0">
                <a:latin typeface="Courier New"/>
                <a:cs typeface="Courier New"/>
              </a:rPr>
              <a:t>!=</a:t>
            </a:r>
            <a:r>
              <a:rPr sz="1636" b="1" spc="-23" dirty="0">
                <a:latin typeface="Courier New"/>
                <a:cs typeface="Courier New"/>
              </a:rPr>
              <a:t> </a:t>
            </a:r>
            <a:r>
              <a:rPr sz="1636" b="1" spc="-9" dirty="0">
                <a:latin typeface="Courier New"/>
                <a:cs typeface="Courier New"/>
              </a:rPr>
              <a:t>-1)</a:t>
            </a:r>
            <a:r>
              <a:rPr sz="1636" b="1" spc="-18" dirty="0">
                <a:latin typeface="Courier New"/>
                <a:cs typeface="Courier New"/>
              </a:rPr>
              <a:t> </a:t>
            </a:r>
            <a:r>
              <a:rPr sz="1636" b="1" dirty="0">
                <a:latin typeface="Courier New"/>
                <a:cs typeface="Courier New"/>
              </a:rPr>
              <a:t>{</a:t>
            </a:r>
            <a:endParaRPr sz="1636">
              <a:latin typeface="Courier New"/>
              <a:cs typeface="Courier New"/>
            </a:endParaRPr>
          </a:p>
          <a:p>
            <a:pPr marL="756235"/>
            <a:r>
              <a:rPr sz="1636" b="1" spc="-5" dirty="0">
                <a:solidFill>
                  <a:srgbClr val="3333CC"/>
                </a:solidFill>
                <a:latin typeface="Courier New"/>
                <a:cs typeface="Courier New"/>
              </a:rPr>
              <a:t>if</a:t>
            </a:r>
            <a:r>
              <a:rPr sz="1636" b="1" spc="-9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636" b="1" spc="-5" dirty="0">
                <a:latin typeface="Courier New"/>
                <a:cs typeface="Courier New"/>
              </a:rPr>
              <a:t>(c </a:t>
            </a:r>
            <a:r>
              <a:rPr sz="1636" b="1" spc="-9" dirty="0">
                <a:latin typeface="Courier New"/>
                <a:cs typeface="Courier New"/>
              </a:rPr>
              <a:t>==</a:t>
            </a:r>
            <a:r>
              <a:rPr sz="1636" b="1" spc="-9" dirty="0">
                <a:solidFill>
                  <a:srgbClr val="CC0000"/>
                </a:solidFill>
                <a:latin typeface="Courier New"/>
                <a:cs typeface="Courier New"/>
              </a:rPr>
              <a:t>' </a:t>
            </a:r>
            <a:r>
              <a:rPr sz="1636" b="1" spc="-5" dirty="0">
                <a:solidFill>
                  <a:srgbClr val="CC0000"/>
                </a:solidFill>
                <a:latin typeface="Courier New"/>
                <a:cs typeface="Courier New"/>
              </a:rPr>
              <a:t>'</a:t>
            </a:r>
            <a:r>
              <a:rPr sz="1636" b="1" spc="-5" dirty="0">
                <a:latin typeface="Courier New"/>
                <a:cs typeface="Courier New"/>
              </a:rPr>
              <a:t>||c </a:t>
            </a:r>
            <a:r>
              <a:rPr sz="1636" b="1" spc="-9" dirty="0">
                <a:latin typeface="Courier New"/>
                <a:cs typeface="Courier New"/>
              </a:rPr>
              <a:t>==</a:t>
            </a:r>
            <a:r>
              <a:rPr sz="1636" b="1" spc="-9" dirty="0">
                <a:solidFill>
                  <a:srgbClr val="CC0000"/>
                </a:solidFill>
                <a:latin typeface="Courier New"/>
                <a:cs typeface="Courier New"/>
              </a:rPr>
              <a:t>'\n'</a:t>
            </a:r>
            <a:r>
              <a:rPr sz="1636" b="1" spc="-9" dirty="0">
                <a:latin typeface="Courier New"/>
                <a:cs typeface="Courier New"/>
              </a:rPr>
              <a:t>||c ==</a:t>
            </a:r>
            <a:r>
              <a:rPr sz="1636" b="1" spc="-9" dirty="0">
                <a:solidFill>
                  <a:srgbClr val="CC0000"/>
                </a:solidFill>
                <a:latin typeface="Courier New"/>
                <a:cs typeface="Courier New"/>
              </a:rPr>
              <a:t>'\r'</a:t>
            </a:r>
            <a:r>
              <a:rPr sz="1636" b="1" spc="-9" dirty="0">
                <a:latin typeface="Courier New"/>
                <a:cs typeface="Courier New"/>
              </a:rPr>
              <a:t>|| </a:t>
            </a:r>
            <a:r>
              <a:rPr sz="1636" b="1" dirty="0">
                <a:latin typeface="Courier New"/>
                <a:cs typeface="Courier New"/>
              </a:rPr>
              <a:t>c</a:t>
            </a:r>
            <a:r>
              <a:rPr sz="1636" b="1" spc="-5" dirty="0">
                <a:latin typeface="Courier New"/>
                <a:cs typeface="Courier New"/>
              </a:rPr>
              <a:t> </a:t>
            </a:r>
            <a:r>
              <a:rPr sz="1636" b="1" spc="-9" dirty="0">
                <a:latin typeface="Courier New"/>
                <a:cs typeface="Courier New"/>
              </a:rPr>
              <a:t>==</a:t>
            </a:r>
            <a:r>
              <a:rPr sz="1636" b="1" spc="-9" dirty="0">
                <a:solidFill>
                  <a:srgbClr val="CC0000"/>
                </a:solidFill>
                <a:latin typeface="Courier New"/>
                <a:cs typeface="Courier New"/>
              </a:rPr>
              <a:t>'\f'</a:t>
            </a:r>
            <a:r>
              <a:rPr sz="1636" b="1" spc="-9" dirty="0">
                <a:latin typeface="Courier New"/>
                <a:cs typeface="Courier New"/>
              </a:rPr>
              <a:t>||c</a:t>
            </a:r>
            <a:r>
              <a:rPr sz="1636" b="1" spc="-5" dirty="0">
                <a:latin typeface="Courier New"/>
                <a:cs typeface="Courier New"/>
              </a:rPr>
              <a:t> </a:t>
            </a:r>
            <a:r>
              <a:rPr sz="1636" b="1" spc="-9" dirty="0">
                <a:latin typeface="Courier New"/>
                <a:cs typeface="Courier New"/>
              </a:rPr>
              <a:t>==</a:t>
            </a:r>
            <a:r>
              <a:rPr sz="1636" b="1" spc="-9" dirty="0">
                <a:solidFill>
                  <a:srgbClr val="CC0000"/>
                </a:solidFill>
                <a:latin typeface="Courier New"/>
                <a:cs typeface="Courier New"/>
              </a:rPr>
              <a:t>'\t'</a:t>
            </a:r>
            <a:r>
              <a:rPr sz="1636" b="1" spc="-9" dirty="0">
                <a:latin typeface="Courier New"/>
                <a:cs typeface="Courier New"/>
              </a:rPr>
              <a:t>)</a:t>
            </a:r>
            <a:r>
              <a:rPr sz="1636" b="1" spc="-14" dirty="0">
                <a:latin typeface="Courier New"/>
                <a:cs typeface="Courier New"/>
              </a:rPr>
              <a:t> </a:t>
            </a:r>
            <a:r>
              <a:rPr sz="1636" b="1" dirty="0">
                <a:latin typeface="Courier New"/>
                <a:cs typeface="Courier New"/>
              </a:rPr>
              <a:t>{</a:t>
            </a:r>
            <a:endParaRPr sz="1636">
              <a:latin typeface="Courier New"/>
              <a:cs typeface="Courier New"/>
            </a:endParaRPr>
          </a:p>
          <a:p>
            <a:pPr marL="1128579">
              <a:spcBef>
                <a:spcPts val="5"/>
              </a:spcBef>
            </a:pPr>
            <a:r>
              <a:rPr sz="1636" b="1" dirty="0">
                <a:latin typeface="Courier New"/>
                <a:cs typeface="Courier New"/>
              </a:rPr>
              <a:t>;</a:t>
            </a:r>
            <a:r>
              <a:rPr sz="1636" b="1" spc="-32" dirty="0">
                <a:latin typeface="Courier New"/>
                <a:cs typeface="Courier New"/>
              </a:rPr>
              <a:t> </a:t>
            </a:r>
            <a:r>
              <a:rPr sz="1636" b="1" spc="-5" dirty="0">
                <a:solidFill>
                  <a:srgbClr val="009A00"/>
                </a:solidFill>
                <a:latin typeface="Courier New"/>
                <a:cs typeface="Courier New"/>
              </a:rPr>
              <a:t>/*</a:t>
            </a:r>
            <a:r>
              <a:rPr sz="1636" b="1" spc="-32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636" b="1" spc="-5" dirty="0">
                <a:solidFill>
                  <a:srgbClr val="009A00"/>
                </a:solidFill>
                <a:latin typeface="Courier New"/>
                <a:cs typeface="Courier New"/>
              </a:rPr>
              <a:t>do</a:t>
            </a:r>
            <a:r>
              <a:rPr sz="1636" b="1" spc="-32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636" b="1" spc="-9" dirty="0">
                <a:solidFill>
                  <a:srgbClr val="009A00"/>
                </a:solidFill>
                <a:latin typeface="Courier New"/>
                <a:cs typeface="Courier New"/>
              </a:rPr>
              <a:t>nothing</a:t>
            </a:r>
            <a:r>
              <a:rPr sz="1636" b="1" spc="-27" dirty="0">
                <a:solidFill>
                  <a:srgbClr val="009A00"/>
                </a:solidFill>
                <a:latin typeface="Courier New"/>
                <a:cs typeface="Courier New"/>
              </a:rPr>
              <a:t> </a:t>
            </a:r>
            <a:r>
              <a:rPr sz="1636" b="1" spc="-9" dirty="0">
                <a:solidFill>
                  <a:srgbClr val="009A00"/>
                </a:solidFill>
                <a:latin typeface="Courier New"/>
                <a:cs typeface="Courier New"/>
              </a:rPr>
              <a:t>*/</a:t>
            </a:r>
            <a:endParaRPr sz="1636">
              <a:latin typeface="Courier New"/>
              <a:cs typeface="Courier New"/>
            </a:endParaRPr>
          </a:p>
          <a:p>
            <a:pPr marL="756235"/>
            <a:r>
              <a:rPr sz="1636" b="1" dirty="0">
                <a:latin typeface="Courier New"/>
                <a:cs typeface="Courier New"/>
              </a:rPr>
              <a:t>}</a:t>
            </a:r>
            <a:r>
              <a:rPr sz="1636" b="1" spc="-41" dirty="0">
                <a:latin typeface="Courier New"/>
                <a:cs typeface="Courier New"/>
              </a:rPr>
              <a:t> </a:t>
            </a:r>
            <a:r>
              <a:rPr sz="1636" b="1" spc="-9" dirty="0">
                <a:solidFill>
                  <a:srgbClr val="3333CC"/>
                </a:solidFill>
                <a:latin typeface="Courier New"/>
                <a:cs typeface="Courier New"/>
              </a:rPr>
              <a:t>else</a:t>
            </a:r>
            <a:r>
              <a:rPr sz="1636" b="1" spc="-41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636" b="1" dirty="0">
                <a:latin typeface="Courier New"/>
                <a:cs typeface="Courier New"/>
              </a:rPr>
              <a:t>{</a:t>
            </a:r>
            <a:endParaRPr sz="1636">
              <a:latin typeface="Courier New"/>
              <a:cs typeface="Courier New"/>
            </a:endParaRPr>
          </a:p>
          <a:p>
            <a:pPr marL="1128579"/>
            <a:r>
              <a:rPr sz="1636" b="1" spc="-9" dirty="0">
                <a:latin typeface="Courier New"/>
                <a:cs typeface="Courier New"/>
              </a:rPr>
              <a:t>buffer.append((</a:t>
            </a:r>
            <a:r>
              <a:rPr sz="1636" b="1" spc="-9" dirty="0">
                <a:solidFill>
                  <a:srgbClr val="3333CC"/>
                </a:solidFill>
                <a:latin typeface="Courier New"/>
                <a:cs typeface="Courier New"/>
              </a:rPr>
              <a:t>char</a:t>
            </a:r>
            <a:r>
              <a:rPr sz="1636" b="1" spc="-9" dirty="0">
                <a:latin typeface="Courier New"/>
                <a:cs typeface="Courier New"/>
              </a:rPr>
              <a:t>)c);</a:t>
            </a:r>
            <a:endParaRPr sz="1636">
              <a:latin typeface="Courier New"/>
              <a:cs typeface="Courier New"/>
            </a:endParaRPr>
          </a:p>
          <a:p>
            <a:pPr marL="756235">
              <a:spcBef>
                <a:spcPts val="5"/>
              </a:spcBef>
            </a:pPr>
            <a:r>
              <a:rPr sz="1636" b="1" dirty="0">
                <a:latin typeface="Courier New"/>
                <a:cs typeface="Courier New"/>
              </a:rPr>
              <a:t>}</a:t>
            </a:r>
            <a:endParaRPr sz="1636">
              <a:latin typeface="Courier New"/>
              <a:cs typeface="Courier New"/>
            </a:endParaRPr>
          </a:p>
          <a:p>
            <a:pPr marL="508005"/>
            <a:r>
              <a:rPr sz="1636" b="1" dirty="0">
                <a:latin typeface="Courier New"/>
                <a:cs typeface="Courier New"/>
              </a:rPr>
              <a:t>}</a:t>
            </a:r>
            <a:endParaRPr sz="1636">
              <a:latin typeface="Courier New"/>
              <a:cs typeface="Courier New"/>
            </a:endParaRPr>
          </a:p>
          <a:p>
            <a:pPr marL="508005">
              <a:spcBef>
                <a:spcPts val="5"/>
              </a:spcBef>
            </a:pPr>
            <a:r>
              <a:rPr sz="1636" b="1" spc="-9" dirty="0">
                <a:solidFill>
                  <a:srgbClr val="3333CC"/>
                </a:solidFill>
                <a:latin typeface="Courier New"/>
                <a:cs typeface="Courier New"/>
              </a:rPr>
              <a:t>return</a:t>
            </a:r>
            <a:r>
              <a:rPr sz="1636" b="1" spc="-64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1636" b="1" spc="-9" dirty="0">
                <a:latin typeface="Courier New"/>
                <a:cs typeface="Courier New"/>
              </a:rPr>
              <a:t>buffer.toString();</a:t>
            </a:r>
            <a:endParaRPr sz="1636">
              <a:latin typeface="Courier New"/>
              <a:cs typeface="Courier New"/>
            </a:endParaRPr>
          </a:p>
          <a:p>
            <a:pPr marL="259775"/>
            <a:r>
              <a:rPr sz="1636" b="1" dirty="0">
                <a:latin typeface="Courier New"/>
                <a:cs typeface="Courier New"/>
              </a:rPr>
              <a:t>}</a:t>
            </a:r>
            <a:endParaRPr sz="1636">
              <a:latin typeface="Courier New"/>
              <a:cs typeface="Courier New"/>
            </a:endParaRPr>
          </a:p>
          <a:p>
            <a:pPr marL="11546"/>
            <a:r>
              <a:rPr sz="1636" b="1" dirty="0">
                <a:latin typeface="Courier New"/>
                <a:cs typeface="Courier New"/>
              </a:rPr>
              <a:t>}</a:t>
            </a:r>
            <a:endParaRPr sz="1636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162" y="386809"/>
            <a:ext cx="9559636" cy="688766"/>
          </a:xfrm>
          <a:prstGeom prst="rect">
            <a:avLst/>
          </a:prstGeom>
        </p:spPr>
        <p:txBody>
          <a:bodyPr vert="horz" wrap="square" lIns="0" tIns="11545" rIns="0" bIns="0" rtlCol="0" anchor="ctr">
            <a:spAutoFit/>
          </a:bodyPr>
          <a:lstStyle/>
          <a:p>
            <a:pPr marL="3971676">
              <a:lnSpc>
                <a:spcPct val="100000"/>
              </a:lnSpc>
              <a:spcBef>
                <a:spcPts val="91"/>
              </a:spcBef>
            </a:pPr>
            <a:r>
              <a:rPr spc="-318" dirty="0"/>
              <a:t>Exemplo</a:t>
            </a:r>
            <a:r>
              <a:rPr spc="-208" dirty="0"/>
              <a:t>:</a:t>
            </a:r>
            <a:r>
              <a:rPr spc="-182" dirty="0"/>
              <a:t> </a:t>
            </a:r>
            <a:r>
              <a:rPr spc="-291" dirty="0"/>
              <a:t>com</a:t>
            </a:r>
            <a:r>
              <a:rPr spc="-255" dirty="0"/>
              <a:t>o</a:t>
            </a:r>
            <a:r>
              <a:rPr spc="-182" dirty="0"/>
              <a:t> </a:t>
            </a:r>
            <a:r>
              <a:rPr spc="-295" dirty="0"/>
              <a:t>executar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27808" y="2551313"/>
            <a:ext cx="2975956" cy="33250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8236" y="1342275"/>
            <a:ext cx="9203266" cy="4988848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355026" indent="-294989">
              <a:spcBef>
                <a:spcPts val="86"/>
              </a:spcBef>
              <a:buClr>
                <a:srgbClr val="CC0000"/>
              </a:buClr>
              <a:buFont typeface="Wingdings"/>
              <a:buChar char=""/>
              <a:tabLst>
                <a:tab pos="355604" algn="l"/>
              </a:tabLst>
            </a:pPr>
            <a:r>
              <a:rPr sz="2909" i="1" spc="-123" dirty="0">
                <a:latin typeface="Trebuchet MS"/>
                <a:cs typeface="Trebuchet MS"/>
              </a:rPr>
              <a:t>Use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185" dirty="0">
                <a:latin typeface="Trebuchet MS"/>
                <a:cs typeface="Trebuchet MS"/>
              </a:rPr>
              <a:t>a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55" dirty="0">
                <a:latin typeface="Trebuchet MS"/>
                <a:cs typeface="Trebuchet MS"/>
              </a:rPr>
              <a:t>interface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68" dirty="0">
                <a:latin typeface="Trebuchet MS"/>
                <a:cs typeface="Trebuchet MS"/>
              </a:rPr>
              <a:t>de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50" dirty="0">
                <a:latin typeface="Trebuchet MS"/>
                <a:cs typeface="Trebuchet MS"/>
              </a:rPr>
              <a:t>texto</a:t>
            </a:r>
            <a:endParaRPr sz="2909" dirty="0">
              <a:latin typeface="Trebuchet MS"/>
              <a:cs typeface="Trebuchet MS"/>
            </a:endParaRPr>
          </a:p>
          <a:p>
            <a:pPr marL="1151093" marR="189346" lvl="1" indent="-665602">
              <a:spcBef>
                <a:spcPts val="9"/>
              </a:spcBef>
              <a:buClr>
                <a:srgbClr val="CC0000"/>
              </a:buClr>
              <a:buFont typeface="Wingdings"/>
              <a:buChar char=""/>
              <a:tabLst>
                <a:tab pos="745843" algn="l"/>
              </a:tabLst>
            </a:pPr>
            <a:r>
              <a:rPr sz="2545" i="1" spc="-241" dirty="0">
                <a:solidFill>
                  <a:srgbClr val="000065"/>
                </a:solidFill>
                <a:latin typeface="Trebuchet MS"/>
                <a:cs typeface="Trebuchet MS"/>
              </a:rPr>
              <a:t>jav</a:t>
            </a:r>
            <a:r>
              <a:rPr sz="2545" i="1" spc="-273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-c</a:t>
            </a:r>
            <a:r>
              <a:rPr sz="2545" i="1" spc="-164" dirty="0">
                <a:solidFill>
                  <a:srgbClr val="000065"/>
                </a:solidFill>
                <a:latin typeface="Trebuchet MS"/>
                <a:cs typeface="Trebuchet MS"/>
              </a:rPr>
              <a:t>p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59" dirty="0">
                <a:solidFill>
                  <a:srgbClr val="000065"/>
                </a:solidFill>
                <a:latin typeface="Trebuchet MS"/>
                <a:cs typeface="Trebuchet MS"/>
              </a:rPr>
              <a:t>junit.ja</a:t>
            </a:r>
            <a:r>
              <a:rPr sz="2545" i="1" spc="-245" dirty="0">
                <a:solidFill>
                  <a:srgbClr val="000065"/>
                </a:solidFill>
                <a:latin typeface="Trebuchet MS"/>
                <a:cs typeface="Trebuchet MS"/>
              </a:rPr>
              <a:t>r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8" dirty="0">
                <a:solidFill>
                  <a:srgbClr val="3333CC"/>
                </a:solidFill>
                <a:latin typeface="Trebuchet MS"/>
                <a:cs typeface="Trebuchet MS"/>
              </a:rPr>
              <a:t>junit.textui.TestRunner 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junitdemo.TextUtilsTest</a:t>
            </a:r>
            <a:endParaRPr sz="2545" dirty="0">
              <a:latin typeface="Trebuchet MS"/>
              <a:cs typeface="Trebuchet MS"/>
            </a:endParaRPr>
          </a:p>
          <a:p>
            <a:pPr marL="355026" indent="-294989">
              <a:lnSpc>
                <a:spcPts val="3481"/>
              </a:lnSpc>
              <a:buClr>
                <a:srgbClr val="CC0000"/>
              </a:buClr>
              <a:buFont typeface="Wingdings"/>
              <a:buChar char=""/>
              <a:tabLst>
                <a:tab pos="355604" algn="l"/>
              </a:tabLst>
            </a:pPr>
            <a:r>
              <a:rPr sz="2909" i="1" spc="-127" dirty="0">
                <a:latin typeface="Trebuchet MS"/>
                <a:cs typeface="Trebuchet MS"/>
              </a:rPr>
              <a:t>Ou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05" dirty="0">
                <a:latin typeface="Trebuchet MS"/>
                <a:cs typeface="Trebuchet MS"/>
              </a:rPr>
              <a:t>use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185" dirty="0">
                <a:latin typeface="Trebuchet MS"/>
                <a:cs typeface="Trebuchet MS"/>
              </a:rPr>
              <a:t>a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55" dirty="0">
                <a:latin typeface="Trebuchet MS"/>
                <a:cs typeface="Trebuchet MS"/>
              </a:rPr>
              <a:t>interface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50" dirty="0">
                <a:latin typeface="Trebuchet MS"/>
                <a:cs typeface="Trebuchet MS"/>
              </a:rPr>
              <a:t>gráfica</a:t>
            </a:r>
            <a:endParaRPr sz="2909" dirty="0">
              <a:latin typeface="Trebuchet MS"/>
              <a:cs typeface="Trebuchet MS"/>
            </a:endParaRPr>
          </a:p>
          <a:p>
            <a:pPr marL="1151093" marR="4618" lvl="1" indent="-665602">
              <a:spcBef>
                <a:spcPts val="14"/>
              </a:spcBef>
              <a:buClr>
                <a:srgbClr val="CC0000"/>
              </a:buClr>
              <a:buFont typeface="Wingdings"/>
              <a:buChar char=""/>
              <a:tabLst>
                <a:tab pos="745843" algn="l"/>
              </a:tabLst>
            </a:pPr>
            <a:r>
              <a:rPr sz="2545" i="1" spc="-241" dirty="0">
                <a:solidFill>
                  <a:srgbClr val="000065"/>
                </a:solidFill>
                <a:latin typeface="Trebuchet MS"/>
                <a:cs typeface="Trebuchet MS"/>
              </a:rPr>
              <a:t>jav</a:t>
            </a:r>
            <a:r>
              <a:rPr sz="2545" i="1" spc="-273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-c</a:t>
            </a:r>
            <a:r>
              <a:rPr sz="2545" i="1" spc="-164" dirty="0">
                <a:solidFill>
                  <a:srgbClr val="000065"/>
                </a:solidFill>
                <a:latin typeface="Trebuchet MS"/>
                <a:cs typeface="Trebuchet MS"/>
              </a:rPr>
              <a:t>p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59" dirty="0">
                <a:solidFill>
                  <a:srgbClr val="000065"/>
                </a:solidFill>
                <a:latin typeface="Trebuchet MS"/>
                <a:cs typeface="Trebuchet MS"/>
              </a:rPr>
              <a:t>junit.ja</a:t>
            </a:r>
            <a:r>
              <a:rPr sz="2545" i="1" spc="-245" dirty="0">
                <a:solidFill>
                  <a:srgbClr val="000065"/>
                </a:solidFill>
                <a:latin typeface="Trebuchet MS"/>
                <a:cs typeface="Trebuchet MS"/>
              </a:rPr>
              <a:t>r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4" dirty="0">
                <a:solidFill>
                  <a:srgbClr val="3333CC"/>
                </a:solidFill>
                <a:latin typeface="Trebuchet MS"/>
                <a:cs typeface="Trebuchet MS"/>
              </a:rPr>
              <a:t>junit.swingui.TestRunner 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junitdemo.TextUtilsTest</a:t>
            </a:r>
            <a:endParaRPr sz="2545" dirty="0">
              <a:latin typeface="Trebuchet MS"/>
              <a:cs typeface="Trebuchet MS"/>
            </a:endParaRPr>
          </a:p>
          <a:p>
            <a:pPr marL="355026" indent="-294989">
              <a:lnSpc>
                <a:spcPts val="3481"/>
              </a:lnSpc>
              <a:buClr>
                <a:srgbClr val="CC0000"/>
              </a:buClr>
              <a:buFont typeface="Wingdings"/>
              <a:buChar char=""/>
              <a:tabLst>
                <a:tab pos="355604" algn="l"/>
              </a:tabLst>
            </a:pPr>
            <a:r>
              <a:rPr sz="2909" i="1" spc="-123" dirty="0">
                <a:latin typeface="Trebuchet MS"/>
                <a:cs typeface="Trebuchet MS"/>
              </a:rPr>
              <a:t>Use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41" dirty="0">
                <a:latin typeface="Trebuchet MS"/>
                <a:cs typeface="Trebuchet MS"/>
              </a:rPr>
              <a:t>Ant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59" dirty="0">
                <a:latin typeface="Trebuchet MS"/>
                <a:cs typeface="Trebuchet MS"/>
              </a:rPr>
              <a:t>&lt;junit&gt;</a:t>
            </a:r>
            <a:endParaRPr sz="2909" dirty="0">
              <a:latin typeface="Trebuchet MS"/>
              <a:cs typeface="Trebuchet MS"/>
            </a:endParaRPr>
          </a:p>
          <a:p>
            <a:pPr marL="745843" lvl="1" indent="-260353">
              <a:spcBef>
                <a:spcPts val="9"/>
              </a:spcBef>
              <a:buClr>
                <a:srgbClr val="CC0000"/>
              </a:buClr>
              <a:buFont typeface="Wingdings"/>
              <a:buChar char=""/>
              <a:tabLst>
                <a:tab pos="745843" algn="l"/>
              </a:tabLst>
            </a:pP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taref</a:t>
            </a:r>
            <a:r>
              <a:rPr sz="2545" i="1" spc="-264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36" dirty="0">
                <a:solidFill>
                  <a:srgbClr val="000065"/>
                </a:solidFill>
                <a:latin typeface="Trebuchet MS"/>
                <a:cs typeface="Trebuchet MS"/>
              </a:rPr>
              <a:t>d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Apach</a:t>
            </a:r>
            <a:r>
              <a:rPr sz="2545" i="1" spc="-191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8" dirty="0">
                <a:solidFill>
                  <a:srgbClr val="000065"/>
                </a:solidFill>
                <a:latin typeface="Trebuchet MS"/>
                <a:cs typeface="Trebuchet MS"/>
              </a:rPr>
              <a:t>Ant</a:t>
            </a:r>
            <a:endParaRPr sz="2545" dirty="0">
              <a:latin typeface="Trebuchet MS"/>
              <a:cs typeface="Trebuchet MS"/>
            </a:endParaRPr>
          </a:p>
          <a:p>
            <a:pPr marL="355026" indent="-294989">
              <a:spcBef>
                <a:spcPts val="550"/>
              </a:spcBef>
              <a:buClr>
                <a:srgbClr val="CC0000"/>
              </a:buClr>
              <a:buFont typeface="Wingdings"/>
              <a:buChar char=""/>
              <a:tabLst>
                <a:tab pos="355604" algn="l"/>
              </a:tabLst>
            </a:pPr>
            <a:r>
              <a:rPr sz="2909" i="1" spc="-127" dirty="0">
                <a:latin typeface="Trebuchet MS"/>
                <a:cs typeface="Trebuchet MS"/>
              </a:rPr>
              <a:t>Ou</a:t>
            </a:r>
            <a:r>
              <a:rPr sz="2909" i="1" spc="-145" dirty="0">
                <a:latin typeface="Trebuchet MS"/>
                <a:cs typeface="Trebuchet MS"/>
              </a:rPr>
              <a:t> </a:t>
            </a:r>
            <a:r>
              <a:rPr sz="2909" i="1" spc="-250" dirty="0">
                <a:latin typeface="Trebuchet MS"/>
                <a:cs typeface="Trebuchet MS"/>
              </a:rPr>
              <a:t>forneça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55" dirty="0">
                <a:latin typeface="Trebuchet MS"/>
                <a:cs typeface="Trebuchet MS"/>
              </a:rPr>
              <a:t>um</a:t>
            </a:r>
            <a:r>
              <a:rPr sz="2909" i="1" spc="-145" dirty="0">
                <a:latin typeface="Trebuchet MS"/>
                <a:cs typeface="Trebuchet MS"/>
              </a:rPr>
              <a:t> </a:t>
            </a:r>
            <a:r>
              <a:rPr sz="2909" i="1" spc="-205" dirty="0">
                <a:latin typeface="Trebuchet MS"/>
                <a:cs typeface="Trebuchet MS"/>
              </a:rPr>
              <a:t>main():</a:t>
            </a:r>
            <a:endParaRPr sz="2909" dirty="0">
              <a:latin typeface="Trebuchet MS"/>
              <a:cs typeface="Trebuchet MS"/>
            </a:endParaRPr>
          </a:p>
          <a:p>
            <a:pPr marL="508005" marR="786252" indent="-497037">
              <a:lnSpc>
                <a:spcPct val="120800"/>
              </a:lnSpc>
              <a:spcBef>
                <a:spcPts val="100"/>
              </a:spcBef>
            </a:pPr>
            <a:r>
              <a:rPr sz="1636" b="1" spc="-9" dirty="0">
                <a:latin typeface="Courier New"/>
                <a:cs typeface="Courier New"/>
              </a:rPr>
              <a:t>public static void </a:t>
            </a:r>
            <a:r>
              <a:rPr sz="1636" b="1" spc="-5" dirty="0">
                <a:latin typeface="Courier New"/>
                <a:cs typeface="Courier New"/>
              </a:rPr>
              <a:t>main </a:t>
            </a:r>
            <a:r>
              <a:rPr sz="1636" b="1" spc="-9" dirty="0">
                <a:latin typeface="Courier New"/>
                <a:cs typeface="Courier New"/>
              </a:rPr>
              <a:t>(String[] args) </a:t>
            </a:r>
            <a:r>
              <a:rPr sz="1636" b="1" dirty="0">
                <a:latin typeface="Courier New"/>
                <a:cs typeface="Courier New"/>
              </a:rPr>
              <a:t>{ </a:t>
            </a:r>
            <a:r>
              <a:rPr sz="1636" b="1" spc="-973" dirty="0">
                <a:latin typeface="Courier New"/>
                <a:cs typeface="Courier New"/>
              </a:rPr>
              <a:t> </a:t>
            </a:r>
            <a:r>
              <a:rPr sz="1636" b="1" spc="-9" dirty="0">
                <a:solidFill>
                  <a:srgbClr val="FF0000"/>
                </a:solidFill>
                <a:latin typeface="Courier New"/>
                <a:cs typeface="Courier New"/>
              </a:rPr>
              <a:t>TestSuite</a:t>
            </a:r>
            <a:r>
              <a:rPr sz="1636" b="1" spc="-18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36" b="1" spc="-9" dirty="0">
                <a:solidFill>
                  <a:srgbClr val="FF0000"/>
                </a:solidFill>
                <a:latin typeface="Courier New"/>
                <a:cs typeface="Courier New"/>
              </a:rPr>
              <a:t>suite</a:t>
            </a:r>
            <a:r>
              <a:rPr sz="1636" b="1" spc="-18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36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endParaRPr sz="1636" dirty="0">
              <a:latin typeface="Courier New"/>
              <a:cs typeface="Courier New"/>
            </a:endParaRPr>
          </a:p>
          <a:p>
            <a:pPr marL="508005" marR="785676" indent="247652"/>
            <a:r>
              <a:rPr sz="1636" b="1" spc="-9" dirty="0">
                <a:solidFill>
                  <a:srgbClr val="FF0000"/>
                </a:solidFill>
                <a:latin typeface="Courier New"/>
                <a:cs typeface="Courier New"/>
              </a:rPr>
              <a:t>new TestSuite(</a:t>
            </a:r>
            <a:r>
              <a:rPr sz="1636" b="1" spc="-9" dirty="0">
                <a:solidFill>
                  <a:srgbClr val="653300"/>
                </a:solidFill>
                <a:latin typeface="Courier New"/>
                <a:cs typeface="Courier New"/>
              </a:rPr>
              <a:t>TextUtilsTest.class</a:t>
            </a:r>
            <a:r>
              <a:rPr sz="1636" b="1" spc="-9" dirty="0">
                <a:solidFill>
                  <a:srgbClr val="FF0000"/>
                </a:solidFill>
                <a:latin typeface="Courier New"/>
                <a:cs typeface="Courier New"/>
              </a:rPr>
              <a:t>); </a:t>
            </a:r>
            <a:r>
              <a:rPr sz="1636" b="1" spc="-973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36" b="1" spc="-9" dirty="0">
                <a:solidFill>
                  <a:srgbClr val="FF0000"/>
                </a:solidFill>
                <a:latin typeface="Courier New"/>
                <a:cs typeface="Courier New"/>
              </a:rPr>
              <a:t>junit.textui.TestRunner.run(suite);</a:t>
            </a:r>
            <a:endParaRPr sz="1636" dirty="0">
              <a:latin typeface="Courier New"/>
              <a:cs typeface="Courier New"/>
            </a:endParaRPr>
          </a:p>
          <a:p>
            <a:pPr marL="11546">
              <a:spcBef>
                <a:spcPts val="591"/>
              </a:spcBef>
            </a:pPr>
            <a:r>
              <a:rPr sz="1636" b="1" dirty="0">
                <a:latin typeface="Courier New"/>
                <a:cs typeface="Courier New"/>
              </a:rPr>
              <a:t>}</a:t>
            </a:r>
            <a:endParaRPr sz="1636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9635623" y="7093942"/>
            <a:ext cx="38417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2400" b="0" i="1" kern="1200">
                <a:solidFill>
                  <a:srgbClr val="333365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870"/>
              </a:lnSpc>
            </a:pPr>
            <a:fld id="{81D60167-4931-47E6-BA6A-407CBD079E47}" type="slidenum">
              <a:rPr lang="pt-BR" spc="-50" smtClean="0"/>
              <a:pPr marL="38100">
                <a:lnSpc>
                  <a:spcPts val="2870"/>
                </a:lnSpc>
              </a:pPr>
              <a:t>16</a:t>
            </a:fld>
            <a:endParaRPr spc="-4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06749" y="6436591"/>
            <a:ext cx="303068" cy="347455"/>
          </a:xfrm>
          <a:prstGeom prst="rect">
            <a:avLst/>
          </a:prstGeom>
        </p:spPr>
        <p:txBody>
          <a:bodyPr vert="horz" wrap="square" lIns="0" tIns="11545" rIns="0" bIns="0" rtlCol="0">
            <a:spAutoFit/>
          </a:bodyPr>
          <a:lstStyle/>
          <a:p>
            <a:pPr marL="11546">
              <a:spcBef>
                <a:spcPts val="91"/>
              </a:spcBef>
            </a:pPr>
            <a:r>
              <a:rPr sz="2182" i="1" spc="-45" dirty="0">
                <a:solidFill>
                  <a:srgbClr val="333365"/>
                </a:solidFill>
                <a:latin typeface="Trebuchet MS"/>
                <a:cs typeface="Trebuchet MS"/>
              </a:rPr>
              <a:t>17</a:t>
            </a:r>
            <a:endParaRPr sz="2182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54800" y="179838"/>
            <a:ext cx="3605073" cy="688766"/>
          </a:xfrm>
          <a:prstGeom prst="rect">
            <a:avLst/>
          </a:prstGeom>
        </p:spPr>
        <p:txBody>
          <a:bodyPr vert="horz" wrap="square" lIns="0" tIns="11545" rIns="0" bIns="0" rtlCol="0" anchor="ctr">
            <a:spAutoFit/>
          </a:bodyPr>
          <a:lstStyle/>
          <a:p>
            <a:pPr marL="11546">
              <a:lnSpc>
                <a:spcPct val="100000"/>
              </a:lnSpc>
              <a:spcBef>
                <a:spcPts val="91"/>
              </a:spcBef>
            </a:pPr>
            <a:r>
              <a:rPr spc="-277" dirty="0"/>
              <a:t>TestSuite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79401" y="930980"/>
            <a:ext cx="7370041" cy="3531398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305958" indent="-294989">
              <a:spcBef>
                <a:spcPts val="86"/>
              </a:spcBef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264" dirty="0">
                <a:latin typeface="Trebuchet MS"/>
                <a:cs typeface="Trebuchet MS"/>
              </a:rPr>
              <a:t>Permite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36" dirty="0">
                <a:latin typeface="Trebuchet MS"/>
                <a:cs typeface="Trebuchet MS"/>
              </a:rPr>
              <a:t>executar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31" dirty="0">
                <a:latin typeface="Trebuchet MS"/>
                <a:cs typeface="Trebuchet MS"/>
              </a:rPr>
              <a:t>uma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14" dirty="0">
                <a:latin typeface="Trebuchet MS"/>
                <a:cs typeface="Trebuchet MS"/>
              </a:rPr>
              <a:t>coleção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68" dirty="0">
                <a:latin typeface="Trebuchet MS"/>
                <a:cs typeface="Trebuchet MS"/>
              </a:rPr>
              <a:t>de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14" dirty="0">
                <a:latin typeface="Trebuchet MS"/>
                <a:cs typeface="Trebuchet MS"/>
              </a:rPr>
              <a:t>testes</a:t>
            </a:r>
            <a:endParaRPr sz="2909" dirty="0">
              <a:latin typeface="Trebuchet MS"/>
              <a:cs typeface="Trebuchet MS"/>
            </a:endParaRPr>
          </a:p>
          <a:p>
            <a:pPr marL="696198" lvl="1" indent="-260353">
              <a:lnSpc>
                <a:spcPts val="3049"/>
              </a:lnSpc>
              <a:spcBef>
                <a:spcPts val="9"/>
              </a:spcBef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173" dirty="0">
                <a:solidFill>
                  <a:srgbClr val="000065"/>
                </a:solidFill>
                <a:latin typeface="Trebuchet MS"/>
                <a:cs typeface="Trebuchet MS"/>
              </a:rPr>
              <a:t>Método</a:t>
            </a:r>
            <a:r>
              <a:rPr sz="2545" i="1" spc="-118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2" dirty="0">
                <a:solidFill>
                  <a:srgbClr val="FF0000"/>
                </a:solidFill>
                <a:latin typeface="Trebuchet MS"/>
                <a:cs typeface="Trebuchet MS"/>
              </a:rPr>
              <a:t>addTest(TestSuite)</a:t>
            </a:r>
            <a:r>
              <a:rPr sz="2545" i="1" spc="-11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adiciona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um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teste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73" dirty="0">
                <a:solidFill>
                  <a:srgbClr val="000065"/>
                </a:solidFill>
                <a:latin typeface="Trebuchet MS"/>
                <a:cs typeface="Trebuchet MS"/>
              </a:rPr>
              <a:t>na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lista</a:t>
            </a:r>
            <a:endParaRPr sz="2545" dirty="0">
              <a:latin typeface="Trebuchet MS"/>
              <a:cs typeface="Trebuchet MS"/>
            </a:endParaRPr>
          </a:p>
          <a:p>
            <a:pPr marL="305958" indent="-294989">
              <a:lnSpc>
                <a:spcPts val="3486"/>
              </a:lnSpc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236" dirty="0">
                <a:latin typeface="Trebuchet MS"/>
                <a:cs typeface="Trebuchet MS"/>
              </a:rPr>
              <a:t>Padrão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68" dirty="0">
                <a:latin typeface="Trebuchet MS"/>
                <a:cs typeface="Trebuchet MS"/>
              </a:rPr>
              <a:t>de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27" dirty="0">
                <a:latin typeface="Trebuchet MS"/>
                <a:cs typeface="Trebuchet MS"/>
              </a:rPr>
              <a:t>codificação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191" dirty="0">
                <a:latin typeface="Trebuchet MS"/>
                <a:cs typeface="Trebuchet MS"/>
              </a:rPr>
              <a:t>(usando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55" dirty="0">
                <a:latin typeface="Trebuchet MS"/>
                <a:cs typeface="Trebuchet MS"/>
              </a:rPr>
              <a:t>reflection):</a:t>
            </a:r>
            <a:endParaRPr sz="2909" dirty="0">
              <a:latin typeface="Trebuchet MS"/>
              <a:cs typeface="Trebuchet MS"/>
            </a:endParaRPr>
          </a:p>
          <a:p>
            <a:pPr marL="696198" lvl="1" indent="-260353">
              <a:spcBef>
                <a:spcPts val="9"/>
              </a:spcBef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retornar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um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TestSuite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em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73" dirty="0">
                <a:solidFill>
                  <a:srgbClr val="000065"/>
                </a:solidFill>
                <a:latin typeface="Trebuchet MS"/>
                <a:cs typeface="Trebuchet MS"/>
              </a:rPr>
              <a:t>cada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test-case:</a:t>
            </a:r>
            <a:endParaRPr sz="2545" dirty="0">
              <a:latin typeface="Trebuchet MS"/>
              <a:cs typeface="Trebuchet MS"/>
            </a:endParaRPr>
          </a:p>
          <a:p>
            <a:pPr marL="696198">
              <a:spcBef>
                <a:spcPts val="177"/>
              </a:spcBef>
            </a:pPr>
            <a:r>
              <a:rPr sz="1636" b="1" spc="-9" dirty="0">
                <a:latin typeface="Courier New"/>
                <a:cs typeface="Courier New"/>
              </a:rPr>
              <a:t>public</a:t>
            </a:r>
            <a:r>
              <a:rPr sz="1636" b="1" spc="-23" dirty="0">
                <a:latin typeface="Courier New"/>
                <a:cs typeface="Courier New"/>
              </a:rPr>
              <a:t> </a:t>
            </a:r>
            <a:r>
              <a:rPr sz="1636" b="1" spc="-9" dirty="0">
                <a:latin typeface="Courier New"/>
                <a:cs typeface="Courier New"/>
              </a:rPr>
              <a:t>static</a:t>
            </a:r>
            <a:r>
              <a:rPr sz="1636" b="1" spc="-18" dirty="0">
                <a:latin typeface="Courier New"/>
                <a:cs typeface="Courier New"/>
              </a:rPr>
              <a:t> </a:t>
            </a:r>
            <a:r>
              <a:rPr sz="1636" b="1" spc="-9" dirty="0">
                <a:latin typeface="Courier New"/>
                <a:cs typeface="Courier New"/>
              </a:rPr>
              <a:t>TestSuite</a:t>
            </a:r>
            <a:r>
              <a:rPr sz="1636" b="1" spc="-23" dirty="0">
                <a:latin typeface="Courier New"/>
                <a:cs typeface="Courier New"/>
              </a:rPr>
              <a:t> </a:t>
            </a:r>
            <a:r>
              <a:rPr sz="1636" b="1" spc="-9" dirty="0">
                <a:latin typeface="Courier New"/>
                <a:cs typeface="Courier New"/>
              </a:rPr>
              <a:t>suite()</a:t>
            </a:r>
            <a:r>
              <a:rPr sz="1636" b="1" spc="-18" dirty="0">
                <a:latin typeface="Courier New"/>
                <a:cs typeface="Courier New"/>
              </a:rPr>
              <a:t> </a:t>
            </a:r>
            <a:r>
              <a:rPr sz="1636" b="1" dirty="0">
                <a:latin typeface="Courier New"/>
                <a:cs typeface="Courier New"/>
              </a:rPr>
              <a:t>{</a:t>
            </a:r>
            <a:endParaRPr sz="1636" dirty="0">
              <a:latin typeface="Courier New"/>
              <a:cs typeface="Courier New"/>
            </a:endParaRPr>
          </a:p>
          <a:p>
            <a:pPr marL="1057574">
              <a:spcBef>
                <a:spcPts val="123"/>
              </a:spcBef>
            </a:pPr>
            <a:r>
              <a:rPr sz="1636" b="1" spc="-9" dirty="0">
                <a:latin typeface="Courier New"/>
                <a:cs typeface="Courier New"/>
              </a:rPr>
              <a:t>return</a:t>
            </a:r>
            <a:r>
              <a:rPr sz="1636" b="1" spc="-32" dirty="0">
                <a:latin typeface="Courier New"/>
                <a:cs typeface="Courier New"/>
              </a:rPr>
              <a:t> </a:t>
            </a:r>
            <a:r>
              <a:rPr sz="1636" b="1" spc="-9" dirty="0">
                <a:latin typeface="Courier New"/>
                <a:cs typeface="Courier New"/>
              </a:rPr>
              <a:t>new</a:t>
            </a:r>
            <a:r>
              <a:rPr sz="1636" b="1" spc="-27" dirty="0">
                <a:latin typeface="Courier New"/>
                <a:cs typeface="Courier New"/>
              </a:rPr>
              <a:t> </a:t>
            </a:r>
            <a:r>
              <a:rPr sz="1636" b="1" spc="-9" dirty="0">
                <a:latin typeface="Courier New"/>
                <a:cs typeface="Courier New"/>
              </a:rPr>
              <a:t>TestSuite(</a:t>
            </a:r>
            <a:r>
              <a:rPr sz="1636" b="1" spc="-9" dirty="0">
                <a:solidFill>
                  <a:srgbClr val="000065"/>
                </a:solidFill>
                <a:latin typeface="Courier New"/>
                <a:cs typeface="Courier New"/>
              </a:rPr>
              <a:t>SuaClasseTest.class</a:t>
            </a:r>
            <a:r>
              <a:rPr sz="1636" b="1" spc="-9" dirty="0">
                <a:latin typeface="Courier New"/>
                <a:cs typeface="Courier New"/>
              </a:rPr>
              <a:t>);</a:t>
            </a:r>
            <a:endParaRPr sz="1636" dirty="0">
              <a:latin typeface="Courier New"/>
              <a:cs typeface="Courier New"/>
            </a:endParaRPr>
          </a:p>
          <a:p>
            <a:pPr marL="685230"/>
            <a:r>
              <a:rPr sz="1636" b="1" dirty="0">
                <a:latin typeface="Courier New"/>
                <a:cs typeface="Courier New"/>
              </a:rPr>
              <a:t>}</a:t>
            </a:r>
            <a:endParaRPr sz="1636" dirty="0">
              <a:latin typeface="Courier New"/>
              <a:cs typeface="Courier New"/>
            </a:endParaRPr>
          </a:p>
          <a:p>
            <a:pPr marL="696198" lvl="1" indent="-260353">
              <a:spcBef>
                <a:spcPts val="109"/>
              </a:spcBef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214" dirty="0">
                <a:solidFill>
                  <a:srgbClr val="000065"/>
                </a:solidFill>
                <a:latin typeface="Trebuchet MS"/>
                <a:cs typeface="Trebuchet MS"/>
              </a:rPr>
              <a:t>cria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r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um</a:t>
            </a:r>
            <a:r>
              <a:rPr sz="2545" i="1" spc="-164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59" dirty="0">
                <a:solidFill>
                  <a:srgbClr val="000065"/>
                </a:solidFill>
                <a:latin typeface="Trebuchet MS"/>
                <a:cs typeface="Trebuchet MS"/>
              </a:rPr>
              <a:t>class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18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0" dirty="0">
                <a:solidFill>
                  <a:srgbClr val="FF0000"/>
                </a:solidFill>
                <a:latin typeface="Trebuchet MS"/>
                <a:cs typeface="Trebuchet MS"/>
              </a:rPr>
              <a:t>AllTest</a:t>
            </a:r>
            <a:r>
              <a:rPr sz="2545" i="1" spc="-173" dirty="0">
                <a:solidFill>
                  <a:srgbClr val="FF0000"/>
                </a:solidFill>
                <a:latin typeface="Trebuchet MS"/>
                <a:cs typeface="Trebuchet MS"/>
              </a:rPr>
              <a:t>s</a:t>
            </a:r>
            <a:r>
              <a:rPr sz="2545" i="1" spc="-141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qu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combin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50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14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suites:</a:t>
            </a:r>
            <a:endParaRPr sz="2545" dirty="0">
              <a:latin typeface="Trebuchet MS"/>
              <a:cs typeface="Trebuchet MS"/>
            </a:endParaRPr>
          </a:p>
          <a:p>
            <a:pPr marL="723907">
              <a:spcBef>
                <a:spcPts val="668"/>
              </a:spcBef>
              <a:tabLst>
                <a:tab pos="3771360" algn="l"/>
              </a:tabLst>
            </a:pPr>
            <a:r>
              <a:rPr sz="1818" b="1" spc="-5" dirty="0">
                <a:latin typeface="Courier New"/>
                <a:cs typeface="Courier New"/>
              </a:rPr>
              <a:t>public</a:t>
            </a:r>
            <a:r>
              <a:rPr sz="1818" b="1" spc="18" dirty="0">
                <a:latin typeface="Courier New"/>
                <a:cs typeface="Courier New"/>
              </a:rPr>
              <a:t> </a:t>
            </a:r>
            <a:r>
              <a:rPr sz="1818" b="1" spc="-5" dirty="0">
                <a:latin typeface="Courier New"/>
                <a:cs typeface="Courier New"/>
              </a:rPr>
              <a:t>class</a:t>
            </a:r>
            <a:r>
              <a:rPr sz="1818" b="1" spc="23" dirty="0">
                <a:latin typeface="Courier New"/>
                <a:cs typeface="Courier New"/>
              </a:rPr>
              <a:t> </a:t>
            </a:r>
            <a:r>
              <a:rPr sz="1818" b="1" spc="-5" dirty="0">
                <a:latin typeface="Courier New"/>
                <a:cs typeface="Courier New"/>
              </a:rPr>
              <a:t>AllTests	{</a:t>
            </a:r>
            <a:endParaRPr sz="1818" dirty="0">
              <a:latin typeface="Courier New"/>
              <a:cs typeface="Courier New"/>
            </a:endParaRPr>
          </a:p>
          <a:p>
            <a:pPr marL="1278095"/>
            <a:r>
              <a:rPr sz="1818" b="1" spc="-5" dirty="0">
                <a:latin typeface="Courier New"/>
                <a:cs typeface="Courier New"/>
              </a:rPr>
              <a:t>public static Test</a:t>
            </a:r>
            <a:r>
              <a:rPr sz="1818" b="1" spc="5" dirty="0">
                <a:latin typeface="Courier New"/>
                <a:cs typeface="Courier New"/>
              </a:rPr>
              <a:t> </a:t>
            </a:r>
            <a:r>
              <a:rPr sz="1818" b="1" spc="-5" dirty="0">
                <a:solidFill>
                  <a:srgbClr val="650065"/>
                </a:solidFill>
                <a:latin typeface="Courier New"/>
                <a:cs typeface="Courier New"/>
              </a:rPr>
              <a:t>suite()</a:t>
            </a:r>
            <a:r>
              <a:rPr sz="1818" b="1" dirty="0">
                <a:solidFill>
                  <a:srgbClr val="650065"/>
                </a:solidFill>
                <a:latin typeface="Courier New"/>
                <a:cs typeface="Courier New"/>
              </a:rPr>
              <a:t> </a:t>
            </a:r>
            <a:r>
              <a:rPr sz="1818" b="1" spc="-5" dirty="0">
                <a:latin typeface="Courier New"/>
                <a:cs typeface="Courier New"/>
              </a:rPr>
              <a:t>{</a:t>
            </a:r>
            <a:endParaRPr sz="1818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88321" y="4562071"/>
            <a:ext cx="5980545" cy="1689612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11546">
              <a:spcBef>
                <a:spcPts val="86"/>
              </a:spcBef>
              <a:tabLst>
                <a:tab pos="2781905" algn="l"/>
              </a:tabLst>
            </a:pPr>
            <a:r>
              <a:rPr sz="1818" b="1" spc="-5" dirty="0">
                <a:latin typeface="Courier New"/>
                <a:cs typeface="Courier New"/>
              </a:rPr>
              <a:t>TestSuite</a:t>
            </a:r>
            <a:r>
              <a:rPr sz="1818" b="1" spc="27" dirty="0">
                <a:latin typeface="Courier New"/>
                <a:cs typeface="Courier New"/>
              </a:rPr>
              <a:t> </a:t>
            </a:r>
            <a:r>
              <a:rPr sz="1818" b="1" spc="-5" dirty="0">
                <a:latin typeface="Courier New"/>
                <a:cs typeface="Courier New"/>
              </a:rPr>
              <a:t>testSuite	=</a:t>
            </a:r>
            <a:endParaRPr sz="1818">
              <a:latin typeface="Courier New"/>
              <a:cs typeface="Courier New"/>
            </a:endParaRPr>
          </a:p>
          <a:p>
            <a:pPr marL="11546" marR="4618" indent="2216749">
              <a:tabLst>
                <a:tab pos="2781905" algn="l"/>
                <a:tab pos="4998655" algn="l"/>
              </a:tabLst>
            </a:pPr>
            <a:r>
              <a:rPr sz="1818" b="1" spc="-5" dirty="0">
                <a:latin typeface="Courier New"/>
                <a:cs typeface="Courier New"/>
              </a:rPr>
              <a:t>new	TestSuite("Roda	tudo");  </a:t>
            </a:r>
            <a:r>
              <a:rPr sz="1818" b="1" spc="-5" dirty="0">
                <a:solidFill>
                  <a:srgbClr val="FF0000"/>
                </a:solidFill>
                <a:latin typeface="Courier New"/>
                <a:cs typeface="Courier New"/>
              </a:rPr>
              <a:t>testSuite.addTest(pacote.AllTests.suite()); </a:t>
            </a:r>
            <a:r>
              <a:rPr sz="1818" b="1" spc="-1082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18" b="1" spc="-5" dirty="0">
                <a:solidFill>
                  <a:srgbClr val="000065"/>
                </a:solidFill>
                <a:latin typeface="Courier New"/>
                <a:cs typeface="Courier New"/>
              </a:rPr>
              <a:t>testSuite.addTest(MinhaClasseTest.suite()); </a:t>
            </a:r>
            <a:r>
              <a:rPr sz="1818" b="1" spc="-1082" dirty="0">
                <a:solidFill>
                  <a:srgbClr val="000065"/>
                </a:solidFill>
                <a:latin typeface="Courier New"/>
                <a:cs typeface="Courier New"/>
              </a:rPr>
              <a:t> </a:t>
            </a:r>
            <a:r>
              <a:rPr sz="1818" b="1" spc="-5" dirty="0">
                <a:solidFill>
                  <a:srgbClr val="000065"/>
                </a:solidFill>
                <a:latin typeface="Courier New"/>
                <a:cs typeface="Courier New"/>
              </a:rPr>
              <a:t>testSuite.addTest(SuaClasseTest.suite()); </a:t>
            </a:r>
            <a:r>
              <a:rPr sz="1818" b="1" dirty="0">
                <a:solidFill>
                  <a:srgbClr val="000065"/>
                </a:solidFill>
                <a:latin typeface="Courier New"/>
                <a:cs typeface="Courier New"/>
              </a:rPr>
              <a:t> </a:t>
            </a:r>
            <a:r>
              <a:rPr sz="1818" b="1" spc="-5" dirty="0">
                <a:latin typeface="Courier New"/>
                <a:cs typeface="Courier New"/>
              </a:rPr>
              <a:t>return</a:t>
            </a:r>
            <a:r>
              <a:rPr sz="1818" b="1" spc="-9" dirty="0">
                <a:latin typeface="Courier New"/>
                <a:cs typeface="Courier New"/>
              </a:rPr>
              <a:t> </a:t>
            </a:r>
            <a:r>
              <a:rPr sz="1818" b="1" spc="-5" dirty="0">
                <a:latin typeface="Courier New"/>
                <a:cs typeface="Courier New"/>
              </a:rPr>
              <a:t>testSuite;</a:t>
            </a:r>
            <a:endParaRPr sz="1818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4134" y="6224614"/>
            <a:ext cx="161636" cy="290832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11546">
              <a:spcBef>
                <a:spcPts val="86"/>
              </a:spcBef>
            </a:pPr>
            <a:r>
              <a:rPr sz="1818" b="1" spc="-5" dirty="0">
                <a:latin typeface="Courier New"/>
                <a:cs typeface="Courier New"/>
              </a:rPr>
              <a:t>}</a:t>
            </a:r>
            <a:endParaRPr sz="1818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79947" y="6501705"/>
            <a:ext cx="161636" cy="290832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11546">
              <a:spcBef>
                <a:spcPts val="86"/>
              </a:spcBef>
            </a:pPr>
            <a:r>
              <a:rPr sz="1818" b="1" spc="-5" dirty="0">
                <a:latin typeface="Courier New"/>
                <a:cs typeface="Courier New"/>
              </a:rPr>
              <a:t>}</a:t>
            </a:r>
            <a:endParaRPr sz="1818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31348" y="4580778"/>
            <a:ext cx="1041977" cy="290832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11546">
              <a:spcBef>
                <a:spcPts val="86"/>
              </a:spcBef>
            </a:pPr>
            <a:r>
              <a:rPr sz="1818" i="1" spc="-159" dirty="0">
                <a:latin typeface="Trebuchet MS"/>
                <a:cs typeface="Trebuchet MS"/>
              </a:rPr>
              <a:t>Pode</a:t>
            </a:r>
            <a:r>
              <a:rPr sz="1818" i="1" spc="-91" dirty="0">
                <a:latin typeface="Trebuchet MS"/>
                <a:cs typeface="Trebuchet MS"/>
              </a:rPr>
              <a:t> </a:t>
            </a:r>
            <a:r>
              <a:rPr sz="1818" i="1" spc="-159" dirty="0">
                <a:latin typeface="Trebuchet MS"/>
                <a:cs typeface="Trebuchet MS"/>
              </a:rPr>
              <a:t>incluir</a:t>
            </a:r>
            <a:endParaRPr sz="1818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79401" y="4857869"/>
            <a:ext cx="1147041" cy="290832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11546">
              <a:spcBef>
                <a:spcPts val="86"/>
              </a:spcBef>
            </a:pPr>
            <a:r>
              <a:rPr sz="1818" i="1" spc="-141" dirty="0">
                <a:latin typeface="Trebuchet MS"/>
                <a:cs typeface="Trebuchet MS"/>
              </a:rPr>
              <a:t>outras</a:t>
            </a:r>
            <a:r>
              <a:rPr sz="1818" i="1" spc="-91" dirty="0">
                <a:latin typeface="Trebuchet MS"/>
                <a:cs typeface="Trebuchet MS"/>
              </a:rPr>
              <a:t> </a:t>
            </a:r>
            <a:r>
              <a:rPr sz="1818" i="1" spc="-132" dirty="0">
                <a:latin typeface="Trebuchet MS"/>
                <a:cs typeface="Trebuchet MS"/>
              </a:rPr>
              <a:t>suites</a:t>
            </a:r>
            <a:endParaRPr sz="1818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71977" y="4892616"/>
            <a:ext cx="845705" cy="370609"/>
            <a:chOff x="2032774" y="5381878"/>
            <a:chExt cx="930275" cy="407670"/>
          </a:xfrm>
        </p:grpSpPr>
        <p:sp>
          <p:nvSpPr>
            <p:cNvPr id="11" name="object 11"/>
            <p:cNvSpPr/>
            <p:nvPr/>
          </p:nvSpPr>
          <p:spPr>
            <a:xfrm>
              <a:off x="2046871" y="5395975"/>
              <a:ext cx="782320" cy="325120"/>
            </a:xfrm>
            <a:custGeom>
              <a:avLst/>
              <a:gdLst/>
              <a:ahLst/>
              <a:cxnLst/>
              <a:rect l="l" t="t" r="r" b="b"/>
              <a:pathLst>
                <a:path w="782319" h="325120">
                  <a:moveTo>
                    <a:pt x="0" y="0"/>
                  </a:moveTo>
                  <a:lnTo>
                    <a:pt x="781812" y="324612"/>
                  </a:lnTo>
                </a:path>
              </a:pathLst>
            </a:custGeom>
            <a:ln w="28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12" name="object 12"/>
            <p:cNvSpPr/>
            <p:nvPr/>
          </p:nvSpPr>
          <p:spPr>
            <a:xfrm>
              <a:off x="2798203" y="5652769"/>
              <a:ext cx="165100" cy="136525"/>
            </a:xfrm>
            <a:custGeom>
              <a:avLst/>
              <a:gdLst/>
              <a:ahLst/>
              <a:cxnLst/>
              <a:rect l="l" t="t" r="r" b="b"/>
              <a:pathLst>
                <a:path w="165100" h="136525">
                  <a:moveTo>
                    <a:pt x="164591" y="124205"/>
                  </a:moveTo>
                  <a:lnTo>
                    <a:pt x="57150" y="0"/>
                  </a:lnTo>
                  <a:lnTo>
                    <a:pt x="0" y="136397"/>
                  </a:lnTo>
                  <a:lnTo>
                    <a:pt x="164591" y="1242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6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06749" y="6436591"/>
            <a:ext cx="303068" cy="347455"/>
          </a:xfrm>
          <a:prstGeom prst="rect">
            <a:avLst/>
          </a:prstGeom>
        </p:spPr>
        <p:txBody>
          <a:bodyPr vert="horz" wrap="square" lIns="0" tIns="11545" rIns="0" bIns="0" rtlCol="0">
            <a:spAutoFit/>
          </a:bodyPr>
          <a:lstStyle/>
          <a:p>
            <a:pPr marL="11546">
              <a:spcBef>
                <a:spcPts val="91"/>
              </a:spcBef>
            </a:pPr>
            <a:r>
              <a:rPr sz="2182" i="1" spc="-45" dirty="0">
                <a:solidFill>
                  <a:srgbClr val="333365"/>
                </a:solidFill>
                <a:latin typeface="Trebuchet MS"/>
                <a:cs typeface="Trebuchet MS"/>
              </a:rPr>
              <a:t>18</a:t>
            </a:r>
            <a:endParaRPr sz="2182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22634" y="179838"/>
            <a:ext cx="2737010" cy="688766"/>
          </a:xfrm>
          <a:prstGeom prst="rect">
            <a:avLst/>
          </a:prstGeom>
        </p:spPr>
        <p:txBody>
          <a:bodyPr vert="horz" wrap="square" lIns="0" tIns="11545" rIns="0" bIns="0" rtlCol="0" anchor="ctr">
            <a:spAutoFit/>
          </a:bodyPr>
          <a:lstStyle/>
          <a:p>
            <a:pPr marL="11546">
              <a:lnSpc>
                <a:spcPct val="100000"/>
              </a:lnSpc>
              <a:spcBef>
                <a:spcPts val="91"/>
              </a:spcBef>
            </a:pPr>
            <a:r>
              <a:rPr spc="-286" dirty="0"/>
              <a:t>Fixtures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79425" y="1108133"/>
            <a:ext cx="5825259" cy="431324"/>
          </a:xfrm>
          <a:prstGeom prst="rect">
            <a:avLst/>
          </a:prstGeom>
        </p:spPr>
        <p:txBody>
          <a:bodyPr vert="horz" wrap="square" lIns="0" tIns="11545" rIns="0" bIns="0" rtlCol="0">
            <a:spAutoFit/>
          </a:bodyPr>
          <a:lstStyle/>
          <a:p>
            <a:pPr marL="277094" indent="-266125">
              <a:spcBef>
                <a:spcPts val="91"/>
              </a:spcBef>
              <a:buClr>
                <a:srgbClr val="CC0000"/>
              </a:buClr>
              <a:buFont typeface="Wingdings"/>
              <a:buChar char=""/>
              <a:tabLst>
                <a:tab pos="277671" algn="l"/>
              </a:tabLst>
            </a:pPr>
            <a:r>
              <a:rPr sz="2727" i="1" spc="-182" dirty="0">
                <a:latin typeface="Trebuchet MS"/>
                <a:cs typeface="Trebuchet MS"/>
              </a:rPr>
              <a:t>São</a:t>
            </a:r>
            <a:r>
              <a:rPr sz="2727" i="1" spc="-141" dirty="0">
                <a:latin typeface="Trebuchet MS"/>
                <a:cs typeface="Trebuchet MS"/>
              </a:rPr>
              <a:t> </a:t>
            </a:r>
            <a:r>
              <a:rPr sz="2727" i="1" spc="-168" dirty="0">
                <a:latin typeface="Trebuchet MS"/>
                <a:cs typeface="Trebuchet MS"/>
              </a:rPr>
              <a:t>os</a:t>
            </a:r>
            <a:r>
              <a:rPr sz="2727" i="1" spc="-136" dirty="0">
                <a:latin typeface="Trebuchet MS"/>
                <a:cs typeface="Trebuchet MS"/>
              </a:rPr>
              <a:t> </a:t>
            </a:r>
            <a:r>
              <a:rPr sz="2727" i="1" spc="-208" dirty="0">
                <a:latin typeface="Trebuchet MS"/>
                <a:cs typeface="Trebuchet MS"/>
              </a:rPr>
              <a:t>dados</a:t>
            </a:r>
            <a:r>
              <a:rPr sz="2727" i="1" spc="-136" dirty="0">
                <a:latin typeface="Trebuchet MS"/>
                <a:cs typeface="Trebuchet MS"/>
              </a:rPr>
              <a:t> </a:t>
            </a:r>
            <a:r>
              <a:rPr sz="2727" i="1" spc="-227" dirty="0">
                <a:latin typeface="Trebuchet MS"/>
                <a:cs typeface="Trebuchet MS"/>
              </a:rPr>
              <a:t>reutilizados</a:t>
            </a:r>
            <a:r>
              <a:rPr sz="2727" i="1" spc="-141" dirty="0">
                <a:latin typeface="Trebuchet MS"/>
                <a:cs typeface="Trebuchet MS"/>
              </a:rPr>
              <a:t> </a:t>
            </a:r>
            <a:r>
              <a:rPr sz="2727" i="1" spc="-250" dirty="0">
                <a:latin typeface="Trebuchet MS"/>
                <a:cs typeface="Trebuchet MS"/>
              </a:rPr>
              <a:t>por</a:t>
            </a:r>
            <a:r>
              <a:rPr sz="2727" i="1" spc="-136" dirty="0">
                <a:latin typeface="Trebuchet MS"/>
                <a:cs typeface="Trebuchet MS"/>
              </a:rPr>
              <a:t> </a:t>
            </a:r>
            <a:r>
              <a:rPr sz="2727" i="1" spc="-231" dirty="0">
                <a:latin typeface="Trebuchet MS"/>
                <a:cs typeface="Trebuchet MS"/>
              </a:rPr>
              <a:t>vários</a:t>
            </a:r>
            <a:r>
              <a:rPr sz="2727" i="1" spc="-136" dirty="0">
                <a:latin typeface="Trebuchet MS"/>
                <a:cs typeface="Trebuchet MS"/>
              </a:rPr>
              <a:t> </a:t>
            </a:r>
            <a:r>
              <a:rPr sz="2727" i="1" spc="-205" dirty="0">
                <a:latin typeface="Trebuchet MS"/>
                <a:cs typeface="Trebuchet MS"/>
              </a:rPr>
              <a:t>testes</a:t>
            </a:r>
            <a:endParaRPr sz="2727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4581" y="5262418"/>
            <a:ext cx="7665027" cy="1466345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249384" marR="4618" indent="-238416">
              <a:spcBef>
                <a:spcPts val="86"/>
              </a:spcBef>
              <a:buClr>
                <a:srgbClr val="CC0000"/>
              </a:buClr>
              <a:buFont typeface="Wingdings"/>
              <a:buChar char=""/>
              <a:tabLst>
                <a:tab pos="249962" algn="l"/>
              </a:tabLst>
            </a:pPr>
            <a:r>
              <a:rPr sz="2364" i="1" spc="-164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364" i="1" spc="-177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364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68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364" i="1" spc="-127" dirty="0">
                <a:solidFill>
                  <a:srgbClr val="000065"/>
                </a:solidFill>
                <a:latin typeface="Trebuchet MS"/>
                <a:cs typeface="Trebuchet MS"/>
              </a:rPr>
              <a:t>s </a:t>
            </a:r>
            <a:r>
              <a:rPr sz="2364" i="1" spc="-185" dirty="0">
                <a:solidFill>
                  <a:srgbClr val="000065"/>
                </a:solidFill>
                <a:latin typeface="Trebuchet MS"/>
                <a:cs typeface="Trebuchet MS"/>
              </a:rPr>
              <a:t>mesmo</a:t>
            </a:r>
            <a:r>
              <a:rPr sz="2364" i="1" spc="-118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364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91" dirty="0">
                <a:solidFill>
                  <a:srgbClr val="000065"/>
                </a:solidFill>
                <a:latin typeface="Trebuchet MS"/>
                <a:cs typeface="Trebuchet MS"/>
              </a:rPr>
              <a:t>dado</a:t>
            </a:r>
            <a:r>
              <a:rPr sz="2364" i="1" spc="-141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364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45" dirty="0">
                <a:solidFill>
                  <a:srgbClr val="000065"/>
                </a:solidFill>
                <a:latin typeface="Trebuchet MS"/>
                <a:cs typeface="Trebuchet MS"/>
              </a:rPr>
              <a:t>sã</a:t>
            </a:r>
            <a:r>
              <a:rPr sz="2364" i="1" spc="-164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364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68" dirty="0">
                <a:solidFill>
                  <a:srgbClr val="000065"/>
                </a:solidFill>
                <a:latin typeface="Trebuchet MS"/>
                <a:cs typeface="Trebuchet MS"/>
              </a:rPr>
              <a:t>usado</a:t>
            </a:r>
            <a:r>
              <a:rPr sz="2364" i="1" spc="-127" dirty="0">
                <a:solidFill>
                  <a:srgbClr val="000065"/>
                </a:solidFill>
                <a:latin typeface="Trebuchet MS"/>
                <a:cs typeface="Trebuchet MS"/>
              </a:rPr>
              <a:t>s </a:t>
            </a:r>
            <a:r>
              <a:rPr sz="2364" i="1" spc="-177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364" i="1" spc="-264" dirty="0">
                <a:solidFill>
                  <a:srgbClr val="000065"/>
                </a:solidFill>
                <a:latin typeface="Trebuchet MS"/>
                <a:cs typeface="Trebuchet MS"/>
              </a:rPr>
              <a:t>m</a:t>
            </a:r>
            <a:r>
              <a:rPr sz="2364" i="1" spc="-118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205" dirty="0">
                <a:solidFill>
                  <a:srgbClr val="000065"/>
                </a:solidFill>
                <a:latin typeface="Trebuchet MS"/>
                <a:cs typeface="Trebuchet MS"/>
              </a:rPr>
              <a:t>vário</a:t>
            </a:r>
            <a:r>
              <a:rPr sz="2364" i="1" spc="-177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364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95" dirty="0">
                <a:solidFill>
                  <a:srgbClr val="000065"/>
                </a:solidFill>
                <a:latin typeface="Trebuchet MS"/>
                <a:cs typeface="Trebuchet MS"/>
              </a:rPr>
              <a:t>testes</a:t>
            </a:r>
            <a:r>
              <a:rPr sz="2364" i="1" spc="-155" dirty="0">
                <a:solidFill>
                  <a:srgbClr val="000065"/>
                </a:solidFill>
                <a:latin typeface="Trebuchet MS"/>
                <a:cs typeface="Trebuchet MS"/>
              </a:rPr>
              <a:t>,</a:t>
            </a:r>
            <a:r>
              <a:rPr sz="2364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77" dirty="0">
                <a:solidFill>
                  <a:srgbClr val="000065"/>
                </a:solidFill>
                <a:latin typeface="Trebuchet MS"/>
                <a:cs typeface="Trebuchet MS"/>
              </a:rPr>
              <a:t>inicialize-o</a:t>
            </a:r>
            <a:r>
              <a:rPr sz="2364" i="1" spc="-168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364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45" dirty="0">
                <a:solidFill>
                  <a:srgbClr val="000065"/>
                </a:solidFill>
                <a:latin typeface="Trebuchet MS"/>
                <a:cs typeface="Trebuchet MS"/>
              </a:rPr>
              <a:t>no  </a:t>
            </a:r>
            <a:r>
              <a:rPr sz="2364" i="1" spc="-132" dirty="0">
                <a:solidFill>
                  <a:srgbClr val="000065"/>
                </a:solidFill>
                <a:latin typeface="Trebuchet MS"/>
                <a:cs typeface="Trebuchet MS"/>
              </a:rPr>
              <a:t>setUp(</a:t>
            </a:r>
            <a:r>
              <a:rPr sz="2364" i="1" spc="-95" dirty="0">
                <a:solidFill>
                  <a:srgbClr val="000065"/>
                </a:solidFill>
                <a:latin typeface="Trebuchet MS"/>
                <a:cs typeface="Trebuchet MS"/>
              </a:rPr>
              <a:t>)</a:t>
            </a:r>
            <a:r>
              <a:rPr sz="2364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214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364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85" dirty="0">
                <a:solidFill>
                  <a:srgbClr val="000065"/>
                </a:solidFill>
                <a:latin typeface="Trebuchet MS"/>
                <a:cs typeface="Trebuchet MS"/>
              </a:rPr>
              <a:t>faç</a:t>
            </a:r>
            <a:r>
              <a:rPr sz="2364" i="1" spc="-208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364" i="1" spc="-118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50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364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200" dirty="0">
                <a:solidFill>
                  <a:srgbClr val="000065"/>
                </a:solidFill>
                <a:latin typeface="Trebuchet MS"/>
                <a:cs typeface="Trebuchet MS"/>
              </a:rPr>
              <a:t>faxin</a:t>
            </a:r>
            <a:r>
              <a:rPr sz="2364" i="1" spc="-227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364" i="1" spc="-118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85" dirty="0">
                <a:solidFill>
                  <a:srgbClr val="000065"/>
                </a:solidFill>
                <a:latin typeface="Trebuchet MS"/>
                <a:cs typeface="Trebuchet MS"/>
              </a:rPr>
              <a:t>n</a:t>
            </a:r>
            <a:r>
              <a:rPr sz="2364" i="1" spc="-182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364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59" dirty="0">
                <a:solidFill>
                  <a:srgbClr val="000065"/>
                </a:solidFill>
                <a:latin typeface="Trebuchet MS"/>
                <a:cs typeface="Trebuchet MS"/>
              </a:rPr>
              <a:t>tearDown(</a:t>
            </a:r>
            <a:r>
              <a:rPr sz="2364" i="1" spc="-109" dirty="0">
                <a:solidFill>
                  <a:srgbClr val="000065"/>
                </a:solidFill>
                <a:latin typeface="Trebuchet MS"/>
                <a:cs typeface="Trebuchet MS"/>
              </a:rPr>
              <a:t>)</a:t>
            </a:r>
            <a:r>
              <a:rPr sz="2364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18" dirty="0">
                <a:solidFill>
                  <a:srgbClr val="000065"/>
                </a:solidFill>
                <a:latin typeface="Trebuchet MS"/>
                <a:cs typeface="Trebuchet MS"/>
              </a:rPr>
              <a:t>(s</a:t>
            </a:r>
            <a:r>
              <a:rPr sz="2364" i="1" spc="-155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364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64" dirty="0">
                <a:solidFill>
                  <a:srgbClr val="000065"/>
                </a:solidFill>
                <a:latin typeface="Trebuchet MS"/>
                <a:cs typeface="Trebuchet MS"/>
              </a:rPr>
              <a:t>necessário)</a:t>
            </a:r>
            <a:endParaRPr sz="2364">
              <a:latin typeface="Trebuchet MS"/>
              <a:cs typeface="Trebuchet MS"/>
            </a:endParaRPr>
          </a:p>
          <a:p>
            <a:pPr marL="249384" marR="490687" indent="-238416">
              <a:spcBef>
                <a:spcPts val="5"/>
              </a:spcBef>
              <a:buClr>
                <a:srgbClr val="CC0000"/>
              </a:buClr>
              <a:buFont typeface="Wingdings"/>
              <a:buChar char=""/>
              <a:tabLst>
                <a:tab pos="249962" algn="l"/>
              </a:tabLst>
            </a:pPr>
            <a:r>
              <a:rPr sz="2364" i="1" spc="-68" dirty="0">
                <a:solidFill>
                  <a:srgbClr val="000065"/>
                </a:solidFill>
                <a:latin typeface="Trebuchet MS"/>
                <a:cs typeface="Trebuchet MS"/>
              </a:rPr>
              <a:t>Não</a:t>
            </a:r>
            <a:r>
              <a:rPr sz="2364" i="1" spc="-118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85" dirty="0">
                <a:solidFill>
                  <a:srgbClr val="000065"/>
                </a:solidFill>
                <a:latin typeface="Trebuchet MS"/>
                <a:cs typeface="Trebuchet MS"/>
              </a:rPr>
              <a:t>perca</a:t>
            </a:r>
            <a:r>
              <a:rPr sz="2364" i="1" spc="-118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214" dirty="0">
                <a:solidFill>
                  <a:srgbClr val="000065"/>
                </a:solidFill>
                <a:latin typeface="Trebuchet MS"/>
                <a:cs typeface="Trebuchet MS"/>
              </a:rPr>
              <a:t>tempo</a:t>
            </a:r>
            <a:r>
              <a:rPr sz="2364" i="1" spc="-118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82" dirty="0">
                <a:solidFill>
                  <a:srgbClr val="000065"/>
                </a:solidFill>
                <a:latin typeface="Trebuchet MS"/>
                <a:cs typeface="Trebuchet MS"/>
              </a:rPr>
              <a:t>pensando</a:t>
            </a:r>
            <a:r>
              <a:rPr sz="2364" i="1" spc="-118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82" dirty="0">
                <a:solidFill>
                  <a:srgbClr val="000065"/>
                </a:solidFill>
                <a:latin typeface="Trebuchet MS"/>
                <a:cs typeface="Trebuchet MS"/>
              </a:rPr>
              <a:t>nisto</a:t>
            </a:r>
            <a:r>
              <a:rPr sz="2364" i="1" spc="-118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91" dirty="0">
                <a:solidFill>
                  <a:srgbClr val="000065"/>
                </a:solidFill>
                <a:latin typeface="Trebuchet MS"/>
                <a:cs typeface="Trebuchet MS"/>
              </a:rPr>
              <a:t>antes.</a:t>
            </a:r>
            <a:r>
              <a:rPr sz="2364" i="1" spc="-118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68" dirty="0">
                <a:solidFill>
                  <a:srgbClr val="000065"/>
                </a:solidFill>
                <a:latin typeface="Trebuchet MS"/>
                <a:cs typeface="Trebuchet MS"/>
              </a:rPr>
              <a:t>Escreva</a:t>
            </a:r>
            <a:r>
              <a:rPr sz="2364" i="1" spc="-118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50" dirty="0">
                <a:solidFill>
                  <a:srgbClr val="000065"/>
                </a:solidFill>
                <a:latin typeface="Trebuchet MS"/>
                <a:cs typeface="Trebuchet MS"/>
              </a:rPr>
              <a:t>seus</a:t>
            </a:r>
            <a:r>
              <a:rPr sz="2364" i="1" spc="-118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91" dirty="0">
                <a:solidFill>
                  <a:srgbClr val="000065"/>
                </a:solidFill>
                <a:latin typeface="Trebuchet MS"/>
                <a:cs typeface="Trebuchet MS"/>
              </a:rPr>
              <a:t>testes. </a:t>
            </a:r>
            <a:r>
              <a:rPr sz="2364" i="1" spc="-695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59" dirty="0">
                <a:solidFill>
                  <a:srgbClr val="000065"/>
                </a:solidFill>
                <a:latin typeface="Trebuchet MS"/>
                <a:cs typeface="Trebuchet MS"/>
              </a:rPr>
              <a:t>Depois,</a:t>
            </a:r>
            <a:r>
              <a:rPr sz="2364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55" dirty="0">
                <a:solidFill>
                  <a:srgbClr val="000065"/>
                </a:solidFill>
                <a:latin typeface="Trebuchet MS"/>
                <a:cs typeface="Trebuchet MS"/>
              </a:rPr>
              <a:t>se</a:t>
            </a:r>
            <a:r>
              <a:rPr sz="2364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77" dirty="0">
                <a:solidFill>
                  <a:srgbClr val="000065"/>
                </a:solidFill>
                <a:latin typeface="Trebuchet MS"/>
                <a:cs typeface="Trebuchet MS"/>
              </a:rPr>
              <a:t>achar</a:t>
            </a:r>
            <a:r>
              <a:rPr sz="2364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205" dirty="0">
                <a:solidFill>
                  <a:srgbClr val="000065"/>
                </a:solidFill>
                <a:latin typeface="Trebuchet MS"/>
                <a:cs typeface="Trebuchet MS"/>
              </a:rPr>
              <a:t>que</a:t>
            </a:r>
            <a:r>
              <a:rPr sz="2364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73" dirty="0">
                <a:solidFill>
                  <a:srgbClr val="000065"/>
                </a:solidFill>
                <a:latin typeface="Trebuchet MS"/>
                <a:cs typeface="Trebuchet MS"/>
              </a:rPr>
              <a:t>há</a:t>
            </a:r>
            <a:r>
              <a:rPr sz="2364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91" dirty="0">
                <a:solidFill>
                  <a:srgbClr val="000065"/>
                </a:solidFill>
                <a:latin typeface="Trebuchet MS"/>
                <a:cs typeface="Trebuchet MS"/>
              </a:rPr>
              <a:t>duplicação,</a:t>
            </a:r>
            <a:r>
              <a:rPr sz="2364" i="1" spc="-118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200" dirty="0">
                <a:solidFill>
                  <a:srgbClr val="000065"/>
                </a:solidFill>
                <a:latin typeface="Trebuchet MS"/>
                <a:cs typeface="Trebuchet MS"/>
              </a:rPr>
              <a:t>monte</a:t>
            </a:r>
            <a:r>
              <a:rPr sz="2364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95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364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241" dirty="0">
                <a:solidFill>
                  <a:srgbClr val="000065"/>
                </a:solidFill>
                <a:latin typeface="Trebuchet MS"/>
                <a:cs typeface="Trebuchet MS"/>
              </a:rPr>
              <a:t>fixture.</a:t>
            </a:r>
            <a:endParaRPr sz="2364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22792" y="1788160"/>
            <a:ext cx="7552459" cy="3337214"/>
          </a:xfrm>
          <a:custGeom>
            <a:avLst/>
            <a:gdLst/>
            <a:ahLst/>
            <a:cxnLst/>
            <a:rect l="l" t="t" r="r" b="b"/>
            <a:pathLst>
              <a:path w="8307705" h="3670935">
                <a:moveTo>
                  <a:pt x="0" y="0"/>
                </a:moveTo>
                <a:lnTo>
                  <a:pt x="0" y="3670554"/>
                </a:lnTo>
                <a:lnTo>
                  <a:pt x="8307324" y="3670554"/>
                </a:lnTo>
                <a:lnTo>
                  <a:pt x="8307324" y="0"/>
                </a:lnTo>
                <a:lnTo>
                  <a:pt x="0" y="0"/>
                </a:lnTo>
                <a:close/>
              </a:path>
            </a:pathLst>
          </a:custGeom>
          <a:ln w="28194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1636"/>
          </a:p>
        </p:txBody>
      </p:sp>
      <p:sp>
        <p:nvSpPr>
          <p:cNvPr id="7" name="object 7"/>
          <p:cNvSpPr txBox="1"/>
          <p:nvPr/>
        </p:nvSpPr>
        <p:spPr>
          <a:xfrm>
            <a:off x="2708223" y="1791162"/>
            <a:ext cx="6647872" cy="478844"/>
          </a:xfrm>
          <a:prstGeom prst="rect">
            <a:avLst/>
          </a:prstGeom>
        </p:spPr>
        <p:txBody>
          <a:bodyPr vert="horz" wrap="square" lIns="0" tIns="37523" rIns="0" bIns="0" rtlCol="0">
            <a:spAutoFit/>
          </a:bodyPr>
          <a:lstStyle/>
          <a:p>
            <a:pPr marL="484337" marR="4618" indent="-473368">
              <a:lnSpc>
                <a:spcPts val="1672"/>
              </a:lnSpc>
              <a:spcBef>
                <a:spcPts val="295"/>
              </a:spcBef>
              <a:tabLst>
                <a:tab pos="1548838" algn="l"/>
              </a:tabLst>
            </a:pPr>
            <a:r>
              <a:rPr sz="1545" b="1" dirty="0">
                <a:latin typeface="Courier New"/>
                <a:cs typeface="Courier New"/>
              </a:rPr>
              <a:t>public</a:t>
            </a:r>
            <a:r>
              <a:rPr sz="1545" b="1" spc="18" dirty="0">
                <a:latin typeface="Courier New"/>
                <a:cs typeface="Courier New"/>
              </a:rPr>
              <a:t> </a:t>
            </a:r>
            <a:r>
              <a:rPr sz="1545" b="1" dirty="0">
                <a:latin typeface="Courier New"/>
                <a:cs typeface="Courier New"/>
              </a:rPr>
              <a:t>class</a:t>
            </a:r>
            <a:r>
              <a:rPr sz="1545" b="1" spc="18" dirty="0">
                <a:latin typeface="Courier New"/>
                <a:cs typeface="Courier New"/>
              </a:rPr>
              <a:t> </a:t>
            </a:r>
            <a:r>
              <a:rPr sz="1545" b="1" dirty="0">
                <a:latin typeface="Courier New"/>
                <a:cs typeface="Courier New"/>
              </a:rPr>
              <a:t>AttributeEnumerationTest</a:t>
            </a:r>
            <a:r>
              <a:rPr sz="1545" b="1" spc="18" dirty="0">
                <a:latin typeface="Courier New"/>
                <a:cs typeface="Courier New"/>
              </a:rPr>
              <a:t> </a:t>
            </a:r>
            <a:r>
              <a:rPr sz="1545" b="1" dirty="0">
                <a:latin typeface="Courier New"/>
                <a:cs typeface="Courier New"/>
              </a:rPr>
              <a:t>extends</a:t>
            </a:r>
            <a:r>
              <a:rPr sz="1545" b="1" spc="23" dirty="0">
                <a:latin typeface="Courier New"/>
                <a:cs typeface="Courier New"/>
              </a:rPr>
              <a:t> </a:t>
            </a:r>
            <a:r>
              <a:rPr sz="1545" b="1" dirty="0">
                <a:latin typeface="Courier New"/>
                <a:cs typeface="Courier New"/>
              </a:rPr>
              <a:t>TestCase</a:t>
            </a:r>
            <a:r>
              <a:rPr sz="1545" b="1" spc="18" dirty="0">
                <a:latin typeface="Courier New"/>
                <a:cs typeface="Courier New"/>
              </a:rPr>
              <a:t> </a:t>
            </a:r>
            <a:r>
              <a:rPr sz="1545" b="1" spc="-5" dirty="0">
                <a:latin typeface="Courier New"/>
                <a:cs typeface="Courier New"/>
              </a:rPr>
              <a:t>{ </a:t>
            </a:r>
            <a:r>
              <a:rPr sz="1545" b="1" spc="-914" dirty="0">
                <a:latin typeface="Courier New"/>
                <a:cs typeface="Courier New"/>
              </a:rPr>
              <a:t> </a:t>
            </a:r>
            <a:r>
              <a:rPr sz="1545" b="1" dirty="0">
                <a:solidFill>
                  <a:srgbClr val="9A0000"/>
                </a:solidFill>
                <a:latin typeface="Courier New"/>
                <a:cs typeface="Courier New"/>
              </a:rPr>
              <a:t>String	testString;</a:t>
            </a:r>
            <a:endParaRPr sz="1545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81355" y="2215808"/>
            <a:ext cx="2271568" cy="248833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11546">
              <a:spcBef>
                <a:spcPts val="86"/>
              </a:spcBef>
            </a:pPr>
            <a:r>
              <a:rPr sz="1545" b="1" dirty="0">
                <a:solidFill>
                  <a:srgbClr val="9A0000"/>
                </a:solidFill>
                <a:latin typeface="Courier New"/>
                <a:cs typeface="Courier New"/>
              </a:rPr>
              <a:t>String[]</a:t>
            </a:r>
            <a:r>
              <a:rPr sz="1545" b="1" spc="-23" dirty="0">
                <a:solidFill>
                  <a:srgbClr val="9A0000"/>
                </a:solidFill>
                <a:latin typeface="Courier New"/>
                <a:cs typeface="Courier New"/>
              </a:rPr>
              <a:t> </a:t>
            </a:r>
            <a:r>
              <a:rPr sz="1545" b="1" dirty="0">
                <a:solidFill>
                  <a:srgbClr val="9A0000"/>
                </a:solidFill>
                <a:latin typeface="Courier New"/>
                <a:cs typeface="Courier New"/>
              </a:rPr>
              <a:t>testArray;</a:t>
            </a:r>
            <a:endParaRPr sz="1545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81355" y="2427789"/>
            <a:ext cx="3572163" cy="478844"/>
          </a:xfrm>
          <a:prstGeom prst="rect">
            <a:avLst/>
          </a:prstGeom>
        </p:spPr>
        <p:txBody>
          <a:bodyPr vert="horz" wrap="square" lIns="0" tIns="37523" rIns="0" bIns="0" rtlCol="0">
            <a:spAutoFit/>
          </a:bodyPr>
          <a:lstStyle/>
          <a:p>
            <a:pPr marL="11546" marR="4618">
              <a:lnSpc>
                <a:spcPts val="1672"/>
              </a:lnSpc>
              <a:spcBef>
                <a:spcPts val="295"/>
              </a:spcBef>
            </a:pPr>
            <a:r>
              <a:rPr sz="1545" b="1" dirty="0">
                <a:solidFill>
                  <a:srgbClr val="FF3300"/>
                </a:solidFill>
                <a:latin typeface="Courier New"/>
                <a:cs typeface="Courier New"/>
              </a:rPr>
              <a:t>AttributeEnumeration</a:t>
            </a:r>
            <a:r>
              <a:rPr sz="1545" b="1" spc="23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545" b="1" dirty="0">
                <a:solidFill>
                  <a:srgbClr val="FF3300"/>
                </a:solidFill>
                <a:latin typeface="Courier New"/>
                <a:cs typeface="Courier New"/>
              </a:rPr>
              <a:t>testEnum; </a:t>
            </a:r>
            <a:r>
              <a:rPr sz="1545" b="1" spc="-914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545" b="1" dirty="0">
                <a:latin typeface="Courier New"/>
                <a:cs typeface="Courier New"/>
              </a:rPr>
              <a:t>public</a:t>
            </a:r>
            <a:r>
              <a:rPr sz="1545" b="1" spc="5" dirty="0">
                <a:latin typeface="Courier New"/>
                <a:cs typeface="Courier New"/>
              </a:rPr>
              <a:t> </a:t>
            </a:r>
            <a:r>
              <a:rPr sz="1545" b="1" dirty="0">
                <a:latin typeface="Courier New"/>
                <a:cs typeface="Courier New"/>
              </a:rPr>
              <a:t>void</a:t>
            </a:r>
            <a:r>
              <a:rPr sz="1545" b="1" spc="5" dirty="0">
                <a:latin typeface="Courier New"/>
                <a:cs typeface="Courier New"/>
              </a:rPr>
              <a:t> </a:t>
            </a:r>
            <a:r>
              <a:rPr sz="1545" b="1" dirty="0">
                <a:solidFill>
                  <a:srgbClr val="0000FF"/>
                </a:solidFill>
                <a:latin typeface="Courier New"/>
                <a:cs typeface="Courier New"/>
              </a:rPr>
              <a:t>setUp</a:t>
            </a:r>
            <a:r>
              <a:rPr sz="1545" b="1" dirty="0">
                <a:latin typeface="Courier New"/>
                <a:cs typeface="Courier New"/>
              </a:rPr>
              <a:t>() </a:t>
            </a:r>
            <a:r>
              <a:rPr sz="1545" b="1" spc="-5" dirty="0">
                <a:latin typeface="Courier New"/>
                <a:cs typeface="Courier New"/>
              </a:rPr>
              <a:t>{</a:t>
            </a:r>
            <a:endParaRPr sz="1545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08223" y="2852434"/>
            <a:ext cx="7003473" cy="2246815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957705">
              <a:lnSpc>
                <a:spcPts val="1763"/>
              </a:lnSpc>
              <a:spcBef>
                <a:spcPts val="86"/>
              </a:spcBef>
              <a:tabLst>
                <a:tab pos="2377810" algn="l"/>
              </a:tabLst>
            </a:pPr>
            <a:r>
              <a:rPr sz="1545" b="1" dirty="0">
                <a:solidFill>
                  <a:srgbClr val="9A0000"/>
                </a:solidFill>
                <a:latin typeface="Courier New"/>
                <a:cs typeface="Courier New"/>
              </a:rPr>
              <a:t>testString	</a:t>
            </a:r>
            <a:r>
              <a:rPr sz="1545" b="1" spc="-5" dirty="0">
                <a:solidFill>
                  <a:srgbClr val="9A0000"/>
                </a:solidFill>
                <a:latin typeface="Courier New"/>
                <a:cs typeface="Courier New"/>
              </a:rPr>
              <a:t>=</a:t>
            </a:r>
            <a:r>
              <a:rPr sz="1545" b="1" dirty="0">
                <a:solidFill>
                  <a:srgbClr val="9A0000"/>
                </a:solidFill>
                <a:latin typeface="Courier New"/>
                <a:cs typeface="Courier New"/>
              </a:rPr>
              <a:t> "</a:t>
            </a:r>
            <a:r>
              <a:rPr sz="1545" b="1" dirty="0">
                <a:latin typeface="Courier New"/>
                <a:cs typeface="Courier New"/>
              </a:rPr>
              <a:t>(alpha|beta|gamma)</a:t>
            </a:r>
            <a:r>
              <a:rPr sz="1545" b="1" dirty="0">
                <a:solidFill>
                  <a:srgbClr val="9A0000"/>
                </a:solidFill>
                <a:latin typeface="Courier New"/>
                <a:cs typeface="Courier New"/>
              </a:rPr>
              <a:t>";</a:t>
            </a:r>
            <a:endParaRPr sz="1545">
              <a:latin typeface="Courier New"/>
              <a:cs typeface="Courier New"/>
            </a:endParaRPr>
          </a:p>
          <a:p>
            <a:pPr marL="957705" marR="4618">
              <a:lnSpc>
                <a:spcPts val="1672"/>
              </a:lnSpc>
              <a:spcBef>
                <a:spcPts val="118"/>
              </a:spcBef>
            </a:pPr>
            <a:r>
              <a:rPr sz="1545" b="1" dirty="0">
                <a:solidFill>
                  <a:srgbClr val="9A0000"/>
                </a:solidFill>
                <a:latin typeface="Courier New"/>
                <a:cs typeface="Courier New"/>
              </a:rPr>
              <a:t>testArray</a:t>
            </a:r>
            <a:r>
              <a:rPr sz="1545" b="1" spc="9" dirty="0">
                <a:solidFill>
                  <a:srgbClr val="9A0000"/>
                </a:solidFill>
                <a:latin typeface="Courier New"/>
                <a:cs typeface="Courier New"/>
              </a:rPr>
              <a:t> </a:t>
            </a:r>
            <a:r>
              <a:rPr sz="1545" b="1" spc="-5" dirty="0">
                <a:solidFill>
                  <a:srgbClr val="9A0000"/>
                </a:solidFill>
                <a:latin typeface="Courier New"/>
                <a:cs typeface="Courier New"/>
              </a:rPr>
              <a:t>=</a:t>
            </a:r>
            <a:r>
              <a:rPr sz="1545" b="1" spc="9" dirty="0">
                <a:solidFill>
                  <a:srgbClr val="9A0000"/>
                </a:solidFill>
                <a:latin typeface="Courier New"/>
                <a:cs typeface="Courier New"/>
              </a:rPr>
              <a:t> </a:t>
            </a:r>
            <a:r>
              <a:rPr sz="1545" b="1" dirty="0">
                <a:solidFill>
                  <a:srgbClr val="9A0000"/>
                </a:solidFill>
                <a:latin typeface="Courier New"/>
                <a:cs typeface="Courier New"/>
              </a:rPr>
              <a:t>new</a:t>
            </a:r>
            <a:r>
              <a:rPr sz="1545" b="1" spc="9" dirty="0">
                <a:solidFill>
                  <a:srgbClr val="9A0000"/>
                </a:solidFill>
                <a:latin typeface="Courier New"/>
                <a:cs typeface="Courier New"/>
              </a:rPr>
              <a:t> </a:t>
            </a:r>
            <a:r>
              <a:rPr sz="1545" b="1" dirty="0">
                <a:solidFill>
                  <a:srgbClr val="9A0000"/>
                </a:solidFill>
                <a:latin typeface="Courier New"/>
                <a:cs typeface="Courier New"/>
              </a:rPr>
              <a:t>String[]{"</a:t>
            </a:r>
            <a:r>
              <a:rPr sz="1545" b="1" dirty="0">
                <a:latin typeface="Courier New"/>
                <a:cs typeface="Courier New"/>
              </a:rPr>
              <a:t>alpha</a:t>
            </a:r>
            <a:r>
              <a:rPr sz="1545" b="1" dirty="0">
                <a:solidFill>
                  <a:srgbClr val="9A0000"/>
                </a:solidFill>
                <a:latin typeface="Courier New"/>
                <a:cs typeface="Courier New"/>
              </a:rPr>
              <a:t>",</a:t>
            </a:r>
            <a:r>
              <a:rPr sz="1545" b="1" spc="18" dirty="0">
                <a:solidFill>
                  <a:srgbClr val="9A0000"/>
                </a:solidFill>
                <a:latin typeface="Courier New"/>
                <a:cs typeface="Courier New"/>
              </a:rPr>
              <a:t> </a:t>
            </a:r>
            <a:r>
              <a:rPr sz="1545" b="1" dirty="0">
                <a:solidFill>
                  <a:srgbClr val="9A0000"/>
                </a:solidFill>
                <a:latin typeface="Courier New"/>
                <a:cs typeface="Courier New"/>
              </a:rPr>
              <a:t>"</a:t>
            </a:r>
            <a:r>
              <a:rPr sz="1545" b="1" dirty="0">
                <a:latin typeface="Courier New"/>
                <a:cs typeface="Courier New"/>
              </a:rPr>
              <a:t>beta</a:t>
            </a:r>
            <a:r>
              <a:rPr sz="1545" b="1" dirty="0">
                <a:solidFill>
                  <a:srgbClr val="9A0000"/>
                </a:solidFill>
                <a:latin typeface="Courier New"/>
                <a:cs typeface="Courier New"/>
              </a:rPr>
              <a:t>",</a:t>
            </a:r>
            <a:r>
              <a:rPr sz="1545" b="1" spc="9" dirty="0">
                <a:solidFill>
                  <a:srgbClr val="9A0000"/>
                </a:solidFill>
                <a:latin typeface="Courier New"/>
                <a:cs typeface="Courier New"/>
              </a:rPr>
              <a:t> </a:t>
            </a:r>
            <a:r>
              <a:rPr sz="1545" b="1" dirty="0">
                <a:solidFill>
                  <a:srgbClr val="9A0000"/>
                </a:solidFill>
                <a:latin typeface="Courier New"/>
                <a:cs typeface="Courier New"/>
              </a:rPr>
              <a:t>"</a:t>
            </a:r>
            <a:r>
              <a:rPr sz="1545" b="1" dirty="0">
                <a:latin typeface="Courier New"/>
                <a:cs typeface="Courier New"/>
              </a:rPr>
              <a:t>gamma</a:t>
            </a:r>
            <a:r>
              <a:rPr sz="1545" b="1" dirty="0">
                <a:solidFill>
                  <a:srgbClr val="9A0000"/>
                </a:solidFill>
                <a:latin typeface="Courier New"/>
                <a:cs typeface="Courier New"/>
              </a:rPr>
              <a:t>"}; </a:t>
            </a:r>
            <a:r>
              <a:rPr sz="1545" b="1" spc="-914" dirty="0">
                <a:solidFill>
                  <a:srgbClr val="9A0000"/>
                </a:solidFill>
                <a:latin typeface="Courier New"/>
                <a:cs typeface="Courier New"/>
              </a:rPr>
              <a:t> </a:t>
            </a:r>
            <a:r>
              <a:rPr sz="1545" b="1" dirty="0">
                <a:solidFill>
                  <a:srgbClr val="FF3300"/>
                </a:solidFill>
                <a:latin typeface="Courier New"/>
                <a:cs typeface="Courier New"/>
              </a:rPr>
              <a:t>testEnum</a:t>
            </a:r>
            <a:r>
              <a:rPr sz="1545" b="1" spc="14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545" b="1" spc="-5" dirty="0">
                <a:solidFill>
                  <a:srgbClr val="FF3300"/>
                </a:solidFill>
                <a:latin typeface="Courier New"/>
                <a:cs typeface="Courier New"/>
              </a:rPr>
              <a:t>=</a:t>
            </a:r>
            <a:r>
              <a:rPr sz="1545" b="1" spc="14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545" b="1" dirty="0">
                <a:solidFill>
                  <a:srgbClr val="FF3300"/>
                </a:solidFill>
                <a:latin typeface="Courier New"/>
                <a:cs typeface="Courier New"/>
              </a:rPr>
              <a:t>new</a:t>
            </a:r>
            <a:r>
              <a:rPr sz="1545" b="1" spc="14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545" b="1" dirty="0">
                <a:solidFill>
                  <a:srgbClr val="FF3300"/>
                </a:solidFill>
                <a:latin typeface="Courier New"/>
                <a:cs typeface="Courier New"/>
              </a:rPr>
              <a:t>AttributeEnumeration(</a:t>
            </a:r>
            <a:r>
              <a:rPr sz="1545" b="1" dirty="0">
                <a:solidFill>
                  <a:srgbClr val="9A0000"/>
                </a:solidFill>
                <a:latin typeface="Courier New"/>
                <a:cs typeface="Courier New"/>
              </a:rPr>
              <a:t>testArray</a:t>
            </a:r>
            <a:r>
              <a:rPr sz="1545" b="1" dirty="0">
                <a:solidFill>
                  <a:srgbClr val="FF3300"/>
                </a:solidFill>
                <a:latin typeface="Courier New"/>
                <a:cs typeface="Courier New"/>
              </a:rPr>
              <a:t>);</a:t>
            </a:r>
            <a:endParaRPr sz="1545">
              <a:latin typeface="Courier New"/>
              <a:cs typeface="Courier New"/>
            </a:endParaRPr>
          </a:p>
          <a:p>
            <a:pPr marL="484337">
              <a:lnSpc>
                <a:spcPts val="1227"/>
              </a:lnSpc>
            </a:pPr>
            <a:r>
              <a:rPr sz="1545" b="1" spc="-5" dirty="0">
                <a:latin typeface="Courier New"/>
                <a:cs typeface="Courier New"/>
              </a:rPr>
              <a:t>}</a:t>
            </a:r>
            <a:endParaRPr sz="1545">
              <a:latin typeface="Courier New"/>
              <a:cs typeface="Courier New"/>
            </a:endParaRPr>
          </a:p>
          <a:p>
            <a:pPr marL="957705" marR="713516" indent="-473368">
              <a:lnSpc>
                <a:spcPts val="1672"/>
              </a:lnSpc>
              <a:spcBef>
                <a:spcPts val="64"/>
              </a:spcBef>
            </a:pPr>
            <a:r>
              <a:rPr sz="1545" b="1" dirty="0">
                <a:latin typeface="Courier New"/>
                <a:cs typeface="Courier New"/>
              </a:rPr>
              <a:t>public</a:t>
            </a:r>
            <a:r>
              <a:rPr sz="1545" b="1" spc="5" dirty="0">
                <a:latin typeface="Courier New"/>
                <a:cs typeface="Courier New"/>
              </a:rPr>
              <a:t> </a:t>
            </a:r>
            <a:r>
              <a:rPr sz="1545" b="1" dirty="0">
                <a:latin typeface="Courier New"/>
                <a:cs typeface="Courier New"/>
              </a:rPr>
              <a:t>void</a:t>
            </a:r>
            <a:r>
              <a:rPr sz="1545" b="1" spc="9" dirty="0">
                <a:latin typeface="Courier New"/>
                <a:cs typeface="Courier New"/>
              </a:rPr>
              <a:t> </a:t>
            </a:r>
            <a:r>
              <a:rPr sz="1545" b="1" dirty="0">
                <a:solidFill>
                  <a:srgbClr val="0000FF"/>
                </a:solidFill>
                <a:latin typeface="Courier New"/>
                <a:cs typeface="Courier New"/>
              </a:rPr>
              <a:t>testGetNames</a:t>
            </a:r>
            <a:r>
              <a:rPr sz="1545" b="1" dirty="0">
                <a:latin typeface="Courier New"/>
                <a:cs typeface="Courier New"/>
              </a:rPr>
              <a:t>()</a:t>
            </a:r>
            <a:r>
              <a:rPr sz="1545" b="1" spc="9" dirty="0">
                <a:latin typeface="Courier New"/>
                <a:cs typeface="Courier New"/>
              </a:rPr>
              <a:t> </a:t>
            </a:r>
            <a:r>
              <a:rPr sz="1545" b="1" spc="-5" dirty="0">
                <a:latin typeface="Courier New"/>
                <a:cs typeface="Courier New"/>
              </a:rPr>
              <a:t>{ </a:t>
            </a:r>
            <a:r>
              <a:rPr sz="1545" b="1" dirty="0">
                <a:latin typeface="Courier New"/>
                <a:cs typeface="Courier New"/>
              </a:rPr>
              <a:t> assertEquals(</a:t>
            </a:r>
            <a:r>
              <a:rPr sz="1545" b="1" dirty="0">
                <a:solidFill>
                  <a:srgbClr val="FF3300"/>
                </a:solidFill>
                <a:latin typeface="Courier New"/>
                <a:cs typeface="Courier New"/>
              </a:rPr>
              <a:t>testEnum</a:t>
            </a:r>
            <a:r>
              <a:rPr sz="1545" b="1" dirty="0">
                <a:latin typeface="Courier New"/>
                <a:cs typeface="Courier New"/>
              </a:rPr>
              <a:t>.getNames(),</a:t>
            </a:r>
            <a:r>
              <a:rPr sz="1545" b="1" spc="45" dirty="0">
                <a:latin typeface="Courier New"/>
                <a:cs typeface="Courier New"/>
              </a:rPr>
              <a:t> </a:t>
            </a:r>
            <a:r>
              <a:rPr sz="1545" b="1" dirty="0">
                <a:solidFill>
                  <a:srgbClr val="9A0000"/>
                </a:solidFill>
                <a:latin typeface="Courier New"/>
                <a:cs typeface="Courier New"/>
              </a:rPr>
              <a:t>testArray</a:t>
            </a:r>
            <a:r>
              <a:rPr sz="1545" b="1" dirty="0">
                <a:latin typeface="Courier New"/>
                <a:cs typeface="Courier New"/>
              </a:rPr>
              <a:t>);</a:t>
            </a:r>
            <a:endParaRPr sz="1545">
              <a:latin typeface="Courier New"/>
              <a:cs typeface="Courier New"/>
            </a:endParaRPr>
          </a:p>
          <a:p>
            <a:pPr marL="484337">
              <a:lnSpc>
                <a:spcPts val="1227"/>
              </a:lnSpc>
            </a:pPr>
            <a:r>
              <a:rPr sz="1545" b="1" spc="-5" dirty="0">
                <a:latin typeface="Courier New"/>
                <a:cs typeface="Courier New"/>
              </a:rPr>
              <a:t>}</a:t>
            </a:r>
            <a:endParaRPr sz="1545">
              <a:latin typeface="Courier New"/>
              <a:cs typeface="Courier New"/>
            </a:endParaRPr>
          </a:p>
          <a:p>
            <a:pPr marL="957705" marR="596329" indent="-473368">
              <a:lnSpc>
                <a:spcPts val="1672"/>
              </a:lnSpc>
              <a:spcBef>
                <a:spcPts val="64"/>
              </a:spcBef>
            </a:pPr>
            <a:r>
              <a:rPr sz="1545" b="1" dirty="0">
                <a:latin typeface="Courier New"/>
                <a:cs typeface="Courier New"/>
              </a:rPr>
              <a:t>public</a:t>
            </a:r>
            <a:r>
              <a:rPr sz="1545" b="1" spc="5" dirty="0">
                <a:latin typeface="Courier New"/>
                <a:cs typeface="Courier New"/>
              </a:rPr>
              <a:t> </a:t>
            </a:r>
            <a:r>
              <a:rPr sz="1545" b="1" dirty="0">
                <a:latin typeface="Courier New"/>
                <a:cs typeface="Courier New"/>
              </a:rPr>
              <a:t>void</a:t>
            </a:r>
            <a:r>
              <a:rPr sz="1545" b="1" spc="9" dirty="0">
                <a:latin typeface="Courier New"/>
                <a:cs typeface="Courier New"/>
              </a:rPr>
              <a:t> </a:t>
            </a:r>
            <a:r>
              <a:rPr sz="1545" b="1" dirty="0">
                <a:solidFill>
                  <a:srgbClr val="0000FF"/>
                </a:solidFill>
                <a:latin typeface="Courier New"/>
                <a:cs typeface="Courier New"/>
              </a:rPr>
              <a:t>testToString</a:t>
            </a:r>
            <a:r>
              <a:rPr sz="1545" b="1" dirty="0">
                <a:latin typeface="Courier New"/>
                <a:cs typeface="Courier New"/>
              </a:rPr>
              <a:t>()</a:t>
            </a:r>
            <a:r>
              <a:rPr sz="1545" b="1" spc="9" dirty="0">
                <a:latin typeface="Courier New"/>
                <a:cs typeface="Courier New"/>
              </a:rPr>
              <a:t> </a:t>
            </a:r>
            <a:r>
              <a:rPr sz="1545" b="1" spc="-5" dirty="0">
                <a:latin typeface="Courier New"/>
                <a:cs typeface="Courier New"/>
              </a:rPr>
              <a:t>{ </a:t>
            </a:r>
            <a:r>
              <a:rPr sz="1545" b="1" dirty="0">
                <a:latin typeface="Courier New"/>
                <a:cs typeface="Courier New"/>
              </a:rPr>
              <a:t> assertEquals(</a:t>
            </a:r>
            <a:r>
              <a:rPr sz="1545" b="1" dirty="0">
                <a:solidFill>
                  <a:srgbClr val="FF3300"/>
                </a:solidFill>
                <a:latin typeface="Courier New"/>
                <a:cs typeface="Courier New"/>
              </a:rPr>
              <a:t>testEnum</a:t>
            </a:r>
            <a:r>
              <a:rPr sz="1545" b="1" dirty="0">
                <a:latin typeface="Courier New"/>
                <a:cs typeface="Courier New"/>
              </a:rPr>
              <a:t>.toString(),</a:t>
            </a:r>
            <a:r>
              <a:rPr sz="1545" b="1" spc="41" dirty="0">
                <a:latin typeface="Courier New"/>
                <a:cs typeface="Courier New"/>
              </a:rPr>
              <a:t> </a:t>
            </a:r>
            <a:r>
              <a:rPr sz="1545" b="1" dirty="0">
                <a:solidFill>
                  <a:srgbClr val="9A0000"/>
                </a:solidFill>
                <a:latin typeface="Courier New"/>
                <a:cs typeface="Courier New"/>
              </a:rPr>
              <a:t>testString</a:t>
            </a:r>
            <a:r>
              <a:rPr sz="1545" b="1" dirty="0">
                <a:latin typeface="Courier New"/>
                <a:cs typeface="Courier New"/>
              </a:rPr>
              <a:t>);</a:t>
            </a:r>
            <a:endParaRPr sz="1545">
              <a:latin typeface="Courier New"/>
              <a:cs typeface="Courier New"/>
            </a:endParaRPr>
          </a:p>
          <a:p>
            <a:pPr marL="484337">
              <a:lnSpc>
                <a:spcPts val="1241"/>
              </a:lnSpc>
            </a:pPr>
            <a:r>
              <a:rPr sz="1545" b="1" spc="-5" dirty="0">
                <a:latin typeface="Courier New"/>
                <a:cs typeface="Courier New"/>
              </a:rPr>
              <a:t>}</a:t>
            </a:r>
            <a:endParaRPr sz="1545">
              <a:latin typeface="Courier New"/>
              <a:cs typeface="Courier New"/>
            </a:endParaRPr>
          </a:p>
          <a:p>
            <a:pPr marL="11546">
              <a:lnSpc>
                <a:spcPts val="1513"/>
              </a:lnSpc>
            </a:pPr>
            <a:r>
              <a:rPr sz="1364" b="1" spc="-5" dirty="0">
                <a:solidFill>
                  <a:srgbClr val="008000"/>
                </a:solidFill>
                <a:latin typeface="Courier New"/>
                <a:cs typeface="Courier New"/>
              </a:rPr>
              <a:t>(...)</a:t>
            </a:r>
            <a:endParaRPr sz="136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81858" y="2296853"/>
            <a:ext cx="643659" cy="290832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11546">
              <a:spcBef>
                <a:spcPts val="86"/>
              </a:spcBef>
            </a:pPr>
            <a:r>
              <a:rPr sz="1818" i="1" spc="-155" dirty="0">
                <a:latin typeface="Trebuchet MS"/>
                <a:cs typeface="Trebuchet MS"/>
              </a:rPr>
              <a:t>Fixture</a:t>
            </a:r>
            <a:endParaRPr sz="1818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917701" y="2232890"/>
            <a:ext cx="1604818" cy="680605"/>
            <a:chOff x="5933071" y="2456179"/>
            <a:chExt cx="1765300" cy="748665"/>
          </a:xfrm>
        </p:grpSpPr>
        <p:sp>
          <p:nvSpPr>
            <p:cNvPr id="13" name="object 13"/>
            <p:cNvSpPr/>
            <p:nvPr/>
          </p:nvSpPr>
          <p:spPr>
            <a:xfrm>
              <a:off x="6077838" y="2529331"/>
              <a:ext cx="1606550" cy="139700"/>
            </a:xfrm>
            <a:custGeom>
              <a:avLst/>
              <a:gdLst/>
              <a:ahLst/>
              <a:cxnLst/>
              <a:rect l="l" t="t" r="r" b="b"/>
              <a:pathLst>
                <a:path w="1606550" h="139700">
                  <a:moveTo>
                    <a:pt x="1606308" y="139445"/>
                  </a:moveTo>
                  <a:lnTo>
                    <a:pt x="0" y="0"/>
                  </a:lnTo>
                </a:path>
              </a:pathLst>
            </a:custGeom>
            <a:ln w="28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14" name="object 14"/>
            <p:cNvSpPr/>
            <p:nvPr/>
          </p:nvSpPr>
          <p:spPr>
            <a:xfrm>
              <a:off x="5933071" y="2456179"/>
              <a:ext cx="154305" cy="147320"/>
            </a:xfrm>
            <a:custGeom>
              <a:avLst/>
              <a:gdLst/>
              <a:ahLst/>
              <a:cxnLst/>
              <a:rect l="l" t="t" r="r" b="b"/>
              <a:pathLst>
                <a:path w="154304" h="147319">
                  <a:moveTo>
                    <a:pt x="153911" y="0"/>
                  </a:moveTo>
                  <a:lnTo>
                    <a:pt x="0" y="60959"/>
                  </a:lnTo>
                  <a:lnTo>
                    <a:pt x="140970" y="147065"/>
                  </a:lnTo>
                  <a:lnTo>
                    <a:pt x="1539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15" name="object 15"/>
            <p:cNvSpPr/>
            <p:nvPr/>
          </p:nvSpPr>
          <p:spPr>
            <a:xfrm>
              <a:off x="7191895" y="2744977"/>
              <a:ext cx="492759" cy="372110"/>
            </a:xfrm>
            <a:custGeom>
              <a:avLst/>
              <a:gdLst/>
              <a:ahLst/>
              <a:cxnLst/>
              <a:rect l="l" t="t" r="r" b="b"/>
              <a:pathLst>
                <a:path w="492759" h="372110">
                  <a:moveTo>
                    <a:pt x="492251" y="0"/>
                  </a:moveTo>
                  <a:lnTo>
                    <a:pt x="0" y="371855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16" name="object 16"/>
            <p:cNvSpPr/>
            <p:nvPr/>
          </p:nvSpPr>
          <p:spPr>
            <a:xfrm>
              <a:off x="7076071" y="3056635"/>
              <a:ext cx="163195" cy="147955"/>
            </a:xfrm>
            <a:custGeom>
              <a:avLst/>
              <a:gdLst/>
              <a:ahLst/>
              <a:cxnLst/>
              <a:rect l="l" t="t" r="r" b="b"/>
              <a:pathLst>
                <a:path w="163195" h="147955">
                  <a:moveTo>
                    <a:pt x="163055" y="117348"/>
                  </a:moveTo>
                  <a:lnTo>
                    <a:pt x="73901" y="0"/>
                  </a:lnTo>
                  <a:lnTo>
                    <a:pt x="0" y="147828"/>
                  </a:lnTo>
                  <a:lnTo>
                    <a:pt x="163055" y="1173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6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1034" y="179838"/>
            <a:ext cx="6648264" cy="688766"/>
          </a:xfrm>
          <a:prstGeom prst="rect">
            <a:avLst/>
          </a:prstGeom>
        </p:spPr>
        <p:txBody>
          <a:bodyPr vert="horz" wrap="square" lIns="0" tIns="11545" rIns="0" bIns="0" rtlCol="0" anchor="ctr">
            <a:spAutoFit/>
          </a:bodyPr>
          <a:lstStyle/>
          <a:p>
            <a:pPr marL="11546">
              <a:lnSpc>
                <a:spcPct val="100000"/>
              </a:lnSpc>
              <a:spcBef>
                <a:spcPts val="91"/>
              </a:spcBef>
            </a:pPr>
            <a:r>
              <a:rPr spc="-264" dirty="0"/>
              <a:t>Test</a:t>
            </a:r>
            <a:r>
              <a:rPr spc="-286" dirty="0"/>
              <a:t>e</a:t>
            </a:r>
            <a:r>
              <a:rPr spc="-182" dirty="0"/>
              <a:t> </a:t>
            </a:r>
            <a:r>
              <a:rPr spc="-259" dirty="0"/>
              <a:t>situaçõe</a:t>
            </a:r>
            <a:r>
              <a:rPr spc="-218" dirty="0"/>
              <a:t>s</a:t>
            </a:r>
            <a:r>
              <a:rPr spc="-182" dirty="0"/>
              <a:t> </a:t>
            </a:r>
            <a:r>
              <a:rPr spc="-345" dirty="0"/>
              <a:t>d</a:t>
            </a:r>
            <a:r>
              <a:rPr spc="-327" dirty="0"/>
              <a:t>e</a:t>
            </a:r>
            <a:r>
              <a:rPr spc="-182" dirty="0"/>
              <a:t> </a:t>
            </a:r>
            <a:r>
              <a:rPr spc="-332" dirty="0"/>
              <a:t>falha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635623" y="7093942"/>
            <a:ext cx="38417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2400" b="0" i="1" kern="1200">
                <a:solidFill>
                  <a:srgbClr val="333365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870"/>
              </a:lnSpc>
            </a:pPr>
            <a:fld id="{81D60167-4931-47E6-BA6A-407CBD079E47}" type="slidenum">
              <a:rPr lang="pt-BR" spc="-50" smtClean="0"/>
              <a:pPr marL="38100">
                <a:lnSpc>
                  <a:spcPts val="2870"/>
                </a:lnSpc>
              </a:pPr>
              <a:t>19</a:t>
            </a:fld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2467155" y="1274387"/>
            <a:ext cx="7753350" cy="5219039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305958" marR="489532" indent="-294989">
              <a:spcBef>
                <a:spcPts val="86"/>
              </a:spcBef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45" dirty="0">
                <a:latin typeface="Trebuchet MS"/>
                <a:cs typeface="Trebuchet MS"/>
              </a:rPr>
              <a:t>É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59" dirty="0">
                <a:latin typeface="Trebuchet MS"/>
                <a:cs typeface="Trebuchet MS"/>
              </a:rPr>
              <a:t>t</a:t>
            </a:r>
            <a:r>
              <a:rPr sz="2909" i="1" spc="-214" dirty="0">
                <a:latin typeface="Trebuchet MS"/>
                <a:cs typeface="Trebuchet MS"/>
              </a:rPr>
              <a:t>ão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50" dirty="0">
                <a:latin typeface="Trebuchet MS"/>
                <a:cs typeface="Trebuchet MS"/>
              </a:rPr>
              <a:t>importante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31" dirty="0">
                <a:latin typeface="Trebuchet MS"/>
                <a:cs typeface="Trebuchet MS"/>
              </a:rPr>
              <a:t>testar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41" dirty="0">
                <a:latin typeface="Trebuchet MS"/>
                <a:cs typeface="Trebuchet MS"/>
              </a:rPr>
              <a:t>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27" dirty="0">
                <a:latin typeface="Trebuchet MS"/>
                <a:cs typeface="Trebuchet MS"/>
              </a:rPr>
              <a:t>cenário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68" dirty="0">
                <a:latin typeface="Trebuchet MS"/>
                <a:cs typeface="Trebuchet MS"/>
              </a:rPr>
              <a:t>de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64" dirty="0">
                <a:latin typeface="Trebuchet MS"/>
                <a:cs typeface="Trebuchet MS"/>
              </a:rPr>
              <a:t>falha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59" dirty="0">
                <a:latin typeface="Trebuchet MS"/>
                <a:cs typeface="Trebuchet MS"/>
              </a:rPr>
              <a:t>do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173" dirty="0">
                <a:latin typeface="Trebuchet MS"/>
                <a:cs typeface="Trebuchet MS"/>
              </a:rPr>
              <a:t>seu  </a:t>
            </a:r>
            <a:r>
              <a:rPr sz="2909" i="1" spc="-236" dirty="0">
                <a:latin typeface="Trebuchet MS"/>
                <a:cs typeface="Trebuchet MS"/>
              </a:rPr>
              <a:t>codigo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27" dirty="0">
                <a:latin typeface="Trebuchet MS"/>
                <a:cs typeface="Trebuchet MS"/>
              </a:rPr>
              <a:t>quanto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41" dirty="0">
                <a:latin typeface="Trebuchet MS"/>
                <a:cs typeface="Trebuchet MS"/>
              </a:rPr>
              <a:t>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173" dirty="0">
                <a:latin typeface="Trebuchet MS"/>
                <a:cs typeface="Trebuchet MS"/>
              </a:rPr>
              <a:t>sucesso</a:t>
            </a:r>
            <a:endParaRPr sz="2909">
              <a:latin typeface="Trebuchet MS"/>
              <a:cs typeface="Trebuchet MS"/>
            </a:endParaRPr>
          </a:p>
          <a:p>
            <a:pPr marL="305958" indent="-294989"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191" dirty="0">
                <a:latin typeface="Trebuchet MS"/>
                <a:cs typeface="Trebuchet MS"/>
              </a:rPr>
              <a:t>Método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23" dirty="0">
                <a:solidFill>
                  <a:srgbClr val="9A0000"/>
                </a:solidFill>
                <a:latin typeface="Trebuchet MS"/>
                <a:cs typeface="Trebuchet MS"/>
              </a:rPr>
              <a:t>fail()</a:t>
            </a:r>
            <a:r>
              <a:rPr sz="2909" i="1" spc="-141" dirty="0">
                <a:solidFill>
                  <a:srgbClr val="9A0000"/>
                </a:solidFill>
                <a:latin typeface="Trebuchet MS"/>
                <a:cs typeface="Trebuchet MS"/>
              </a:rPr>
              <a:t> </a:t>
            </a:r>
            <a:r>
              <a:rPr sz="2909" i="1" spc="-245" dirty="0">
                <a:latin typeface="Trebuchet MS"/>
                <a:cs typeface="Trebuchet MS"/>
              </a:rPr>
              <a:t>provoca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31" dirty="0">
                <a:latin typeface="Trebuchet MS"/>
                <a:cs typeface="Trebuchet MS"/>
              </a:rPr>
              <a:t>uma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64" dirty="0">
                <a:latin typeface="Trebuchet MS"/>
                <a:cs typeface="Trebuchet MS"/>
              </a:rPr>
              <a:t>falha</a:t>
            </a:r>
            <a:endParaRPr sz="2909">
              <a:latin typeface="Trebuchet MS"/>
              <a:cs typeface="Trebuchet MS"/>
            </a:endParaRPr>
          </a:p>
          <a:p>
            <a:pPr marL="696198" marR="46760" lvl="1" indent="-259775">
              <a:spcBef>
                <a:spcPts val="9"/>
              </a:spcBef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109" dirty="0">
                <a:solidFill>
                  <a:srgbClr val="000065"/>
                </a:solidFill>
                <a:latin typeface="Trebuchet MS"/>
                <a:cs typeface="Trebuchet MS"/>
              </a:rPr>
              <a:t>Use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para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45" dirty="0">
                <a:solidFill>
                  <a:srgbClr val="000065"/>
                </a:solidFill>
                <a:latin typeface="Trebuchet MS"/>
                <a:cs typeface="Trebuchet MS"/>
              </a:rPr>
              <a:t>verificar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64" dirty="0">
                <a:solidFill>
                  <a:srgbClr val="000065"/>
                </a:solidFill>
                <a:latin typeface="Trebuchet MS"/>
                <a:cs typeface="Trebuchet MS"/>
              </a:rPr>
              <a:t>se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exceções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ocorrem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quando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64" dirty="0">
                <a:solidFill>
                  <a:srgbClr val="000065"/>
                </a:solidFill>
                <a:latin typeface="Trebuchet MS"/>
                <a:cs typeface="Trebuchet MS"/>
              </a:rPr>
              <a:t>se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espera </a:t>
            </a:r>
            <a:r>
              <a:rPr sz="2545" i="1" spc="-755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qu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ela</a:t>
            </a:r>
            <a:r>
              <a:rPr sz="2545" i="1" spc="-168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4" dirty="0">
                <a:solidFill>
                  <a:srgbClr val="000065"/>
                </a:solidFill>
                <a:latin typeface="Trebuchet MS"/>
                <a:cs typeface="Trebuchet MS"/>
              </a:rPr>
              <a:t>ocorram</a:t>
            </a:r>
            <a:endParaRPr sz="2545">
              <a:latin typeface="Trebuchet MS"/>
              <a:cs typeface="Trebuchet MS"/>
            </a:endParaRPr>
          </a:p>
          <a:p>
            <a:pPr marL="305958" indent="-294989">
              <a:lnSpc>
                <a:spcPts val="3481"/>
              </a:lnSpc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227" dirty="0">
                <a:latin typeface="Trebuchet MS"/>
                <a:cs typeface="Trebuchet MS"/>
              </a:rPr>
              <a:t>Exemplo</a:t>
            </a:r>
            <a:endParaRPr sz="2909">
              <a:latin typeface="Trebuchet MS"/>
              <a:cs typeface="Trebuchet MS"/>
            </a:endParaRPr>
          </a:p>
          <a:p>
            <a:pPr marL="542642" marR="1494573" indent="-372921">
              <a:spcBef>
                <a:spcPts val="932"/>
              </a:spcBef>
            </a:pPr>
            <a:r>
              <a:rPr sz="1636" b="1" spc="-9" dirty="0">
                <a:latin typeface="Courier New"/>
                <a:cs typeface="Courier New"/>
              </a:rPr>
              <a:t>public void testEntityNotFoundException() </a:t>
            </a:r>
            <a:r>
              <a:rPr sz="1636" b="1" dirty="0">
                <a:latin typeface="Courier New"/>
                <a:cs typeface="Courier New"/>
              </a:rPr>
              <a:t>{ </a:t>
            </a:r>
            <a:r>
              <a:rPr sz="1636" b="1" spc="5" dirty="0">
                <a:latin typeface="Courier New"/>
                <a:cs typeface="Courier New"/>
              </a:rPr>
              <a:t> </a:t>
            </a:r>
            <a:r>
              <a:rPr sz="1636" b="1" spc="-9" dirty="0">
                <a:latin typeface="Courier New"/>
                <a:cs typeface="Courier New"/>
              </a:rPr>
              <a:t>resetEntityTable(); </a:t>
            </a:r>
            <a:r>
              <a:rPr sz="1636" b="1" spc="-5" dirty="0">
                <a:solidFill>
                  <a:srgbClr val="008000"/>
                </a:solidFill>
                <a:latin typeface="Courier New"/>
                <a:cs typeface="Courier New"/>
              </a:rPr>
              <a:t>// no </a:t>
            </a:r>
            <a:r>
              <a:rPr sz="1636" b="1" spc="-9" dirty="0">
                <a:solidFill>
                  <a:srgbClr val="008000"/>
                </a:solidFill>
                <a:latin typeface="Courier New"/>
                <a:cs typeface="Courier New"/>
              </a:rPr>
              <a:t>entities </a:t>
            </a:r>
            <a:r>
              <a:rPr sz="1636" b="1" spc="-5" dirty="0">
                <a:solidFill>
                  <a:srgbClr val="008000"/>
                </a:solidFill>
                <a:latin typeface="Courier New"/>
                <a:cs typeface="Courier New"/>
              </a:rPr>
              <a:t>to </a:t>
            </a:r>
            <a:r>
              <a:rPr sz="1636" b="1" spc="-9" dirty="0">
                <a:solidFill>
                  <a:srgbClr val="008000"/>
                </a:solidFill>
                <a:latin typeface="Courier New"/>
                <a:cs typeface="Courier New"/>
              </a:rPr>
              <a:t>resolve! </a:t>
            </a:r>
            <a:r>
              <a:rPr sz="1636" b="1" spc="-973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36" b="1" spc="-9" dirty="0">
                <a:latin typeface="Courier New"/>
                <a:cs typeface="Courier New"/>
              </a:rPr>
              <a:t>try</a:t>
            </a:r>
            <a:r>
              <a:rPr sz="1636" b="1" spc="-14" dirty="0">
                <a:latin typeface="Courier New"/>
                <a:cs typeface="Courier New"/>
              </a:rPr>
              <a:t> </a:t>
            </a:r>
            <a:r>
              <a:rPr sz="1636" b="1" dirty="0">
                <a:latin typeface="Courier New"/>
                <a:cs typeface="Courier New"/>
              </a:rPr>
              <a:t>{</a:t>
            </a:r>
            <a:endParaRPr sz="1636">
              <a:latin typeface="Courier New"/>
              <a:cs typeface="Courier New"/>
            </a:endParaRPr>
          </a:p>
          <a:p>
            <a:pPr marL="914409" marR="4618">
              <a:spcBef>
                <a:spcPts val="5"/>
              </a:spcBef>
              <a:tabLst>
                <a:tab pos="4017858" algn="l"/>
              </a:tabLst>
            </a:pPr>
            <a:r>
              <a:rPr sz="1636" b="1" spc="-5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sz="1636" b="1" spc="-9" dirty="0">
                <a:solidFill>
                  <a:srgbClr val="008000"/>
                </a:solidFill>
                <a:latin typeface="Courier New"/>
                <a:cs typeface="Courier New"/>
              </a:rPr>
              <a:t>Following method </a:t>
            </a:r>
            <a:r>
              <a:rPr sz="1636" b="1" spc="-5" dirty="0">
                <a:solidFill>
                  <a:srgbClr val="008000"/>
                </a:solidFill>
                <a:latin typeface="Courier New"/>
                <a:cs typeface="Courier New"/>
              </a:rPr>
              <a:t>call </a:t>
            </a:r>
            <a:r>
              <a:rPr sz="1636" b="1" spc="-9" dirty="0">
                <a:solidFill>
                  <a:srgbClr val="008000"/>
                </a:solidFill>
                <a:latin typeface="Courier New"/>
                <a:cs typeface="Courier New"/>
              </a:rPr>
              <a:t>must cause exception! </a:t>
            </a:r>
            <a:r>
              <a:rPr sz="1636" b="1" spc="-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36" b="1" spc="-9" dirty="0">
                <a:latin typeface="Courier New"/>
                <a:cs typeface="Courier New"/>
              </a:rPr>
              <a:t>ParameterEntityTag tag</a:t>
            </a:r>
            <a:r>
              <a:rPr sz="1636" b="1" spc="-5" dirty="0">
                <a:latin typeface="Courier New"/>
                <a:cs typeface="Courier New"/>
              </a:rPr>
              <a:t> </a:t>
            </a:r>
            <a:r>
              <a:rPr sz="1636" b="1" dirty="0">
                <a:latin typeface="Courier New"/>
                <a:cs typeface="Courier New"/>
              </a:rPr>
              <a:t>=	</a:t>
            </a:r>
            <a:r>
              <a:rPr sz="1636" b="1" spc="-9" dirty="0">
                <a:latin typeface="Courier New"/>
                <a:cs typeface="Courier New"/>
              </a:rPr>
              <a:t>parser.resolveEntity("bogus"); </a:t>
            </a:r>
            <a:r>
              <a:rPr sz="1636" b="1" spc="-968" dirty="0">
                <a:latin typeface="Courier New"/>
                <a:cs typeface="Courier New"/>
              </a:rPr>
              <a:t> </a:t>
            </a:r>
            <a:r>
              <a:rPr sz="1636" b="1" spc="-9" dirty="0">
                <a:solidFill>
                  <a:srgbClr val="9A0000"/>
                </a:solidFill>
                <a:latin typeface="Courier New"/>
                <a:cs typeface="Courier New"/>
              </a:rPr>
              <a:t>fail("</a:t>
            </a:r>
            <a:r>
              <a:rPr sz="1636" b="1" spc="-9" dirty="0">
                <a:solidFill>
                  <a:srgbClr val="FF3300"/>
                </a:solidFill>
                <a:latin typeface="Courier New"/>
                <a:cs typeface="Courier New"/>
              </a:rPr>
              <a:t>Should</a:t>
            </a:r>
            <a:r>
              <a:rPr sz="1636" b="1" spc="-18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636" b="1" spc="-9" dirty="0">
                <a:solidFill>
                  <a:srgbClr val="FF3300"/>
                </a:solidFill>
                <a:latin typeface="Courier New"/>
                <a:cs typeface="Courier New"/>
              </a:rPr>
              <a:t>have</a:t>
            </a:r>
            <a:r>
              <a:rPr sz="1636" b="1" spc="-14" dirty="0">
                <a:solidFill>
                  <a:srgbClr val="FF3300"/>
                </a:solidFill>
                <a:latin typeface="Courier New"/>
                <a:cs typeface="Courier New"/>
              </a:rPr>
              <a:t> </a:t>
            </a:r>
            <a:r>
              <a:rPr sz="1636" b="1" spc="-9" dirty="0">
                <a:solidFill>
                  <a:srgbClr val="FF3300"/>
                </a:solidFill>
                <a:latin typeface="Courier New"/>
                <a:cs typeface="Courier New"/>
              </a:rPr>
              <a:t>caused EntityNotFoundException!</a:t>
            </a:r>
            <a:r>
              <a:rPr sz="1636" b="1" spc="-9" dirty="0">
                <a:solidFill>
                  <a:srgbClr val="9A0000"/>
                </a:solidFill>
                <a:latin typeface="Courier New"/>
                <a:cs typeface="Courier New"/>
              </a:rPr>
              <a:t>");</a:t>
            </a:r>
            <a:endParaRPr sz="1636">
              <a:latin typeface="Courier New"/>
              <a:cs typeface="Courier New"/>
            </a:endParaRPr>
          </a:p>
          <a:p>
            <a:pPr marL="542642">
              <a:spcBef>
                <a:spcPts val="5"/>
              </a:spcBef>
            </a:pPr>
            <a:r>
              <a:rPr sz="1636" b="1" dirty="0">
                <a:latin typeface="Courier New"/>
                <a:cs typeface="Courier New"/>
              </a:rPr>
              <a:t>}</a:t>
            </a:r>
            <a:r>
              <a:rPr sz="1636" b="1" spc="-27" dirty="0">
                <a:latin typeface="Courier New"/>
                <a:cs typeface="Courier New"/>
              </a:rPr>
              <a:t> </a:t>
            </a:r>
            <a:r>
              <a:rPr sz="1636" b="1" spc="-9" dirty="0">
                <a:latin typeface="Courier New"/>
                <a:cs typeface="Courier New"/>
              </a:rPr>
              <a:t>catch</a:t>
            </a:r>
            <a:r>
              <a:rPr sz="1636" b="1" spc="-27" dirty="0">
                <a:latin typeface="Courier New"/>
                <a:cs typeface="Courier New"/>
              </a:rPr>
              <a:t> </a:t>
            </a:r>
            <a:r>
              <a:rPr sz="1636" b="1" spc="-9" dirty="0">
                <a:latin typeface="Courier New"/>
                <a:cs typeface="Courier New"/>
              </a:rPr>
              <a:t>(EntityNotFoundException</a:t>
            </a:r>
            <a:r>
              <a:rPr sz="1636" b="1" spc="-27" dirty="0">
                <a:latin typeface="Courier New"/>
                <a:cs typeface="Courier New"/>
              </a:rPr>
              <a:t> </a:t>
            </a:r>
            <a:r>
              <a:rPr sz="1636" b="1" spc="-5" dirty="0">
                <a:latin typeface="Courier New"/>
                <a:cs typeface="Courier New"/>
              </a:rPr>
              <a:t>e)</a:t>
            </a:r>
            <a:r>
              <a:rPr sz="1636" b="1" spc="-27" dirty="0">
                <a:latin typeface="Courier New"/>
                <a:cs typeface="Courier New"/>
              </a:rPr>
              <a:t> </a:t>
            </a:r>
            <a:r>
              <a:rPr sz="1636" b="1" dirty="0">
                <a:latin typeface="Courier New"/>
                <a:cs typeface="Courier New"/>
              </a:rPr>
              <a:t>{</a:t>
            </a:r>
            <a:endParaRPr sz="1636">
              <a:latin typeface="Courier New"/>
              <a:cs typeface="Courier New"/>
            </a:endParaRPr>
          </a:p>
          <a:p>
            <a:pPr marL="999846">
              <a:spcBef>
                <a:spcPts val="5"/>
              </a:spcBef>
            </a:pPr>
            <a:r>
              <a:rPr sz="1636" b="1" spc="-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1636" b="1" spc="-18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36" b="1" spc="-9" dirty="0">
                <a:solidFill>
                  <a:srgbClr val="008000"/>
                </a:solidFill>
                <a:latin typeface="Courier New"/>
                <a:cs typeface="Courier New"/>
              </a:rPr>
              <a:t>success:</a:t>
            </a:r>
            <a:r>
              <a:rPr sz="1636" b="1" spc="-18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36" b="1" spc="-9" dirty="0">
                <a:solidFill>
                  <a:srgbClr val="008000"/>
                </a:solidFill>
                <a:latin typeface="Courier New"/>
                <a:cs typeface="Courier New"/>
              </a:rPr>
              <a:t>exception</a:t>
            </a:r>
            <a:r>
              <a:rPr sz="1636" b="1" spc="-18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36" b="1" spc="-9" dirty="0">
                <a:solidFill>
                  <a:srgbClr val="008000"/>
                </a:solidFill>
                <a:latin typeface="Courier New"/>
                <a:cs typeface="Courier New"/>
              </a:rPr>
              <a:t>occurred</a:t>
            </a:r>
            <a:r>
              <a:rPr sz="1636" b="1" spc="-18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36" b="1" spc="-5" dirty="0">
                <a:solidFill>
                  <a:srgbClr val="008000"/>
                </a:solidFill>
                <a:latin typeface="Courier New"/>
                <a:cs typeface="Courier New"/>
              </a:rPr>
              <a:t>as</a:t>
            </a:r>
            <a:r>
              <a:rPr sz="1636" b="1" spc="-18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636" b="1" spc="-9" dirty="0">
                <a:solidFill>
                  <a:srgbClr val="008000"/>
                </a:solidFill>
                <a:latin typeface="Courier New"/>
                <a:cs typeface="Courier New"/>
              </a:rPr>
              <a:t>expected</a:t>
            </a:r>
            <a:endParaRPr sz="1636">
              <a:latin typeface="Courier New"/>
              <a:cs typeface="Courier New"/>
            </a:endParaRPr>
          </a:p>
          <a:p>
            <a:pPr marL="542642"/>
            <a:r>
              <a:rPr sz="1636" b="1" dirty="0">
                <a:latin typeface="Courier New"/>
                <a:cs typeface="Courier New"/>
              </a:rPr>
              <a:t>}</a:t>
            </a:r>
            <a:endParaRPr sz="1636">
              <a:latin typeface="Courier New"/>
              <a:cs typeface="Courier New"/>
            </a:endParaRPr>
          </a:p>
          <a:p>
            <a:pPr marL="169720">
              <a:spcBef>
                <a:spcPts val="5"/>
              </a:spcBef>
            </a:pPr>
            <a:r>
              <a:rPr sz="1636" b="1" dirty="0">
                <a:latin typeface="Courier New"/>
                <a:cs typeface="Courier New"/>
              </a:rPr>
              <a:t>}</a:t>
            </a:r>
            <a:endParaRPr sz="1636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46680" y="6436591"/>
            <a:ext cx="163368" cy="347455"/>
          </a:xfrm>
          <a:prstGeom prst="rect">
            <a:avLst/>
          </a:prstGeom>
        </p:spPr>
        <p:txBody>
          <a:bodyPr vert="horz" wrap="square" lIns="0" tIns="11545" rIns="0" bIns="0" rtlCol="0">
            <a:spAutoFit/>
          </a:bodyPr>
          <a:lstStyle/>
          <a:p>
            <a:pPr marL="11546">
              <a:spcBef>
                <a:spcPts val="91"/>
              </a:spcBef>
            </a:pPr>
            <a:r>
              <a:rPr sz="2182" i="1" spc="-45" dirty="0">
                <a:solidFill>
                  <a:srgbClr val="333365"/>
                </a:solidFill>
                <a:latin typeface="Trebuchet MS"/>
                <a:cs typeface="Trebuchet MS"/>
              </a:rPr>
              <a:t>2</a:t>
            </a:r>
            <a:endParaRPr sz="2182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819" y="1089166"/>
            <a:ext cx="9711394" cy="5694880"/>
          </a:xfrm>
          <a:prstGeom prst="rect">
            <a:avLst/>
          </a:prstGeom>
        </p:spPr>
        <p:txBody>
          <a:bodyPr vert="horz" wrap="square" lIns="0" tIns="43295" rIns="0" bIns="0" rtlCol="0">
            <a:spAutoFit/>
          </a:bodyPr>
          <a:lstStyle/>
          <a:p>
            <a:pPr marR="1497460" indent="-294989" algn="just"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173" dirty="0">
                <a:latin typeface="Trebuchet MS"/>
                <a:cs typeface="Trebuchet MS"/>
              </a:rPr>
              <a:t>Este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59" dirty="0">
                <a:latin typeface="Trebuchet MS"/>
                <a:cs typeface="Trebuchet MS"/>
              </a:rPr>
              <a:t>módulo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59" dirty="0">
                <a:latin typeface="Trebuchet MS"/>
                <a:cs typeface="Trebuchet MS"/>
              </a:rPr>
              <a:t>é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73" dirty="0">
                <a:latin typeface="Trebuchet MS"/>
                <a:cs typeface="Trebuchet MS"/>
              </a:rPr>
              <a:t>m</a:t>
            </a:r>
            <a:r>
              <a:rPr sz="2909" i="1" spc="-185" dirty="0">
                <a:latin typeface="Trebuchet MS"/>
                <a:cs typeface="Trebuchet MS"/>
              </a:rPr>
              <a:t>ais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31" dirty="0">
                <a:latin typeface="Trebuchet MS"/>
                <a:cs typeface="Trebuchet MS"/>
              </a:rPr>
              <a:t>sobre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195" dirty="0">
                <a:latin typeface="Trebuchet MS"/>
                <a:cs typeface="Trebuchet MS"/>
              </a:rPr>
              <a:t>boas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08" dirty="0">
                <a:latin typeface="Trebuchet MS"/>
                <a:cs typeface="Trebuchet MS"/>
              </a:rPr>
              <a:t>práticas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08" dirty="0">
                <a:latin typeface="Trebuchet MS"/>
                <a:cs typeface="Trebuchet MS"/>
              </a:rPr>
              <a:t>de  </a:t>
            </a:r>
            <a:r>
              <a:rPr sz="2909" i="1" spc="-259" dirty="0">
                <a:latin typeface="Trebuchet MS"/>
                <a:cs typeface="Trebuchet MS"/>
              </a:rPr>
              <a:t>desenvolvimento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59" dirty="0">
                <a:latin typeface="Trebuchet MS"/>
                <a:cs typeface="Trebuchet MS"/>
              </a:rPr>
              <a:t>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18" dirty="0">
                <a:latin typeface="Trebuchet MS"/>
                <a:cs typeface="Trebuchet MS"/>
              </a:rPr>
              <a:t>menos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31" dirty="0">
                <a:latin typeface="Trebuchet MS"/>
                <a:cs typeface="Trebuchet MS"/>
              </a:rPr>
              <a:t>sobre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345" dirty="0">
                <a:latin typeface="Trebuchet MS"/>
                <a:cs typeface="Trebuchet MS"/>
              </a:rPr>
              <a:t>Java</a:t>
            </a:r>
            <a:endParaRPr sz="2909" dirty="0">
              <a:latin typeface="Trebuchet MS"/>
              <a:cs typeface="Trebuchet MS"/>
            </a:endParaRPr>
          </a:p>
          <a:p>
            <a:pPr marL="0" lvl="1" indent="-260353" algn="just"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227" dirty="0">
                <a:solidFill>
                  <a:srgbClr val="FF0000"/>
                </a:solidFill>
                <a:latin typeface="Trebuchet MS"/>
                <a:cs typeface="Trebuchet MS"/>
              </a:rPr>
              <a:t>Abordagem</a:t>
            </a:r>
            <a:r>
              <a:rPr sz="2545" i="1" spc="-127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545" i="1" spc="-191" dirty="0">
                <a:solidFill>
                  <a:srgbClr val="FF0000"/>
                </a:solidFill>
                <a:latin typeface="Trebuchet MS"/>
                <a:cs typeface="Trebuchet MS"/>
              </a:rPr>
              <a:t>será</a:t>
            </a:r>
            <a:r>
              <a:rPr sz="2545" i="1" spc="-123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545" i="1" spc="-218" dirty="0">
                <a:solidFill>
                  <a:srgbClr val="FF0000"/>
                </a:solidFill>
                <a:latin typeface="Trebuchet MS"/>
                <a:cs typeface="Trebuchet MS"/>
              </a:rPr>
              <a:t>superficial</a:t>
            </a:r>
            <a:r>
              <a:rPr sz="2545" i="1" spc="-11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(material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é</a:t>
            </a:r>
            <a:r>
              <a:rPr sz="2545" i="1" spc="-136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extenso),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68" dirty="0">
                <a:solidFill>
                  <a:srgbClr val="000065"/>
                </a:solidFill>
                <a:latin typeface="Trebuchet MS"/>
                <a:cs typeface="Trebuchet MS"/>
              </a:rPr>
              <a:t>mas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visa</a:t>
            </a:r>
            <a:r>
              <a:rPr lang="pt-BR"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8" dirty="0" err="1">
                <a:solidFill>
                  <a:srgbClr val="000065"/>
                </a:solidFill>
                <a:latin typeface="Trebuchet MS"/>
                <a:cs typeface="Trebuchet MS"/>
              </a:rPr>
              <a:t>despertar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seu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interesse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no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hábito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36" dirty="0">
                <a:solidFill>
                  <a:srgbClr val="000065"/>
                </a:solidFill>
                <a:latin typeface="Trebuchet MS"/>
                <a:cs typeface="Trebuchet MS"/>
              </a:rPr>
              <a:t>de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escrever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testes.</a:t>
            </a:r>
            <a:endParaRPr sz="2545" dirty="0">
              <a:latin typeface="Trebuchet MS"/>
              <a:cs typeface="Trebuchet MS"/>
            </a:endParaRPr>
          </a:p>
          <a:p>
            <a:pPr indent="-294989" algn="just"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241" dirty="0">
                <a:latin typeface="Trebuchet MS"/>
                <a:cs typeface="Trebuchet MS"/>
              </a:rPr>
              <a:t>Objetivos</a:t>
            </a:r>
            <a:endParaRPr sz="2909" dirty="0">
              <a:latin typeface="Trebuchet MS"/>
              <a:cs typeface="Trebuchet MS"/>
            </a:endParaRPr>
          </a:p>
          <a:p>
            <a:pPr marL="0" marR="469327" lvl="1" indent="-259775" algn="just"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218" dirty="0">
                <a:solidFill>
                  <a:srgbClr val="000065"/>
                </a:solidFill>
                <a:latin typeface="Trebuchet MS"/>
                <a:cs typeface="Trebuchet MS"/>
              </a:rPr>
              <a:t>Apresenta</a:t>
            </a:r>
            <a:r>
              <a:rPr sz="2545" i="1" spc="-177" dirty="0">
                <a:solidFill>
                  <a:srgbClr val="000065"/>
                </a:solidFill>
                <a:latin typeface="Trebuchet MS"/>
                <a:cs typeface="Trebuchet MS"/>
              </a:rPr>
              <a:t>r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8" dirty="0">
                <a:solidFill>
                  <a:srgbClr val="000065"/>
                </a:solidFill>
                <a:latin typeface="Trebuchet MS"/>
                <a:cs typeface="Trebuchet MS"/>
              </a:rPr>
              <a:t>incentiva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r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59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prátic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41" dirty="0">
                <a:solidFill>
                  <a:srgbClr val="000065"/>
                </a:solidFill>
                <a:latin typeface="Trebuchet MS"/>
                <a:cs typeface="Trebuchet MS"/>
              </a:rPr>
              <a:t>d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teste</a:t>
            </a:r>
            <a:r>
              <a:rPr sz="2545" i="1" spc="-164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41" dirty="0">
                <a:solidFill>
                  <a:srgbClr val="000065"/>
                </a:solidFill>
                <a:latin typeface="Trebuchet MS"/>
                <a:cs typeface="Trebuchet MS"/>
              </a:rPr>
              <a:t>d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unidade  </a:t>
            </a:r>
            <a:r>
              <a:rPr sz="2545" i="1" spc="-218" dirty="0">
                <a:solidFill>
                  <a:srgbClr val="000065"/>
                </a:solidFill>
                <a:latin typeface="Trebuchet MS"/>
                <a:cs typeface="Trebuchet MS"/>
              </a:rPr>
              <a:t>durant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desenvolvimento</a:t>
            </a:r>
            <a:endParaRPr sz="2545" dirty="0">
              <a:latin typeface="Trebuchet MS"/>
              <a:cs typeface="Trebuchet MS"/>
            </a:endParaRPr>
          </a:p>
          <a:p>
            <a:pPr marL="0" lvl="1" indent="-260353" algn="just"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214" dirty="0">
                <a:solidFill>
                  <a:srgbClr val="000065"/>
                </a:solidFill>
                <a:latin typeface="Trebuchet MS"/>
                <a:cs typeface="Trebuchet MS"/>
              </a:rPr>
              <a:t>Apresentar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59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36" dirty="0">
                <a:solidFill>
                  <a:srgbClr val="000065"/>
                </a:solidFill>
                <a:latin typeface="Trebuchet MS"/>
                <a:cs typeface="Trebuchet MS"/>
              </a:rPr>
              <a:t>ferramenta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55" dirty="0">
                <a:solidFill>
                  <a:srgbClr val="000065"/>
                </a:solidFill>
                <a:latin typeface="Trebuchet MS"/>
                <a:cs typeface="Trebuchet MS"/>
              </a:rPr>
              <a:t>JUnit,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8" dirty="0">
                <a:solidFill>
                  <a:srgbClr val="000065"/>
                </a:solidFill>
                <a:latin typeface="Trebuchet MS"/>
                <a:cs typeface="Trebuchet MS"/>
              </a:rPr>
              <a:t>que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ajuda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73" dirty="0">
                <a:solidFill>
                  <a:srgbClr val="000065"/>
                </a:solidFill>
                <a:latin typeface="Trebuchet MS"/>
                <a:cs typeface="Trebuchet MS"/>
              </a:rPr>
              <a:t>na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5" dirty="0" err="1">
                <a:solidFill>
                  <a:srgbClr val="000065"/>
                </a:solidFill>
                <a:latin typeface="Trebuchet MS"/>
                <a:cs typeface="Trebuchet MS"/>
              </a:rPr>
              <a:t>criação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lang="pt-BR"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5" dirty="0" err="1">
                <a:solidFill>
                  <a:srgbClr val="000065"/>
                </a:solidFill>
                <a:latin typeface="Trebuchet MS"/>
                <a:cs typeface="Trebuchet MS"/>
              </a:rPr>
              <a:t>execuçã</a:t>
            </a:r>
            <a:r>
              <a:rPr sz="2545" i="1" spc="-191" dirty="0" err="1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41" dirty="0">
                <a:solidFill>
                  <a:srgbClr val="000065"/>
                </a:solidFill>
                <a:latin typeface="Trebuchet MS"/>
                <a:cs typeface="Trebuchet MS"/>
              </a:rPr>
              <a:t>d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teste</a:t>
            </a:r>
            <a:r>
              <a:rPr sz="2545" i="1" spc="-164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41" dirty="0">
                <a:solidFill>
                  <a:srgbClr val="000065"/>
                </a:solidFill>
                <a:latin typeface="Trebuchet MS"/>
                <a:cs typeface="Trebuchet MS"/>
              </a:rPr>
              <a:t>d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4" dirty="0">
                <a:solidFill>
                  <a:srgbClr val="000065"/>
                </a:solidFill>
                <a:latin typeface="Trebuchet MS"/>
                <a:cs typeface="Trebuchet MS"/>
              </a:rPr>
              <a:t>unidad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282" dirty="0">
                <a:solidFill>
                  <a:srgbClr val="000065"/>
                </a:solidFill>
                <a:latin typeface="Trebuchet MS"/>
                <a:cs typeface="Trebuchet MS"/>
              </a:rPr>
              <a:t>m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305" dirty="0">
                <a:solidFill>
                  <a:srgbClr val="000065"/>
                </a:solidFill>
                <a:latin typeface="Trebuchet MS"/>
                <a:cs typeface="Trebuchet MS"/>
              </a:rPr>
              <a:t>Java</a:t>
            </a:r>
            <a:endParaRPr sz="2545" dirty="0">
              <a:latin typeface="Trebuchet MS"/>
              <a:cs typeface="Trebuchet MS"/>
            </a:endParaRPr>
          </a:p>
          <a:p>
            <a:pPr marL="0" marR="4618" lvl="1" indent="-259775" algn="just"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159" dirty="0">
                <a:solidFill>
                  <a:srgbClr val="000065"/>
                </a:solidFill>
                <a:latin typeface="Trebuchet MS"/>
                <a:cs typeface="Trebuchet MS"/>
              </a:rPr>
              <a:t>Discutir 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as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dificuldades </a:t>
            </a:r>
            <a:r>
              <a:rPr sz="2545" i="1" spc="-218" dirty="0">
                <a:solidFill>
                  <a:srgbClr val="000065"/>
                </a:solidFill>
                <a:latin typeface="Trebuchet MS"/>
                <a:cs typeface="Trebuchet MS"/>
              </a:rPr>
              <a:t>relativas </a:t>
            </a:r>
            <a:r>
              <a:rPr sz="2545" i="1" spc="-159" dirty="0">
                <a:solidFill>
                  <a:srgbClr val="000065"/>
                </a:solidFill>
                <a:latin typeface="Trebuchet MS"/>
                <a:cs typeface="Trebuchet MS"/>
              </a:rPr>
              <a:t>à </a:t>
            </a:r>
            <a:r>
              <a:rPr sz="2545" i="1" spc="-173" dirty="0">
                <a:solidFill>
                  <a:srgbClr val="000065"/>
                </a:solidFill>
                <a:latin typeface="Trebuchet MS"/>
                <a:cs typeface="Trebuchet MS"/>
              </a:rPr>
              <a:t>"arte" </a:t>
            </a:r>
            <a:r>
              <a:rPr sz="2545" i="1" spc="-236" dirty="0">
                <a:solidFill>
                  <a:srgbClr val="000065"/>
                </a:solidFill>
                <a:latin typeface="Trebuchet MS"/>
                <a:cs typeface="Trebuchet MS"/>
              </a:rPr>
              <a:t>de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testar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e 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como 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pode</a:t>
            </a:r>
            <a:r>
              <a:rPr sz="2545" i="1" spc="-309" dirty="0">
                <a:solidFill>
                  <a:srgbClr val="000065"/>
                </a:solidFill>
                <a:latin typeface="Trebuchet MS"/>
                <a:cs typeface="Trebuchet MS"/>
              </a:rPr>
              <a:t>m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se</a:t>
            </a: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r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superada</a:t>
            </a:r>
            <a:r>
              <a:rPr sz="2545" i="1" spc="-150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ou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reduzidas</a:t>
            </a:r>
            <a:endParaRPr sz="2545" dirty="0">
              <a:latin typeface="Trebuchet MS"/>
              <a:cs typeface="Trebuchet MS"/>
            </a:endParaRPr>
          </a:p>
          <a:p>
            <a:pPr marL="0" marR="312885" lvl="1" indent="-259775" algn="just"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173" dirty="0">
                <a:solidFill>
                  <a:srgbClr val="000065"/>
                </a:solidFill>
                <a:latin typeface="Trebuchet MS"/>
                <a:cs typeface="Trebuchet MS"/>
              </a:rPr>
              <a:t>Torná-lo(a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)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um</a:t>
            </a:r>
            <a:r>
              <a:rPr sz="2545" i="1" spc="-164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68" dirty="0">
                <a:solidFill>
                  <a:srgbClr val="000065"/>
                </a:solidFill>
                <a:latin typeface="Trebuchet MS"/>
                <a:cs typeface="Trebuchet MS"/>
              </a:rPr>
              <a:t>pesso</a:t>
            </a:r>
            <a:r>
              <a:rPr sz="2545" i="1" spc="-177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"viciada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" 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282" dirty="0">
                <a:solidFill>
                  <a:srgbClr val="000065"/>
                </a:solidFill>
                <a:latin typeface="Trebuchet MS"/>
                <a:cs typeface="Trebuchet MS"/>
              </a:rPr>
              <a:t>m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testes</a:t>
            </a:r>
            <a:r>
              <a:rPr sz="2545" i="1" spc="-168" dirty="0">
                <a:solidFill>
                  <a:srgbClr val="000065"/>
                </a:solidFill>
                <a:latin typeface="Trebuchet MS"/>
                <a:cs typeface="Trebuchet MS"/>
              </a:rPr>
              <a:t>: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68" dirty="0">
                <a:solidFill>
                  <a:srgbClr val="000065"/>
                </a:solidFill>
                <a:latin typeface="Trebuchet MS"/>
                <a:cs typeface="Trebuchet MS"/>
              </a:rPr>
              <a:t>Convencê-  </a:t>
            </a:r>
            <a:r>
              <a:rPr sz="2545" i="1" spc="-159" dirty="0">
                <a:solidFill>
                  <a:srgbClr val="000065"/>
                </a:solidFill>
                <a:latin typeface="Trebuchet MS"/>
                <a:cs typeface="Trebuchet MS"/>
              </a:rPr>
              <a:t>lo(a) a </a:t>
            </a:r>
            <a:r>
              <a:rPr sz="2545" i="1" spc="-173" dirty="0">
                <a:solidFill>
                  <a:srgbClr val="000065"/>
                </a:solidFill>
                <a:latin typeface="Trebuchet MS"/>
                <a:cs typeface="Trebuchet MS"/>
              </a:rPr>
              <a:t>nunca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escrever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uma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linha sequer </a:t>
            </a:r>
            <a:r>
              <a:rPr sz="2545" i="1" spc="-236" dirty="0">
                <a:solidFill>
                  <a:srgbClr val="000065"/>
                </a:solidFill>
                <a:latin typeface="Trebuchet MS"/>
                <a:cs typeface="Trebuchet MS"/>
              </a:rPr>
              <a:t>de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código </a:t>
            </a:r>
            <a:r>
              <a:rPr sz="2545" i="1" spc="-191" dirty="0">
                <a:solidFill>
                  <a:srgbClr val="000065"/>
                </a:solidFill>
                <a:latin typeface="Trebuchet MS"/>
                <a:cs typeface="Trebuchet MS"/>
              </a:rPr>
              <a:t>sem 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antes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escrever</a:t>
            </a:r>
            <a:r>
              <a:rPr sz="2545" i="1" spc="-136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um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teste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8" dirty="0">
                <a:solidFill>
                  <a:srgbClr val="000065"/>
                </a:solidFill>
                <a:latin typeface="Trebuchet MS"/>
                <a:cs typeface="Trebuchet MS"/>
              </a:rPr>
              <a:t>executável</a:t>
            </a:r>
            <a:r>
              <a:rPr sz="2545" i="1" spc="-136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8" dirty="0">
                <a:solidFill>
                  <a:srgbClr val="000065"/>
                </a:solidFill>
                <a:latin typeface="Trebuchet MS"/>
                <a:cs typeface="Trebuchet MS"/>
              </a:rPr>
              <a:t>que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59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45" dirty="0">
                <a:solidFill>
                  <a:srgbClr val="000065"/>
                </a:solidFill>
                <a:latin typeface="Trebuchet MS"/>
                <a:cs typeface="Trebuchet MS"/>
              </a:rPr>
              <a:t>justifique.</a:t>
            </a:r>
            <a:endParaRPr sz="2545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0" y="179838"/>
            <a:ext cx="5688912" cy="688766"/>
          </a:xfrm>
          <a:prstGeom prst="rect">
            <a:avLst/>
          </a:prstGeom>
        </p:spPr>
        <p:txBody>
          <a:bodyPr vert="horz" wrap="square" lIns="0" tIns="11545" rIns="0" bIns="0" rtlCol="0" anchor="ctr">
            <a:spAutoFit/>
          </a:bodyPr>
          <a:lstStyle/>
          <a:p>
            <a:pPr marL="11546">
              <a:lnSpc>
                <a:spcPct val="100000"/>
              </a:lnSpc>
              <a:spcBef>
                <a:spcPts val="91"/>
              </a:spcBef>
            </a:pPr>
            <a:r>
              <a:rPr spc="-359" dirty="0"/>
              <a:t>JUni</a:t>
            </a:r>
            <a:r>
              <a:rPr spc="-300" dirty="0"/>
              <a:t>t</a:t>
            </a:r>
            <a:r>
              <a:rPr spc="-182" dirty="0"/>
              <a:t> </a:t>
            </a:r>
            <a:r>
              <a:rPr spc="-359" dirty="0"/>
              <a:t>vs</a:t>
            </a:r>
            <a:r>
              <a:rPr spc="-291" dirty="0"/>
              <a:t>.</a:t>
            </a:r>
            <a:r>
              <a:rPr spc="-182" dirty="0"/>
              <a:t> </a:t>
            </a:r>
            <a:r>
              <a:rPr spc="-245" dirty="0"/>
              <a:t>asserções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635623" y="7093942"/>
            <a:ext cx="38417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2400" b="0" i="1" kern="1200">
                <a:solidFill>
                  <a:srgbClr val="333365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870"/>
              </a:lnSpc>
            </a:pPr>
            <a:fld id="{81D60167-4931-47E6-BA6A-407CBD079E47}" type="slidenum">
              <a:rPr lang="pt-BR" spc="-50" smtClean="0"/>
              <a:pPr marL="38100">
                <a:lnSpc>
                  <a:spcPts val="2870"/>
                </a:lnSpc>
              </a:pPr>
              <a:t>20</a:t>
            </a:fld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2296743" y="1114368"/>
            <a:ext cx="8055264" cy="5326767"/>
          </a:xfrm>
          <a:prstGeom prst="rect">
            <a:avLst/>
          </a:prstGeom>
        </p:spPr>
        <p:txBody>
          <a:bodyPr vert="horz" wrap="square" lIns="0" tIns="11545" rIns="0" bIns="0" rtlCol="0">
            <a:spAutoFit/>
          </a:bodyPr>
          <a:lstStyle/>
          <a:p>
            <a:pPr marL="277094" indent="-266125">
              <a:spcBef>
                <a:spcPts val="91"/>
              </a:spcBef>
              <a:buClr>
                <a:srgbClr val="CC0000"/>
              </a:buClr>
              <a:buFont typeface="Wingdings"/>
              <a:buChar char=""/>
              <a:tabLst>
                <a:tab pos="277671" algn="l"/>
              </a:tabLst>
            </a:pPr>
            <a:r>
              <a:rPr sz="2545" i="1" spc="-223" dirty="0">
                <a:latin typeface="Trebuchet MS"/>
                <a:cs typeface="Trebuchet MS"/>
              </a:rPr>
              <a:t>Afirmaçõe</a:t>
            </a:r>
            <a:r>
              <a:rPr sz="2545" i="1" spc="-173" dirty="0">
                <a:latin typeface="Trebuchet MS"/>
                <a:cs typeface="Trebuchet MS"/>
              </a:rPr>
              <a:t>s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36" dirty="0">
                <a:latin typeface="Trebuchet MS"/>
                <a:cs typeface="Trebuchet MS"/>
              </a:rPr>
              <a:t>d</a:t>
            </a:r>
            <a:r>
              <a:rPr sz="2545" i="1" spc="-223" dirty="0">
                <a:latin typeface="Trebuchet MS"/>
                <a:cs typeface="Trebuchet MS"/>
              </a:rPr>
              <a:t>o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145" dirty="0">
                <a:latin typeface="Trebuchet MS"/>
                <a:cs typeface="Trebuchet MS"/>
              </a:rPr>
              <a:t>J2SD</a:t>
            </a:r>
            <a:r>
              <a:rPr sz="2545" i="1" spc="-155" dirty="0">
                <a:latin typeface="Trebuchet MS"/>
                <a:cs typeface="Trebuchet MS"/>
              </a:rPr>
              <a:t>K</a:t>
            </a:r>
            <a:r>
              <a:rPr sz="2545" i="1" spc="-127" dirty="0">
                <a:latin typeface="Trebuchet MS"/>
                <a:cs typeface="Trebuchet MS"/>
              </a:rPr>
              <a:t> 1.</a:t>
            </a:r>
            <a:r>
              <a:rPr sz="2545" i="1" spc="-145" dirty="0">
                <a:latin typeface="Trebuchet MS"/>
                <a:cs typeface="Trebuchet MS"/>
              </a:rPr>
              <a:t>4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155" dirty="0">
                <a:latin typeface="Trebuchet MS"/>
                <a:cs typeface="Trebuchet MS"/>
              </a:rPr>
              <a:t>sã</a:t>
            </a:r>
            <a:r>
              <a:rPr sz="2545" i="1" spc="-173" dirty="0">
                <a:latin typeface="Trebuchet MS"/>
                <a:cs typeface="Trebuchet MS"/>
              </a:rPr>
              <a:t>o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173" dirty="0">
                <a:latin typeface="Trebuchet MS"/>
                <a:cs typeface="Trebuchet MS"/>
              </a:rPr>
              <a:t>usada</a:t>
            </a:r>
            <a:r>
              <a:rPr sz="2545" i="1" spc="-132" dirty="0">
                <a:latin typeface="Trebuchet MS"/>
                <a:cs typeface="Trebuchet MS"/>
              </a:rPr>
              <a:t>s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27" dirty="0">
                <a:latin typeface="Trebuchet MS"/>
                <a:cs typeface="Trebuchet MS"/>
              </a:rPr>
              <a:t>dentr</a:t>
            </a:r>
            <a:r>
              <a:rPr sz="2545" i="1" spc="-241" dirty="0">
                <a:latin typeface="Trebuchet MS"/>
                <a:cs typeface="Trebuchet MS"/>
              </a:rPr>
              <a:t>o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36" dirty="0">
                <a:latin typeface="Trebuchet MS"/>
                <a:cs typeface="Trebuchet MS"/>
              </a:rPr>
              <a:t>d</a:t>
            </a:r>
            <a:r>
              <a:rPr sz="2545" i="1" spc="-223" dirty="0">
                <a:latin typeface="Trebuchet MS"/>
                <a:cs typeface="Trebuchet MS"/>
              </a:rPr>
              <a:t>o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08" dirty="0">
                <a:latin typeface="Trebuchet MS"/>
                <a:cs typeface="Trebuchet MS"/>
              </a:rPr>
              <a:t>código</a:t>
            </a:r>
            <a:endParaRPr sz="2545">
              <a:latin typeface="Trebuchet MS"/>
              <a:cs typeface="Trebuchet MS"/>
            </a:endParaRPr>
          </a:p>
          <a:p>
            <a:pPr marL="635006" lvl="1" indent="-238993">
              <a:spcBef>
                <a:spcPts val="9"/>
              </a:spcBef>
              <a:buClr>
                <a:srgbClr val="CC0000"/>
              </a:buClr>
              <a:buFont typeface="Wingdings"/>
              <a:buChar char=""/>
              <a:tabLst>
                <a:tab pos="635584" algn="l"/>
              </a:tabLst>
            </a:pPr>
            <a:r>
              <a:rPr sz="2182" i="1" spc="-195" dirty="0">
                <a:solidFill>
                  <a:srgbClr val="000065"/>
                </a:solidFill>
                <a:latin typeface="Trebuchet MS"/>
                <a:cs typeface="Trebuchet MS"/>
              </a:rPr>
              <a:t>Podem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85" dirty="0">
                <a:solidFill>
                  <a:srgbClr val="000065"/>
                </a:solidFill>
                <a:latin typeface="Trebuchet MS"/>
                <a:cs typeface="Trebuchet MS"/>
              </a:rPr>
              <a:t>incluir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64" dirty="0">
                <a:solidFill>
                  <a:srgbClr val="000065"/>
                </a:solidFill>
                <a:latin typeface="Trebuchet MS"/>
                <a:cs typeface="Trebuchet MS"/>
              </a:rPr>
              <a:t>testes</a:t>
            </a:r>
            <a:r>
              <a:rPr sz="2182" i="1" spc="-100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200" dirty="0">
                <a:solidFill>
                  <a:srgbClr val="000065"/>
                </a:solidFill>
                <a:latin typeface="Trebuchet MS"/>
                <a:cs typeface="Trebuchet MS"/>
              </a:rPr>
              <a:t>dentro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7" dirty="0">
                <a:solidFill>
                  <a:srgbClr val="000065"/>
                </a:solidFill>
                <a:latin typeface="Trebuchet MS"/>
                <a:cs typeface="Trebuchet MS"/>
              </a:rPr>
              <a:t>da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7" dirty="0">
                <a:solidFill>
                  <a:srgbClr val="000065"/>
                </a:solidFill>
                <a:latin typeface="Trebuchet MS"/>
                <a:cs typeface="Trebuchet MS"/>
              </a:rPr>
              <a:t>lógica</a:t>
            </a:r>
            <a:r>
              <a:rPr sz="2182" i="1" spc="-100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91" dirty="0">
                <a:solidFill>
                  <a:srgbClr val="000065"/>
                </a:solidFill>
                <a:latin typeface="Trebuchet MS"/>
                <a:cs typeface="Trebuchet MS"/>
              </a:rPr>
              <a:t>procedural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205" dirty="0">
                <a:solidFill>
                  <a:srgbClr val="000065"/>
                </a:solidFill>
                <a:latin typeface="Trebuchet MS"/>
                <a:cs typeface="Trebuchet MS"/>
              </a:rPr>
              <a:t>de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91" dirty="0">
                <a:solidFill>
                  <a:srgbClr val="000065"/>
                </a:solidFill>
                <a:latin typeface="Trebuchet MS"/>
                <a:cs typeface="Trebuchet MS"/>
              </a:rPr>
              <a:t>um</a:t>
            </a:r>
            <a:r>
              <a:rPr sz="2182" i="1" spc="-100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91" dirty="0">
                <a:solidFill>
                  <a:srgbClr val="000065"/>
                </a:solidFill>
                <a:latin typeface="Trebuchet MS"/>
                <a:cs typeface="Trebuchet MS"/>
              </a:rPr>
              <a:t>programa</a:t>
            </a:r>
            <a:endParaRPr sz="2182">
              <a:latin typeface="Trebuchet MS"/>
              <a:cs typeface="Trebuchet MS"/>
            </a:endParaRPr>
          </a:p>
          <a:p>
            <a:pPr marR="4535100" algn="ctr">
              <a:lnSpc>
                <a:spcPts val="1868"/>
              </a:lnSpc>
              <a:spcBef>
                <a:spcPts val="1345"/>
              </a:spcBef>
            </a:pPr>
            <a:r>
              <a:rPr sz="1636" b="1" spc="-5" dirty="0">
                <a:latin typeface="Courier New"/>
                <a:cs typeface="Courier New"/>
              </a:rPr>
              <a:t>if</a:t>
            </a:r>
            <a:r>
              <a:rPr sz="1636" b="1" spc="-32" dirty="0">
                <a:latin typeface="Courier New"/>
                <a:cs typeface="Courier New"/>
              </a:rPr>
              <a:t> </a:t>
            </a:r>
            <a:r>
              <a:rPr sz="1636" b="1" spc="-9" dirty="0">
                <a:latin typeface="Courier New"/>
                <a:cs typeface="Courier New"/>
              </a:rPr>
              <a:t>(i%3</a:t>
            </a:r>
            <a:r>
              <a:rPr sz="1636" b="1" spc="-32" dirty="0">
                <a:latin typeface="Courier New"/>
                <a:cs typeface="Courier New"/>
              </a:rPr>
              <a:t> </a:t>
            </a:r>
            <a:r>
              <a:rPr sz="1636" b="1" spc="-5" dirty="0">
                <a:latin typeface="Courier New"/>
                <a:cs typeface="Courier New"/>
              </a:rPr>
              <a:t>==</a:t>
            </a:r>
            <a:r>
              <a:rPr sz="1636" b="1" spc="-32" dirty="0">
                <a:latin typeface="Courier New"/>
                <a:cs typeface="Courier New"/>
              </a:rPr>
              <a:t> </a:t>
            </a:r>
            <a:r>
              <a:rPr sz="1636" b="1" spc="-5" dirty="0">
                <a:latin typeface="Courier New"/>
                <a:cs typeface="Courier New"/>
              </a:rPr>
              <a:t>0)</a:t>
            </a:r>
            <a:r>
              <a:rPr sz="1636" b="1" spc="-27" dirty="0">
                <a:latin typeface="Courier New"/>
                <a:cs typeface="Courier New"/>
              </a:rPr>
              <a:t> </a:t>
            </a:r>
            <a:r>
              <a:rPr sz="1636" b="1" dirty="0">
                <a:latin typeface="Courier New"/>
                <a:cs typeface="Courier New"/>
              </a:rPr>
              <a:t>{</a:t>
            </a:r>
            <a:endParaRPr sz="1636">
              <a:latin typeface="Courier New"/>
              <a:cs typeface="Courier New"/>
            </a:endParaRPr>
          </a:p>
          <a:p>
            <a:pPr marR="4535100" algn="ctr">
              <a:lnSpc>
                <a:spcPts val="1773"/>
              </a:lnSpc>
            </a:pPr>
            <a:r>
              <a:rPr sz="1636" b="1" spc="-9" dirty="0">
                <a:solidFill>
                  <a:srgbClr val="0000FF"/>
                </a:solidFill>
                <a:latin typeface="Courier New"/>
                <a:cs typeface="Courier New"/>
              </a:rPr>
              <a:t>doThis();</a:t>
            </a:r>
            <a:endParaRPr sz="1636">
              <a:latin typeface="Courier New"/>
              <a:cs typeface="Courier New"/>
            </a:endParaRPr>
          </a:p>
          <a:p>
            <a:pPr marL="1197853" marR="4491804" indent="-372921">
              <a:lnSpc>
                <a:spcPts val="1773"/>
              </a:lnSpc>
              <a:spcBef>
                <a:spcPts val="123"/>
              </a:spcBef>
            </a:pPr>
            <a:r>
              <a:rPr sz="1636" b="1" dirty="0">
                <a:latin typeface="Courier New"/>
                <a:cs typeface="Courier New"/>
              </a:rPr>
              <a:t>}</a:t>
            </a:r>
            <a:r>
              <a:rPr sz="1636" b="1" spc="-27" dirty="0">
                <a:latin typeface="Courier New"/>
                <a:cs typeface="Courier New"/>
              </a:rPr>
              <a:t> </a:t>
            </a:r>
            <a:r>
              <a:rPr sz="1636" b="1" spc="-9" dirty="0">
                <a:latin typeface="Courier New"/>
                <a:cs typeface="Courier New"/>
              </a:rPr>
              <a:t>else</a:t>
            </a:r>
            <a:r>
              <a:rPr sz="1636" b="1" spc="-23" dirty="0">
                <a:latin typeface="Courier New"/>
                <a:cs typeface="Courier New"/>
              </a:rPr>
              <a:t> </a:t>
            </a:r>
            <a:r>
              <a:rPr sz="1636" b="1" spc="-5" dirty="0">
                <a:latin typeface="Courier New"/>
                <a:cs typeface="Courier New"/>
              </a:rPr>
              <a:t>if</a:t>
            </a:r>
            <a:r>
              <a:rPr sz="1636" b="1" spc="-27" dirty="0">
                <a:latin typeface="Courier New"/>
                <a:cs typeface="Courier New"/>
              </a:rPr>
              <a:t> </a:t>
            </a:r>
            <a:r>
              <a:rPr sz="1636" b="1" spc="-9" dirty="0">
                <a:latin typeface="Courier New"/>
                <a:cs typeface="Courier New"/>
              </a:rPr>
              <a:t>(i%3</a:t>
            </a:r>
            <a:r>
              <a:rPr sz="1636" b="1" spc="-23" dirty="0">
                <a:latin typeface="Courier New"/>
                <a:cs typeface="Courier New"/>
              </a:rPr>
              <a:t> </a:t>
            </a:r>
            <a:r>
              <a:rPr sz="1636" b="1" spc="-5" dirty="0">
                <a:latin typeface="Courier New"/>
                <a:cs typeface="Courier New"/>
              </a:rPr>
              <a:t>==</a:t>
            </a:r>
            <a:r>
              <a:rPr sz="1636" b="1" spc="-27" dirty="0">
                <a:latin typeface="Courier New"/>
                <a:cs typeface="Courier New"/>
              </a:rPr>
              <a:t> </a:t>
            </a:r>
            <a:r>
              <a:rPr sz="1636" b="1" spc="-5" dirty="0">
                <a:latin typeface="Courier New"/>
                <a:cs typeface="Courier New"/>
              </a:rPr>
              <a:t>1)</a:t>
            </a:r>
            <a:r>
              <a:rPr sz="1636" b="1" spc="-23" dirty="0">
                <a:latin typeface="Courier New"/>
                <a:cs typeface="Courier New"/>
              </a:rPr>
              <a:t> </a:t>
            </a:r>
            <a:r>
              <a:rPr sz="1636" b="1" dirty="0">
                <a:latin typeface="Courier New"/>
                <a:cs typeface="Courier New"/>
              </a:rPr>
              <a:t>{ </a:t>
            </a:r>
            <a:r>
              <a:rPr sz="1636" b="1" spc="-968" dirty="0">
                <a:latin typeface="Courier New"/>
                <a:cs typeface="Courier New"/>
              </a:rPr>
              <a:t> </a:t>
            </a:r>
            <a:r>
              <a:rPr sz="1636" b="1" spc="-9" dirty="0">
                <a:solidFill>
                  <a:srgbClr val="0000FF"/>
                </a:solidFill>
                <a:latin typeface="Courier New"/>
                <a:cs typeface="Courier New"/>
              </a:rPr>
              <a:t>doThat();</a:t>
            </a:r>
            <a:endParaRPr sz="1636">
              <a:latin typeface="Courier New"/>
              <a:cs typeface="Courier New"/>
            </a:endParaRPr>
          </a:p>
          <a:p>
            <a:pPr marL="825508">
              <a:lnSpc>
                <a:spcPts val="1649"/>
              </a:lnSpc>
            </a:pPr>
            <a:r>
              <a:rPr sz="1636" b="1" dirty="0">
                <a:latin typeface="Courier New"/>
                <a:cs typeface="Courier New"/>
              </a:rPr>
              <a:t>}</a:t>
            </a:r>
            <a:r>
              <a:rPr sz="1636" b="1" spc="-41" dirty="0">
                <a:latin typeface="Courier New"/>
                <a:cs typeface="Courier New"/>
              </a:rPr>
              <a:t> </a:t>
            </a:r>
            <a:r>
              <a:rPr sz="1636" b="1" spc="-9" dirty="0">
                <a:latin typeface="Courier New"/>
                <a:cs typeface="Courier New"/>
              </a:rPr>
              <a:t>else</a:t>
            </a:r>
            <a:r>
              <a:rPr sz="1636" b="1" spc="-41" dirty="0">
                <a:latin typeface="Courier New"/>
                <a:cs typeface="Courier New"/>
              </a:rPr>
              <a:t> </a:t>
            </a:r>
            <a:r>
              <a:rPr sz="1636" b="1" dirty="0">
                <a:latin typeface="Courier New"/>
                <a:cs typeface="Courier New"/>
              </a:rPr>
              <a:t>{</a:t>
            </a:r>
            <a:endParaRPr sz="1636">
              <a:latin typeface="Courier New"/>
              <a:cs typeface="Courier New"/>
            </a:endParaRPr>
          </a:p>
          <a:p>
            <a:pPr marL="1197853">
              <a:lnSpc>
                <a:spcPts val="1558"/>
              </a:lnSpc>
            </a:pPr>
            <a:r>
              <a:rPr sz="1636" b="1" spc="-9" dirty="0">
                <a:solidFill>
                  <a:srgbClr val="CC0000"/>
                </a:solidFill>
                <a:latin typeface="Courier New"/>
                <a:cs typeface="Courier New"/>
              </a:rPr>
              <a:t>assert</a:t>
            </a:r>
            <a:r>
              <a:rPr sz="1636" b="1" spc="-23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636" b="1" spc="-9" dirty="0">
                <a:solidFill>
                  <a:srgbClr val="CC0000"/>
                </a:solidFill>
                <a:latin typeface="Courier New"/>
                <a:cs typeface="Courier New"/>
              </a:rPr>
              <a:t>i%3</a:t>
            </a:r>
            <a:r>
              <a:rPr sz="1636" b="1" spc="-23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636" b="1" spc="-5" dirty="0">
                <a:solidFill>
                  <a:srgbClr val="CC0000"/>
                </a:solidFill>
                <a:latin typeface="Courier New"/>
                <a:cs typeface="Courier New"/>
              </a:rPr>
              <a:t>==</a:t>
            </a:r>
            <a:r>
              <a:rPr sz="1636" b="1" spc="-23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636" b="1" dirty="0">
                <a:solidFill>
                  <a:srgbClr val="CC0000"/>
                </a:solidFill>
                <a:latin typeface="Courier New"/>
                <a:cs typeface="Courier New"/>
              </a:rPr>
              <a:t>2</a:t>
            </a:r>
            <a:r>
              <a:rPr sz="1545" b="1" dirty="0">
                <a:solidFill>
                  <a:srgbClr val="CC0000"/>
                </a:solidFill>
                <a:latin typeface="Courier New"/>
                <a:cs typeface="Courier New"/>
              </a:rPr>
              <a:t>:</a:t>
            </a:r>
            <a:r>
              <a:rPr sz="1545" b="1" spc="-9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636" b="1" spc="-9" dirty="0">
                <a:solidFill>
                  <a:srgbClr val="CC0000"/>
                </a:solidFill>
                <a:latin typeface="Courier New"/>
                <a:cs typeface="Courier New"/>
              </a:rPr>
              <a:t>"Erro</a:t>
            </a:r>
            <a:r>
              <a:rPr sz="1636" b="1" spc="-23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636" b="1" spc="-9" dirty="0">
                <a:solidFill>
                  <a:srgbClr val="CC0000"/>
                </a:solidFill>
                <a:latin typeface="Courier New"/>
                <a:cs typeface="Courier New"/>
              </a:rPr>
              <a:t>interno!";</a:t>
            </a:r>
            <a:endParaRPr sz="1636">
              <a:latin typeface="Courier New"/>
              <a:cs typeface="Courier New"/>
            </a:endParaRPr>
          </a:p>
          <a:p>
            <a:pPr marL="824931">
              <a:lnSpc>
                <a:spcPts val="1655"/>
              </a:lnSpc>
            </a:pPr>
            <a:r>
              <a:rPr sz="1636" b="1" dirty="0">
                <a:latin typeface="Courier New"/>
                <a:cs typeface="Courier New"/>
              </a:rPr>
              <a:t>}</a:t>
            </a:r>
            <a:endParaRPr sz="1636">
              <a:latin typeface="Courier New"/>
              <a:cs typeface="Courier New"/>
            </a:endParaRPr>
          </a:p>
          <a:p>
            <a:pPr marL="635006" marR="1264817" lvl="1" indent="-238416">
              <a:spcBef>
                <a:spcPts val="455"/>
              </a:spcBef>
              <a:buClr>
                <a:srgbClr val="CC0000"/>
              </a:buClr>
              <a:buFont typeface="Wingdings"/>
              <a:buChar char=""/>
              <a:tabLst>
                <a:tab pos="635584" algn="l"/>
              </a:tabLst>
            </a:pPr>
            <a:r>
              <a:rPr sz="2182" i="1" spc="-191" dirty="0">
                <a:solidFill>
                  <a:srgbClr val="000065"/>
                </a:solidFill>
                <a:latin typeface="Trebuchet MS"/>
                <a:cs typeface="Trebuchet MS"/>
              </a:rPr>
              <a:t>Provocam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91" dirty="0">
                <a:solidFill>
                  <a:srgbClr val="000065"/>
                </a:solidFill>
                <a:latin typeface="Trebuchet MS"/>
                <a:cs typeface="Trebuchet MS"/>
              </a:rPr>
              <a:t>um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7" dirty="0">
                <a:solidFill>
                  <a:srgbClr val="9A0000"/>
                </a:solidFill>
                <a:latin typeface="Trebuchet MS"/>
                <a:cs typeface="Trebuchet MS"/>
              </a:rPr>
              <a:t>AssertionError</a:t>
            </a:r>
            <a:r>
              <a:rPr sz="2182" i="1" spc="-109" dirty="0">
                <a:solidFill>
                  <a:srgbClr val="9A0000"/>
                </a:solidFill>
                <a:latin typeface="Trebuchet MS"/>
                <a:cs typeface="Trebuchet MS"/>
              </a:rPr>
              <a:t> </a:t>
            </a:r>
            <a:r>
              <a:rPr sz="2182" i="1" spc="-177" dirty="0">
                <a:solidFill>
                  <a:srgbClr val="000065"/>
                </a:solidFill>
                <a:latin typeface="Trebuchet MS"/>
                <a:cs typeface="Trebuchet MS"/>
              </a:rPr>
              <a:t>quando</a:t>
            </a:r>
            <a:r>
              <a:rPr sz="2182" i="1" spc="-100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200" dirty="0">
                <a:solidFill>
                  <a:srgbClr val="000065"/>
                </a:solidFill>
                <a:latin typeface="Trebuchet MS"/>
                <a:cs typeface="Trebuchet MS"/>
              </a:rPr>
              <a:t>falham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55" dirty="0">
                <a:solidFill>
                  <a:srgbClr val="000065"/>
                </a:solidFill>
                <a:latin typeface="Trebuchet MS"/>
                <a:cs typeface="Trebuchet MS"/>
              </a:rPr>
              <a:t>(que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95" dirty="0">
                <a:solidFill>
                  <a:srgbClr val="000065"/>
                </a:solidFill>
                <a:latin typeface="Trebuchet MS"/>
                <a:cs typeface="Trebuchet MS"/>
              </a:rPr>
              <a:t>pode</a:t>
            </a:r>
            <a:r>
              <a:rPr sz="2182" i="1" spc="-100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7" dirty="0">
                <a:solidFill>
                  <a:srgbClr val="000065"/>
                </a:solidFill>
                <a:latin typeface="Trebuchet MS"/>
                <a:cs typeface="Trebuchet MS"/>
              </a:rPr>
              <a:t>ser </a:t>
            </a:r>
            <a:r>
              <a:rPr sz="2182" i="1" spc="-645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68" dirty="0">
                <a:solidFill>
                  <a:srgbClr val="000065"/>
                </a:solidFill>
                <a:latin typeface="Trebuchet MS"/>
                <a:cs typeface="Trebuchet MS"/>
              </a:rPr>
              <a:t>encapsulado</a:t>
            </a:r>
            <a:r>
              <a:rPr sz="2182" i="1" spc="-11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68" dirty="0">
                <a:solidFill>
                  <a:srgbClr val="000065"/>
                </a:solidFill>
                <a:latin typeface="Trebuchet MS"/>
                <a:cs typeface="Trebuchet MS"/>
              </a:rPr>
              <a:t>pelas</a:t>
            </a:r>
            <a:r>
              <a:rPr sz="2182" i="1" spc="-11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59" dirty="0">
                <a:solidFill>
                  <a:srgbClr val="000065"/>
                </a:solidFill>
                <a:latin typeface="Trebuchet MS"/>
                <a:cs typeface="Trebuchet MS"/>
              </a:rPr>
              <a:t>exceções</a:t>
            </a:r>
            <a:r>
              <a:rPr sz="2182" i="1" spc="-11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95" dirty="0">
                <a:solidFill>
                  <a:srgbClr val="000065"/>
                </a:solidFill>
                <a:latin typeface="Trebuchet MS"/>
                <a:cs typeface="Trebuchet MS"/>
              </a:rPr>
              <a:t>do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91" dirty="0">
                <a:solidFill>
                  <a:srgbClr val="000065"/>
                </a:solidFill>
                <a:latin typeface="Trebuchet MS"/>
                <a:cs typeface="Trebuchet MS"/>
              </a:rPr>
              <a:t>JUnit)</a:t>
            </a:r>
            <a:endParaRPr sz="2182">
              <a:latin typeface="Trebuchet MS"/>
              <a:cs typeface="Trebuchet MS"/>
            </a:endParaRPr>
          </a:p>
          <a:p>
            <a:pPr marL="277094" indent="-266125">
              <a:lnSpc>
                <a:spcPts val="3036"/>
              </a:lnSpc>
              <a:buClr>
                <a:srgbClr val="CC0000"/>
              </a:buClr>
              <a:buFont typeface="Wingdings"/>
              <a:buChar char=""/>
              <a:tabLst>
                <a:tab pos="277671" algn="l"/>
              </a:tabLst>
            </a:pPr>
            <a:r>
              <a:rPr sz="2545" i="1" spc="-218" dirty="0">
                <a:latin typeface="Trebuchet MS"/>
                <a:cs typeface="Trebuchet MS"/>
              </a:rPr>
              <a:t>Afirmações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27" dirty="0">
                <a:latin typeface="Trebuchet MS"/>
                <a:cs typeface="Trebuchet MS"/>
              </a:rPr>
              <a:t>do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45" dirty="0">
                <a:latin typeface="Trebuchet MS"/>
                <a:cs typeface="Trebuchet MS"/>
              </a:rPr>
              <a:t>JUnit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159" dirty="0">
                <a:latin typeface="Trebuchet MS"/>
                <a:cs typeface="Trebuchet MS"/>
              </a:rPr>
              <a:t>são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164" dirty="0">
                <a:latin typeface="Trebuchet MS"/>
                <a:cs typeface="Trebuchet MS"/>
              </a:rPr>
              <a:t>usadas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231" dirty="0">
                <a:latin typeface="Trebuchet MS"/>
                <a:cs typeface="Trebuchet MS"/>
              </a:rPr>
              <a:t>em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164" dirty="0">
                <a:latin typeface="Trebuchet MS"/>
                <a:cs typeface="Trebuchet MS"/>
              </a:rPr>
              <a:t>classe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195" dirty="0">
                <a:latin typeface="Trebuchet MS"/>
                <a:cs typeface="Trebuchet MS"/>
              </a:rPr>
              <a:t>separada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145" dirty="0">
                <a:latin typeface="Trebuchet MS"/>
                <a:cs typeface="Trebuchet MS"/>
              </a:rPr>
              <a:t>(TestCase)</a:t>
            </a:r>
            <a:endParaRPr sz="2545">
              <a:latin typeface="Trebuchet MS"/>
              <a:cs typeface="Trebuchet MS"/>
            </a:endParaRPr>
          </a:p>
          <a:p>
            <a:pPr marL="635006" marR="540910" lvl="1" indent="-238416">
              <a:spcBef>
                <a:spcPts val="9"/>
              </a:spcBef>
              <a:buClr>
                <a:srgbClr val="CC0000"/>
              </a:buClr>
              <a:buFont typeface="Wingdings"/>
              <a:buChar char=""/>
              <a:tabLst>
                <a:tab pos="635584" algn="l"/>
              </a:tabLst>
            </a:pPr>
            <a:r>
              <a:rPr sz="2182" i="1" spc="-64" dirty="0">
                <a:solidFill>
                  <a:srgbClr val="000065"/>
                </a:solidFill>
                <a:latin typeface="Trebuchet MS"/>
                <a:cs typeface="Trebuchet MS"/>
              </a:rPr>
              <a:t>Não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200" dirty="0">
                <a:solidFill>
                  <a:srgbClr val="000065"/>
                </a:solidFill>
                <a:latin typeface="Trebuchet MS"/>
                <a:cs typeface="Trebuchet MS"/>
              </a:rPr>
              <a:t>têm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36" dirty="0">
                <a:solidFill>
                  <a:srgbClr val="000065"/>
                </a:solidFill>
                <a:latin typeface="Trebuchet MS"/>
                <a:cs typeface="Trebuchet MS"/>
              </a:rPr>
              <a:t>acesso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64" dirty="0">
                <a:solidFill>
                  <a:srgbClr val="000065"/>
                </a:solidFill>
                <a:latin typeface="Trebuchet MS"/>
                <a:cs typeface="Trebuchet MS"/>
              </a:rPr>
              <a:t>ao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200" dirty="0">
                <a:solidFill>
                  <a:srgbClr val="000065"/>
                </a:solidFill>
                <a:latin typeface="Trebuchet MS"/>
                <a:cs typeface="Trebuchet MS"/>
              </a:rPr>
              <a:t>interior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64" dirty="0">
                <a:solidFill>
                  <a:srgbClr val="000065"/>
                </a:solidFill>
                <a:latin typeface="Trebuchet MS"/>
                <a:cs typeface="Trebuchet MS"/>
              </a:rPr>
              <a:t>dos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82" dirty="0">
                <a:solidFill>
                  <a:srgbClr val="000065"/>
                </a:solidFill>
                <a:latin typeface="Trebuchet MS"/>
                <a:cs typeface="Trebuchet MS"/>
              </a:rPr>
              <a:t>métodos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95" dirty="0">
                <a:solidFill>
                  <a:srgbClr val="000065"/>
                </a:solidFill>
                <a:latin typeface="Trebuchet MS"/>
                <a:cs typeface="Trebuchet MS"/>
              </a:rPr>
              <a:t>(verificam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41" dirty="0">
                <a:solidFill>
                  <a:srgbClr val="000065"/>
                </a:solidFill>
                <a:latin typeface="Trebuchet MS"/>
                <a:cs typeface="Trebuchet MS"/>
              </a:rPr>
              <a:t>se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36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95" dirty="0">
                <a:solidFill>
                  <a:srgbClr val="000065"/>
                </a:solidFill>
                <a:latin typeface="Trebuchet MS"/>
                <a:cs typeface="Trebuchet MS"/>
              </a:rPr>
              <a:t>interface </a:t>
            </a:r>
            <a:r>
              <a:rPr sz="2182" i="1" spc="-645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7" dirty="0">
                <a:solidFill>
                  <a:srgbClr val="000065"/>
                </a:solidFill>
                <a:latin typeface="Trebuchet MS"/>
                <a:cs typeface="Trebuchet MS"/>
              </a:rPr>
              <a:t>do</a:t>
            </a:r>
            <a:r>
              <a:rPr sz="2182" i="1" spc="-127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7" dirty="0">
                <a:solidFill>
                  <a:srgbClr val="000065"/>
                </a:solidFill>
                <a:latin typeface="Trebuchet MS"/>
                <a:cs typeface="Trebuchet MS"/>
              </a:rPr>
              <a:t>métodos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7" dirty="0">
                <a:solidFill>
                  <a:srgbClr val="000065"/>
                </a:solidFill>
                <a:latin typeface="Trebuchet MS"/>
                <a:cs typeface="Trebuchet MS"/>
              </a:rPr>
              <a:t>funcion</a:t>
            </a:r>
            <a:r>
              <a:rPr sz="2182" i="1" spc="-191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7" dirty="0">
                <a:solidFill>
                  <a:srgbClr val="000065"/>
                </a:solidFill>
                <a:latin typeface="Trebuchet MS"/>
                <a:cs typeface="Trebuchet MS"/>
              </a:rPr>
              <a:t>com</a:t>
            </a:r>
            <a:r>
              <a:rPr sz="2182" i="1" spc="-155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68" dirty="0">
                <a:solidFill>
                  <a:srgbClr val="000065"/>
                </a:solidFill>
                <a:latin typeface="Trebuchet MS"/>
                <a:cs typeface="Trebuchet MS"/>
              </a:rPr>
              <a:t>esperado)</a:t>
            </a:r>
            <a:endParaRPr sz="2182">
              <a:latin typeface="Trebuchet MS"/>
              <a:cs typeface="Trebuchet MS"/>
            </a:endParaRPr>
          </a:p>
          <a:p>
            <a:pPr marL="277094" indent="-266125">
              <a:lnSpc>
                <a:spcPts val="3041"/>
              </a:lnSpc>
              <a:buClr>
                <a:srgbClr val="CC0000"/>
              </a:buClr>
              <a:buFont typeface="Wingdings"/>
              <a:buChar char=""/>
              <a:tabLst>
                <a:tab pos="277671" algn="l"/>
              </a:tabLst>
            </a:pPr>
            <a:r>
              <a:rPr sz="2545" i="1" spc="-223" dirty="0">
                <a:latin typeface="Trebuchet MS"/>
                <a:cs typeface="Trebuchet MS"/>
              </a:rPr>
              <a:t>Afirmaçõe</a:t>
            </a:r>
            <a:r>
              <a:rPr sz="2545" i="1" spc="-173" dirty="0">
                <a:latin typeface="Trebuchet MS"/>
                <a:cs typeface="Trebuchet MS"/>
              </a:rPr>
              <a:t>s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36" dirty="0">
                <a:latin typeface="Trebuchet MS"/>
                <a:cs typeface="Trebuchet MS"/>
              </a:rPr>
              <a:t>d</a:t>
            </a:r>
            <a:r>
              <a:rPr sz="2545" i="1" spc="-223" dirty="0">
                <a:latin typeface="Trebuchet MS"/>
                <a:cs typeface="Trebuchet MS"/>
              </a:rPr>
              <a:t>o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141" dirty="0">
                <a:latin typeface="Trebuchet MS"/>
                <a:cs typeface="Trebuchet MS"/>
              </a:rPr>
              <a:t>J2SDK1.4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227" dirty="0">
                <a:latin typeface="Trebuchet MS"/>
                <a:cs typeface="Trebuchet MS"/>
              </a:rPr>
              <a:t>e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255" dirty="0">
                <a:latin typeface="Trebuchet MS"/>
                <a:cs typeface="Trebuchet MS"/>
              </a:rPr>
              <a:t>JUni</a:t>
            </a:r>
            <a:r>
              <a:rPr sz="2545" i="1" spc="-214" dirty="0">
                <a:latin typeface="Trebuchet MS"/>
                <a:cs typeface="Trebuchet MS"/>
              </a:rPr>
              <a:t>t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155" dirty="0">
                <a:latin typeface="Trebuchet MS"/>
                <a:cs typeface="Trebuchet MS"/>
              </a:rPr>
              <a:t>sã</a:t>
            </a:r>
            <a:r>
              <a:rPr sz="2545" i="1" spc="-173" dirty="0">
                <a:latin typeface="Trebuchet MS"/>
                <a:cs typeface="Trebuchet MS"/>
              </a:rPr>
              <a:t>o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208" dirty="0">
                <a:latin typeface="Trebuchet MS"/>
                <a:cs typeface="Trebuchet MS"/>
              </a:rPr>
              <a:t>complementares</a:t>
            </a:r>
            <a:endParaRPr sz="2545">
              <a:latin typeface="Trebuchet MS"/>
              <a:cs typeface="Trebuchet MS"/>
            </a:endParaRPr>
          </a:p>
          <a:p>
            <a:pPr marL="635006" lvl="1" indent="-238993">
              <a:lnSpc>
                <a:spcPts val="2614"/>
              </a:lnSpc>
              <a:spcBef>
                <a:spcPts val="9"/>
              </a:spcBef>
              <a:buClr>
                <a:srgbClr val="CC0000"/>
              </a:buClr>
              <a:buFont typeface="Wingdings"/>
              <a:buChar char=""/>
              <a:tabLst>
                <a:tab pos="635584" algn="l"/>
              </a:tabLst>
            </a:pPr>
            <a:r>
              <a:rPr sz="2182" i="1" spc="-218" dirty="0">
                <a:solidFill>
                  <a:srgbClr val="000065"/>
                </a:solidFill>
                <a:latin typeface="Trebuchet MS"/>
                <a:cs typeface="Trebuchet MS"/>
              </a:rPr>
              <a:t>JUni</a:t>
            </a:r>
            <a:r>
              <a:rPr sz="2182" i="1" spc="-182" dirty="0">
                <a:solidFill>
                  <a:srgbClr val="000065"/>
                </a:solidFill>
                <a:latin typeface="Trebuchet MS"/>
                <a:cs typeface="Trebuchet MS"/>
              </a:rPr>
              <a:t>t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59" dirty="0">
                <a:solidFill>
                  <a:srgbClr val="000065"/>
                </a:solidFill>
                <a:latin typeface="Trebuchet MS"/>
                <a:cs typeface="Trebuchet MS"/>
              </a:rPr>
              <a:t>test</a:t>
            </a:r>
            <a:r>
              <a:rPr sz="2182" i="1" spc="-185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36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91" dirty="0">
                <a:solidFill>
                  <a:srgbClr val="000065"/>
                </a:solidFill>
                <a:latin typeface="Trebuchet MS"/>
                <a:cs typeface="Trebuchet MS"/>
              </a:rPr>
              <a:t>interfac</a:t>
            </a:r>
            <a:r>
              <a:rPr sz="2182" i="1" spc="-223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59" dirty="0">
                <a:solidFill>
                  <a:srgbClr val="000065"/>
                </a:solidFill>
                <a:latin typeface="Trebuchet MS"/>
                <a:cs typeface="Trebuchet MS"/>
              </a:rPr>
              <a:t>dos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7" dirty="0">
                <a:solidFill>
                  <a:srgbClr val="000065"/>
                </a:solidFill>
                <a:latin typeface="Trebuchet MS"/>
                <a:cs typeface="Trebuchet MS"/>
              </a:rPr>
              <a:t>métodos</a:t>
            </a:r>
            <a:endParaRPr sz="2182">
              <a:latin typeface="Trebuchet MS"/>
              <a:cs typeface="Trebuchet MS"/>
            </a:endParaRPr>
          </a:p>
          <a:p>
            <a:pPr marL="635006" lvl="1" indent="-238993">
              <a:lnSpc>
                <a:spcPts val="2614"/>
              </a:lnSpc>
              <a:buClr>
                <a:srgbClr val="CC0000"/>
              </a:buClr>
              <a:buFont typeface="Wingdings"/>
              <a:buChar char=""/>
              <a:tabLst>
                <a:tab pos="635584" algn="l"/>
              </a:tabLst>
            </a:pPr>
            <a:r>
              <a:rPr sz="2182" i="1" spc="-159" dirty="0">
                <a:solidFill>
                  <a:srgbClr val="000065"/>
                </a:solidFill>
                <a:latin typeface="Trebuchet MS"/>
                <a:cs typeface="Trebuchet MS"/>
              </a:rPr>
              <a:t>assert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68" dirty="0">
                <a:solidFill>
                  <a:srgbClr val="000065"/>
                </a:solidFill>
                <a:latin typeface="Trebuchet MS"/>
                <a:cs typeface="Trebuchet MS"/>
              </a:rPr>
              <a:t>testa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3" dirty="0">
                <a:solidFill>
                  <a:srgbClr val="000065"/>
                </a:solidFill>
                <a:latin typeface="Trebuchet MS"/>
                <a:cs typeface="Trebuchet MS"/>
              </a:rPr>
              <a:t>trechos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205" dirty="0">
                <a:solidFill>
                  <a:srgbClr val="000065"/>
                </a:solidFill>
                <a:latin typeface="Trebuchet MS"/>
                <a:cs typeface="Trebuchet MS"/>
              </a:rPr>
              <a:t>de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7" dirty="0">
                <a:solidFill>
                  <a:srgbClr val="000065"/>
                </a:solidFill>
                <a:latin typeface="Trebuchet MS"/>
                <a:cs typeface="Trebuchet MS"/>
              </a:rPr>
              <a:t>lógica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200" dirty="0">
                <a:solidFill>
                  <a:srgbClr val="000065"/>
                </a:solidFill>
                <a:latin typeface="Trebuchet MS"/>
                <a:cs typeface="Trebuchet MS"/>
              </a:rPr>
              <a:t>dentro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64" dirty="0">
                <a:solidFill>
                  <a:srgbClr val="000065"/>
                </a:solidFill>
                <a:latin typeface="Trebuchet MS"/>
                <a:cs typeface="Trebuchet MS"/>
              </a:rPr>
              <a:t>dos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82" dirty="0">
                <a:solidFill>
                  <a:srgbClr val="000065"/>
                </a:solidFill>
                <a:latin typeface="Trebuchet MS"/>
                <a:cs typeface="Trebuchet MS"/>
              </a:rPr>
              <a:t>métodos</a:t>
            </a:r>
            <a:endParaRPr sz="2182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6168" y="179838"/>
            <a:ext cx="5794630" cy="688766"/>
          </a:xfrm>
          <a:prstGeom prst="rect">
            <a:avLst/>
          </a:prstGeom>
        </p:spPr>
        <p:txBody>
          <a:bodyPr vert="horz" wrap="square" lIns="0" tIns="11545" rIns="0" bIns="0" rtlCol="0" anchor="ctr">
            <a:spAutoFit/>
          </a:bodyPr>
          <a:lstStyle/>
          <a:p>
            <a:pPr marL="11546">
              <a:lnSpc>
                <a:spcPct val="100000"/>
              </a:lnSpc>
              <a:spcBef>
                <a:spcPts val="91"/>
              </a:spcBef>
            </a:pPr>
            <a:r>
              <a:rPr spc="-286" dirty="0"/>
              <a:t>Limitaçõe</a:t>
            </a:r>
            <a:r>
              <a:rPr spc="-231" dirty="0"/>
              <a:t>s</a:t>
            </a:r>
            <a:r>
              <a:rPr spc="-182" dirty="0"/>
              <a:t> </a:t>
            </a:r>
            <a:r>
              <a:rPr spc="-332" dirty="0"/>
              <a:t>d</a:t>
            </a:r>
            <a:r>
              <a:rPr spc="-318" dirty="0"/>
              <a:t>o</a:t>
            </a:r>
            <a:r>
              <a:rPr spc="-182" dirty="0"/>
              <a:t> </a:t>
            </a:r>
            <a:r>
              <a:rPr spc="-350" dirty="0"/>
              <a:t>JUnit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635623" y="7093942"/>
            <a:ext cx="38417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2400" b="0" i="1" kern="1200">
                <a:solidFill>
                  <a:srgbClr val="333365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870"/>
              </a:lnSpc>
            </a:pPr>
            <a:fld id="{81D60167-4931-47E6-BA6A-407CBD079E47}" type="slidenum">
              <a:rPr lang="pt-BR" spc="-50" smtClean="0"/>
              <a:pPr marL="38100">
                <a:lnSpc>
                  <a:spcPts val="2870"/>
                </a:lnSpc>
              </a:pPr>
              <a:t>21</a:t>
            </a:fld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2467155" y="1274386"/>
            <a:ext cx="7654636" cy="5091312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305958" indent="-294989">
              <a:spcBef>
                <a:spcPts val="86"/>
              </a:spcBef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191" dirty="0">
                <a:latin typeface="Trebuchet MS"/>
                <a:cs typeface="Trebuchet MS"/>
              </a:rPr>
              <a:t>Acesso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182" dirty="0">
                <a:latin typeface="Trebuchet MS"/>
                <a:cs typeface="Trebuchet MS"/>
              </a:rPr>
              <a:t>aos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18" dirty="0">
                <a:latin typeface="Trebuchet MS"/>
                <a:cs typeface="Trebuchet MS"/>
              </a:rPr>
              <a:t>dados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68" dirty="0">
                <a:latin typeface="Trebuchet MS"/>
                <a:cs typeface="Trebuchet MS"/>
              </a:rPr>
              <a:t>de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36" dirty="0">
                <a:latin typeface="Trebuchet MS"/>
                <a:cs typeface="Trebuchet MS"/>
              </a:rPr>
              <a:t>métodos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00" dirty="0">
                <a:latin typeface="Trebuchet MS"/>
                <a:cs typeface="Trebuchet MS"/>
              </a:rPr>
              <a:t>sob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31" dirty="0">
                <a:latin typeface="Trebuchet MS"/>
                <a:cs typeface="Trebuchet MS"/>
              </a:rPr>
              <a:t>teste</a:t>
            </a:r>
            <a:endParaRPr sz="2909">
              <a:latin typeface="Trebuchet MS"/>
              <a:cs typeface="Trebuchet MS"/>
            </a:endParaRPr>
          </a:p>
          <a:p>
            <a:pPr marL="696198" marR="940387" lvl="1" indent="-259775">
              <a:spcBef>
                <a:spcPts val="18"/>
              </a:spcBef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164" dirty="0">
                <a:solidFill>
                  <a:srgbClr val="000065"/>
                </a:solidFill>
                <a:latin typeface="Trebuchet MS"/>
                <a:cs typeface="Trebuchet MS"/>
              </a:rPr>
              <a:t>Métodos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36" dirty="0">
                <a:solidFill>
                  <a:srgbClr val="CC0000"/>
                </a:solidFill>
                <a:latin typeface="Trebuchet MS"/>
                <a:cs typeface="Trebuchet MS"/>
              </a:rPr>
              <a:t>private</a:t>
            </a:r>
            <a:r>
              <a:rPr sz="2545" i="1" spc="-136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variáveis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locais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não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podem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ser </a:t>
            </a:r>
            <a:r>
              <a:rPr sz="2545" i="1" spc="-750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testada</a:t>
            </a:r>
            <a:r>
              <a:rPr sz="2545" i="1" spc="-155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59" dirty="0">
                <a:solidFill>
                  <a:srgbClr val="000065"/>
                </a:solidFill>
                <a:latin typeface="Trebuchet MS"/>
                <a:cs typeface="Trebuchet MS"/>
              </a:rPr>
              <a:t>co</a:t>
            </a:r>
            <a:r>
              <a:rPr sz="2545" i="1" spc="-259" dirty="0">
                <a:solidFill>
                  <a:srgbClr val="000065"/>
                </a:solidFill>
                <a:latin typeface="Trebuchet MS"/>
                <a:cs typeface="Trebuchet MS"/>
              </a:rPr>
              <a:t>m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55" dirty="0">
                <a:solidFill>
                  <a:srgbClr val="000065"/>
                </a:solidFill>
                <a:latin typeface="Trebuchet MS"/>
                <a:cs typeface="Trebuchet MS"/>
              </a:rPr>
              <a:t>JUnit.</a:t>
            </a:r>
            <a:endParaRPr sz="2545">
              <a:latin typeface="Trebuchet MS"/>
              <a:cs typeface="Trebuchet MS"/>
            </a:endParaRPr>
          </a:p>
          <a:p>
            <a:pPr marL="696198" lvl="1" indent="-260353">
              <a:lnSpc>
                <a:spcPts val="3045"/>
              </a:lnSpc>
              <a:spcBef>
                <a:spcPts val="5"/>
              </a:spcBef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Dados </a:t>
            </a:r>
            <a:r>
              <a:rPr sz="2545" i="1" spc="-250" dirty="0">
                <a:solidFill>
                  <a:srgbClr val="000065"/>
                </a:solidFill>
                <a:latin typeface="Trebuchet MS"/>
                <a:cs typeface="Trebuchet MS"/>
              </a:rPr>
              <a:t>devem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ser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pelo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menos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0" dirty="0">
                <a:solidFill>
                  <a:srgbClr val="CC0000"/>
                </a:solidFill>
                <a:latin typeface="Trebuchet MS"/>
                <a:cs typeface="Trebuchet MS"/>
              </a:rPr>
              <a:t>package-private</a:t>
            </a:r>
            <a:r>
              <a:rPr sz="2545" i="1" spc="-127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(friendly)</a:t>
            </a:r>
            <a:endParaRPr sz="2545">
              <a:latin typeface="Trebuchet MS"/>
              <a:cs typeface="Trebuchet MS"/>
            </a:endParaRPr>
          </a:p>
          <a:p>
            <a:pPr marL="305958" indent="-294989">
              <a:lnSpc>
                <a:spcPts val="3481"/>
              </a:lnSpc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208" dirty="0">
                <a:latin typeface="Trebuchet MS"/>
                <a:cs typeface="Trebuchet MS"/>
              </a:rPr>
              <a:t>Soluções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18" dirty="0">
                <a:latin typeface="Trebuchet MS"/>
                <a:cs typeface="Trebuchet MS"/>
              </a:rPr>
              <a:t>com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64" dirty="0">
                <a:latin typeface="Trebuchet MS"/>
                <a:cs typeface="Trebuchet MS"/>
              </a:rPr>
              <a:t>refatoramento</a:t>
            </a:r>
            <a:endParaRPr sz="2909">
              <a:latin typeface="Trebuchet MS"/>
              <a:cs typeface="Trebuchet MS"/>
            </a:endParaRPr>
          </a:p>
          <a:p>
            <a:pPr marL="696198" lvl="1" indent="-260353">
              <a:spcBef>
                <a:spcPts val="14"/>
              </a:spcBef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Isolar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282" dirty="0">
                <a:solidFill>
                  <a:srgbClr val="000065"/>
                </a:solidFill>
                <a:latin typeface="Trebuchet MS"/>
                <a:cs typeface="Trebuchet MS"/>
              </a:rPr>
              <a:t>m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método</a:t>
            </a:r>
            <a:r>
              <a:rPr sz="2545" i="1" spc="-155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privat</a:t>
            </a:r>
            <a:r>
              <a:rPr sz="2545" i="1" spc="-268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apena</a:t>
            </a:r>
            <a:r>
              <a:rPr sz="2545" i="1" spc="-136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códig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inquebrável</a:t>
            </a:r>
            <a:endParaRPr sz="2545">
              <a:latin typeface="Trebuchet MS"/>
              <a:cs typeface="Trebuchet MS"/>
            </a:endParaRPr>
          </a:p>
          <a:p>
            <a:pPr marL="696198" lvl="1" indent="-260353"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218" dirty="0">
                <a:solidFill>
                  <a:srgbClr val="000065"/>
                </a:solidFill>
                <a:latin typeface="Trebuchet MS"/>
                <a:cs typeface="Trebuchet MS"/>
              </a:rPr>
              <a:t>Transformar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métodos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36" dirty="0">
                <a:solidFill>
                  <a:srgbClr val="000065"/>
                </a:solidFill>
                <a:latin typeface="Trebuchet MS"/>
                <a:cs typeface="Trebuchet MS"/>
              </a:rPr>
              <a:t>private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em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package-private</a:t>
            </a:r>
            <a:endParaRPr sz="2545">
              <a:latin typeface="Trebuchet MS"/>
              <a:cs typeface="Trebuchet MS"/>
            </a:endParaRPr>
          </a:p>
          <a:p>
            <a:pPr marL="1090479" lvl="2" indent="-196852">
              <a:lnSpc>
                <a:spcPts val="2614"/>
              </a:lnSpc>
              <a:spcBef>
                <a:spcPts val="9"/>
              </a:spcBef>
              <a:buClr>
                <a:srgbClr val="CC0000"/>
              </a:buClr>
              <a:buFont typeface="Wingdings"/>
              <a:buChar char=""/>
              <a:tabLst>
                <a:tab pos="1091056" algn="l"/>
              </a:tabLst>
            </a:pPr>
            <a:r>
              <a:rPr sz="2182" i="1" spc="-164" dirty="0">
                <a:solidFill>
                  <a:srgbClr val="333333"/>
                </a:solidFill>
                <a:latin typeface="Trebuchet MS"/>
                <a:cs typeface="Trebuchet MS"/>
              </a:rPr>
              <a:t>Desvantagem:</a:t>
            </a:r>
            <a:r>
              <a:rPr sz="2182" i="1" spc="-10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182" i="1" spc="-185" dirty="0">
                <a:solidFill>
                  <a:srgbClr val="333333"/>
                </a:solidFill>
                <a:latin typeface="Trebuchet MS"/>
                <a:cs typeface="Trebuchet MS"/>
              </a:rPr>
              <a:t>quebra</a:t>
            </a:r>
            <a:r>
              <a:rPr sz="2182" i="1" spc="-10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182" i="1" spc="-182" dirty="0">
                <a:solidFill>
                  <a:srgbClr val="333333"/>
                </a:solidFill>
                <a:latin typeface="Trebuchet MS"/>
                <a:cs typeface="Trebuchet MS"/>
              </a:rPr>
              <a:t>ou</a:t>
            </a:r>
            <a:r>
              <a:rPr sz="2182" i="1" spc="-10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182" i="1" spc="-182" dirty="0">
                <a:solidFill>
                  <a:srgbClr val="333333"/>
                </a:solidFill>
                <a:latin typeface="Trebuchet MS"/>
                <a:cs typeface="Trebuchet MS"/>
              </a:rPr>
              <a:t>redução</a:t>
            </a:r>
            <a:r>
              <a:rPr sz="2182" i="1" spc="-10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182" i="1" spc="-195" dirty="0">
                <a:solidFill>
                  <a:srgbClr val="333333"/>
                </a:solidFill>
                <a:latin typeface="Trebuchet MS"/>
                <a:cs typeface="Trebuchet MS"/>
              </a:rPr>
              <a:t>do</a:t>
            </a:r>
            <a:r>
              <a:rPr sz="2182" i="1" spc="-100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182" i="1" spc="-173" dirty="0">
                <a:solidFill>
                  <a:srgbClr val="333333"/>
                </a:solidFill>
                <a:latin typeface="Trebuchet MS"/>
                <a:cs typeface="Trebuchet MS"/>
              </a:rPr>
              <a:t>encapsulamento</a:t>
            </a:r>
            <a:endParaRPr sz="2182">
              <a:latin typeface="Trebuchet MS"/>
              <a:cs typeface="Trebuchet MS"/>
            </a:endParaRPr>
          </a:p>
          <a:p>
            <a:pPr marL="1090479" marR="4618" lvl="2" indent="-196275">
              <a:lnSpc>
                <a:spcPts val="2618"/>
              </a:lnSpc>
              <a:spcBef>
                <a:spcPts val="82"/>
              </a:spcBef>
              <a:buClr>
                <a:srgbClr val="CC0000"/>
              </a:buClr>
              <a:buFont typeface="Wingdings"/>
              <a:buChar char=""/>
              <a:tabLst>
                <a:tab pos="1091056" algn="l"/>
              </a:tabLst>
            </a:pPr>
            <a:r>
              <a:rPr sz="2182" i="1" spc="-132" dirty="0">
                <a:solidFill>
                  <a:srgbClr val="333333"/>
                </a:solidFill>
                <a:latin typeface="Trebuchet MS"/>
                <a:cs typeface="Trebuchet MS"/>
              </a:rPr>
              <a:t>Classes</a:t>
            </a:r>
            <a:r>
              <a:rPr sz="2182" i="1" spc="-10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182" i="1" spc="-205" dirty="0">
                <a:solidFill>
                  <a:srgbClr val="333333"/>
                </a:solidFill>
                <a:latin typeface="Trebuchet MS"/>
                <a:cs typeface="Trebuchet MS"/>
              </a:rPr>
              <a:t>de</a:t>
            </a:r>
            <a:r>
              <a:rPr sz="2182" i="1" spc="-10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182" i="1" spc="-177" dirty="0">
                <a:solidFill>
                  <a:srgbClr val="333333"/>
                </a:solidFill>
                <a:latin typeface="Trebuchet MS"/>
                <a:cs typeface="Trebuchet MS"/>
              </a:rPr>
              <a:t>teste</a:t>
            </a:r>
            <a:r>
              <a:rPr sz="2182" i="1" spc="-10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182" i="1" spc="-218" dirty="0">
                <a:solidFill>
                  <a:srgbClr val="333333"/>
                </a:solidFill>
                <a:latin typeface="Trebuchet MS"/>
                <a:cs typeface="Trebuchet MS"/>
              </a:rPr>
              <a:t>devem</a:t>
            </a:r>
            <a:r>
              <a:rPr sz="2182" i="1" spc="-10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182" i="1" spc="-173" dirty="0">
                <a:solidFill>
                  <a:srgbClr val="333333"/>
                </a:solidFill>
                <a:latin typeface="Trebuchet MS"/>
                <a:cs typeface="Trebuchet MS"/>
              </a:rPr>
              <a:t>estar</a:t>
            </a:r>
            <a:r>
              <a:rPr sz="2182" i="1" spc="-10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182" i="1" spc="-168" dirty="0">
                <a:solidFill>
                  <a:srgbClr val="333333"/>
                </a:solidFill>
                <a:latin typeface="Trebuchet MS"/>
                <a:cs typeface="Trebuchet MS"/>
              </a:rPr>
              <a:t>no</a:t>
            </a:r>
            <a:r>
              <a:rPr sz="2182" i="1" spc="-10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182" i="1" spc="-177" dirty="0">
                <a:solidFill>
                  <a:srgbClr val="333333"/>
                </a:solidFill>
                <a:latin typeface="Trebuchet MS"/>
                <a:cs typeface="Trebuchet MS"/>
              </a:rPr>
              <a:t>mesmo</a:t>
            </a:r>
            <a:r>
              <a:rPr sz="2182" i="1" spc="-10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182" i="1" spc="-168" dirty="0">
                <a:solidFill>
                  <a:srgbClr val="333333"/>
                </a:solidFill>
                <a:latin typeface="Trebuchet MS"/>
                <a:cs typeface="Trebuchet MS"/>
              </a:rPr>
              <a:t>pacote</a:t>
            </a:r>
            <a:r>
              <a:rPr sz="2182" i="1" spc="-114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182" i="1" spc="-185" dirty="0">
                <a:solidFill>
                  <a:srgbClr val="333333"/>
                </a:solidFill>
                <a:latin typeface="Trebuchet MS"/>
                <a:cs typeface="Trebuchet MS"/>
              </a:rPr>
              <a:t>que</a:t>
            </a:r>
            <a:r>
              <a:rPr sz="2182" i="1" spc="-10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182" i="1" spc="-114" dirty="0">
                <a:solidFill>
                  <a:srgbClr val="333333"/>
                </a:solidFill>
                <a:latin typeface="Trebuchet MS"/>
                <a:cs typeface="Trebuchet MS"/>
              </a:rPr>
              <a:t>as</a:t>
            </a:r>
            <a:r>
              <a:rPr sz="2182" i="1" spc="-10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182" i="1" spc="-136" dirty="0">
                <a:solidFill>
                  <a:srgbClr val="333333"/>
                </a:solidFill>
                <a:latin typeface="Trebuchet MS"/>
                <a:cs typeface="Trebuchet MS"/>
              </a:rPr>
              <a:t>classes </a:t>
            </a:r>
            <a:r>
              <a:rPr sz="2182" i="1" spc="-641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182" i="1" spc="-164" dirty="0">
                <a:solidFill>
                  <a:srgbClr val="333333"/>
                </a:solidFill>
                <a:latin typeface="Trebuchet MS"/>
                <a:cs typeface="Trebuchet MS"/>
              </a:rPr>
              <a:t>testada</a:t>
            </a:r>
            <a:r>
              <a:rPr sz="2182" i="1" spc="-132" dirty="0">
                <a:solidFill>
                  <a:srgbClr val="333333"/>
                </a:solidFill>
                <a:latin typeface="Trebuchet MS"/>
                <a:cs typeface="Trebuchet MS"/>
              </a:rPr>
              <a:t>s</a:t>
            </a:r>
            <a:r>
              <a:rPr sz="2182" i="1" spc="-10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182" i="1" spc="-173" dirty="0">
                <a:solidFill>
                  <a:srgbClr val="333333"/>
                </a:solidFill>
                <a:latin typeface="Trebuchet MS"/>
                <a:cs typeface="Trebuchet MS"/>
              </a:rPr>
              <a:t>par</a:t>
            </a:r>
            <a:r>
              <a:rPr sz="2182" i="1" spc="-177" dirty="0">
                <a:solidFill>
                  <a:srgbClr val="333333"/>
                </a:solidFill>
                <a:latin typeface="Trebuchet MS"/>
                <a:cs typeface="Trebuchet MS"/>
              </a:rPr>
              <a:t>a</a:t>
            </a:r>
            <a:r>
              <a:rPr sz="2182" i="1" spc="-10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182" i="1" spc="-223" dirty="0">
                <a:solidFill>
                  <a:srgbClr val="333333"/>
                </a:solidFill>
                <a:latin typeface="Trebuchet MS"/>
                <a:cs typeface="Trebuchet MS"/>
              </a:rPr>
              <a:t>te</a:t>
            </a:r>
            <a:r>
              <a:rPr sz="2182" i="1" spc="-191" dirty="0">
                <a:solidFill>
                  <a:srgbClr val="333333"/>
                </a:solidFill>
                <a:latin typeface="Trebuchet MS"/>
                <a:cs typeface="Trebuchet MS"/>
              </a:rPr>
              <a:t>r</a:t>
            </a:r>
            <a:r>
              <a:rPr sz="2182" i="1" spc="-109" dirty="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sz="2182" i="1" spc="-136" dirty="0">
                <a:solidFill>
                  <a:srgbClr val="333333"/>
                </a:solidFill>
                <a:latin typeface="Trebuchet MS"/>
                <a:cs typeface="Trebuchet MS"/>
              </a:rPr>
              <a:t>acesso</a:t>
            </a:r>
            <a:endParaRPr sz="2182">
              <a:latin typeface="Trebuchet MS"/>
              <a:cs typeface="Trebuchet MS"/>
            </a:endParaRPr>
          </a:p>
          <a:p>
            <a:pPr marL="305958" indent="-294989">
              <a:lnSpc>
                <a:spcPts val="3373"/>
              </a:lnSpc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214" dirty="0">
                <a:latin typeface="Trebuchet MS"/>
                <a:cs typeface="Trebuchet MS"/>
              </a:rPr>
              <a:t>Solução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08" dirty="0">
                <a:latin typeface="Trebuchet MS"/>
                <a:cs typeface="Trebuchet MS"/>
              </a:rPr>
              <a:t>usando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18" dirty="0">
                <a:latin typeface="Trebuchet MS"/>
                <a:cs typeface="Trebuchet MS"/>
              </a:rPr>
              <a:t>extensão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59" dirty="0">
                <a:latin typeface="Trebuchet MS"/>
                <a:cs typeface="Trebuchet MS"/>
              </a:rPr>
              <a:t>do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77" dirty="0">
                <a:latin typeface="Trebuchet MS"/>
                <a:cs typeface="Trebuchet MS"/>
              </a:rPr>
              <a:t>JUnit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195" dirty="0">
                <a:latin typeface="Trebuchet MS"/>
                <a:cs typeface="Trebuchet MS"/>
              </a:rPr>
              <a:t>(open-source)</a:t>
            </a:r>
            <a:endParaRPr sz="2909">
              <a:latin typeface="Trebuchet MS"/>
              <a:cs typeface="Trebuchet MS"/>
            </a:endParaRPr>
          </a:p>
          <a:p>
            <a:pPr marL="696198" lvl="1" indent="-260353">
              <a:spcBef>
                <a:spcPts val="18"/>
              </a:spcBef>
              <a:buFont typeface="Wingdings"/>
              <a:buChar char=""/>
              <a:tabLst>
                <a:tab pos="696775" algn="l"/>
              </a:tabLst>
            </a:pPr>
            <a:r>
              <a:rPr sz="2545" b="1" i="1" spc="-132" dirty="0">
                <a:solidFill>
                  <a:srgbClr val="CC0000"/>
                </a:solidFill>
                <a:latin typeface="Trebuchet MS"/>
                <a:cs typeface="Trebuchet MS"/>
              </a:rPr>
              <a:t>JUnitX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: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59" dirty="0">
                <a:solidFill>
                  <a:srgbClr val="000065"/>
                </a:solidFill>
                <a:latin typeface="Trebuchet MS"/>
                <a:cs typeface="Trebuchet MS"/>
              </a:rPr>
              <a:t>usa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36" dirty="0">
                <a:solidFill>
                  <a:srgbClr val="000065"/>
                </a:solidFill>
                <a:latin typeface="Trebuchet MS"/>
                <a:cs typeface="Trebuchet MS"/>
              </a:rPr>
              <a:t>reflection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para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45" dirty="0">
                <a:solidFill>
                  <a:srgbClr val="000065"/>
                </a:solidFill>
                <a:latin typeface="Trebuchet MS"/>
                <a:cs typeface="Trebuchet MS"/>
              </a:rPr>
              <a:t>ter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59" dirty="0">
                <a:solidFill>
                  <a:srgbClr val="000065"/>
                </a:solidFill>
                <a:latin typeface="Trebuchet MS"/>
                <a:cs typeface="Trebuchet MS"/>
              </a:rPr>
              <a:t>acesso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59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18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dados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36" dirty="0">
                <a:solidFill>
                  <a:srgbClr val="000065"/>
                </a:solidFill>
                <a:latin typeface="Trebuchet MS"/>
                <a:cs typeface="Trebuchet MS"/>
              </a:rPr>
              <a:t>private</a:t>
            </a:r>
            <a:endParaRPr sz="2545">
              <a:latin typeface="Trebuchet MS"/>
              <a:cs typeface="Trebuchet MS"/>
            </a:endParaRPr>
          </a:p>
          <a:p>
            <a:pPr marL="696198" lvl="1" indent="-260353"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277" dirty="0">
                <a:latin typeface="Trebuchet MS"/>
                <a:cs typeface="Trebuchet MS"/>
                <a:hlinkClick r:id="rId2"/>
              </a:rPr>
              <a:t>http://www.extreme-java.de/junitx/index.html</a:t>
            </a:r>
            <a:endParaRPr sz="2545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968" y="179838"/>
            <a:ext cx="4470598" cy="688766"/>
          </a:xfrm>
          <a:prstGeom prst="rect">
            <a:avLst/>
          </a:prstGeom>
        </p:spPr>
        <p:txBody>
          <a:bodyPr vert="horz" wrap="square" lIns="0" tIns="11545" rIns="0" bIns="0" rtlCol="0" anchor="ctr">
            <a:spAutoFit/>
          </a:bodyPr>
          <a:lstStyle/>
          <a:p>
            <a:pPr marL="11546">
              <a:lnSpc>
                <a:spcPct val="100000"/>
              </a:lnSpc>
              <a:spcBef>
                <a:spcPts val="91"/>
              </a:spcBef>
            </a:pPr>
            <a:r>
              <a:rPr spc="-314" dirty="0"/>
              <a:t>Resumo</a:t>
            </a:r>
            <a:r>
              <a:rPr spc="-200" dirty="0"/>
              <a:t>:</a:t>
            </a:r>
            <a:r>
              <a:rPr spc="-182" dirty="0"/>
              <a:t> </a:t>
            </a:r>
            <a:r>
              <a:rPr spc="-350" dirty="0"/>
              <a:t>JUnit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635623" y="7093942"/>
            <a:ext cx="38417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2400" b="0" i="1" kern="1200">
                <a:solidFill>
                  <a:srgbClr val="333365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870"/>
              </a:lnSpc>
            </a:pPr>
            <a:fld id="{81D60167-4931-47E6-BA6A-407CBD079E47}" type="slidenum">
              <a:rPr lang="pt-BR" spc="-50" smtClean="0"/>
              <a:pPr marL="38100">
                <a:lnSpc>
                  <a:spcPts val="2870"/>
                </a:lnSpc>
              </a:pPr>
              <a:t>22</a:t>
            </a:fld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2467155" y="1275772"/>
            <a:ext cx="7737186" cy="5256748"/>
          </a:xfrm>
          <a:prstGeom prst="rect">
            <a:avLst/>
          </a:prstGeom>
        </p:spPr>
        <p:txBody>
          <a:bodyPr vert="horz" wrap="square" lIns="0" tIns="11545" rIns="0" bIns="0" rtlCol="0">
            <a:spAutoFit/>
          </a:bodyPr>
          <a:lstStyle/>
          <a:p>
            <a:pPr marL="305958" indent="-294412">
              <a:spcBef>
                <a:spcPts val="91"/>
              </a:spcBef>
              <a:buClr>
                <a:srgbClr val="CC0000"/>
              </a:buClr>
              <a:buFont typeface="Wingdings"/>
              <a:buChar char=""/>
              <a:tabLst>
                <a:tab pos="305380" algn="l"/>
                <a:tab pos="305958" algn="l"/>
              </a:tabLst>
            </a:pPr>
            <a:r>
              <a:rPr sz="2545" i="1" spc="-200" dirty="0">
                <a:latin typeface="Trebuchet MS"/>
                <a:cs typeface="Trebuchet MS"/>
              </a:rPr>
              <a:t>Para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08" dirty="0">
                <a:latin typeface="Trebuchet MS"/>
                <a:cs typeface="Trebuchet MS"/>
              </a:rPr>
              <a:t>o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55" dirty="0">
                <a:latin typeface="Trebuchet MS"/>
                <a:cs typeface="Trebuchet MS"/>
              </a:rPr>
              <a:t>JUnit,</a:t>
            </a:r>
            <a:endParaRPr sz="2545">
              <a:latin typeface="Trebuchet MS"/>
              <a:cs typeface="Trebuchet MS"/>
            </a:endParaRPr>
          </a:p>
          <a:p>
            <a:pPr marL="696198" lvl="1" indent="-260353">
              <a:spcBef>
                <a:spcPts val="9"/>
              </a:spcBef>
              <a:buClr>
                <a:srgbClr val="CC0000"/>
              </a:buClr>
              <a:buFont typeface="Wingdings"/>
              <a:buChar char=""/>
              <a:tabLst>
                <a:tab pos="696198" algn="l"/>
                <a:tab pos="696775" algn="l"/>
              </a:tabLst>
            </a:pPr>
            <a:r>
              <a:rPr sz="2182" i="1" spc="-100" dirty="0">
                <a:solidFill>
                  <a:srgbClr val="000065"/>
                </a:solidFill>
                <a:latin typeface="Trebuchet MS"/>
                <a:cs typeface="Trebuchet MS"/>
              </a:rPr>
              <a:t>Um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3" dirty="0">
                <a:solidFill>
                  <a:srgbClr val="000065"/>
                </a:solidFill>
                <a:latin typeface="Trebuchet MS"/>
                <a:cs typeface="Trebuchet MS"/>
              </a:rPr>
              <a:t>test</a:t>
            </a:r>
            <a:r>
              <a:rPr sz="2182" i="1" spc="-200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95" dirty="0">
                <a:solidFill>
                  <a:srgbClr val="000065"/>
                </a:solidFill>
                <a:latin typeface="Trebuchet MS"/>
                <a:cs typeface="Trebuchet MS"/>
              </a:rPr>
              <a:t>é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3" dirty="0">
                <a:solidFill>
                  <a:srgbClr val="000065"/>
                </a:solidFill>
                <a:latin typeface="Trebuchet MS"/>
                <a:cs typeface="Trebuchet MS"/>
              </a:rPr>
              <a:t>u</a:t>
            </a:r>
            <a:r>
              <a:rPr sz="2182" i="1" spc="-205" dirty="0">
                <a:solidFill>
                  <a:srgbClr val="000065"/>
                </a:solidFill>
                <a:latin typeface="Trebuchet MS"/>
                <a:cs typeface="Trebuchet MS"/>
              </a:rPr>
              <a:t>m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95" dirty="0">
                <a:solidFill>
                  <a:srgbClr val="000065"/>
                </a:solidFill>
                <a:latin typeface="Trebuchet MS"/>
                <a:cs typeface="Trebuchet MS"/>
              </a:rPr>
              <a:t>método</a:t>
            </a:r>
            <a:endParaRPr sz="2182">
              <a:latin typeface="Trebuchet MS"/>
              <a:cs typeface="Trebuchet MS"/>
            </a:endParaRPr>
          </a:p>
          <a:p>
            <a:pPr marL="696198" marR="289794" lvl="1" indent="-259775">
              <a:buClr>
                <a:srgbClr val="CC0000"/>
              </a:buClr>
              <a:buFont typeface="Wingdings"/>
              <a:buChar char=""/>
              <a:tabLst>
                <a:tab pos="696198" algn="l"/>
                <a:tab pos="696775" algn="l"/>
              </a:tabLst>
            </a:pP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Um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32" dirty="0">
                <a:solidFill>
                  <a:srgbClr val="000065"/>
                </a:solidFill>
                <a:latin typeface="Trebuchet MS"/>
                <a:cs typeface="Trebuchet MS"/>
              </a:rPr>
              <a:t>caso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205" dirty="0">
                <a:solidFill>
                  <a:srgbClr val="000065"/>
                </a:solidFill>
                <a:latin typeface="Trebuchet MS"/>
                <a:cs typeface="Trebuchet MS"/>
              </a:rPr>
              <a:t>de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7" dirty="0">
                <a:solidFill>
                  <a:srgbClr val="000065"/>
                </a:solidFill>
                <a:latin typeface="Trebuchet MS"/>
                <a:cs typeface="Trebuchet MS"/>
              </a:rPr>
              <a:t>teste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95" dirty="0">
                <a:solidFill>
                  <a:srgbClr val="000065"/>
                </a:solidFill>
                <a:latin typeface="Trebuchet MS"/>
                <a:cs typeface="Trebuchet MS"/>
              </a:rPr>
              <a:t>é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3" dirty="0">
                <a:solidFill>
                  <a:srgbClr val="000065"/>
                </a:solidFill>
                <a:latin typeface="Trebuchet MS"/>
                <a:cs typeface="Trebuchet MS"/>
              </a:rPr>
              <a:t>uma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41" dirty="0">
                <a:solidFill>
                  <a:srgbClr val="000065"/>
                </a:solidFill>
                <a:latin typeface="Trebuchet MS"/>
                <a:cs typeface="Trebuchet MS"/>
              </a:rPr>
              <a:t>classe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7" dirty="0">
                <a:solidFill>
                  <a:srgbClr val="000065"/>
                </a:solidFill>
                <a:latin typeface="Trebuchet MS"/>
                <a:cs typeface="Trebuchet MS"/>
              </a:rPr>
              <a:t>contendo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7" dirty="0">
                <a:solidFill>
                  <a:srgbClr val="000065"/>
                </a:solidFill>
                <a:latin typeface="Trebuchet MS"/>
                <a:cs typeface="Trebuchet MS"/>
              </a:rPr>
              <a:t>uma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64" dirty="0">
                <a:solidFill>
                  <a:srgbClr val="000065"/>
                </a:solidFill>
                <a:latin typeface="Trebuchet MS"/>
                <a:cs typeface="Trebuchet MS"/>
              </a:rPr>
              <a:t>coleção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205" dirty="0">
                <a:solidFill>
                  <a:srgbClr val="000065"/>
                </a:solidFill>
                <a:latin typeface="Trebuchet MS"/>
                <a:cs typeface="Trebuchet MS"/>
              </a:rPr>
              <a:t>de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64" dirty="0">
                <a:solidFill>
                  <a:srgbClr val="000065"/>
                </a:solidFill>
                <a:latin typeface="Trebuchet MS"/>
                <a:cs typeface="Trebuchet MS"/>
              </a:rPr>
              <a:t>testes </a:t>
            </a:r>
            <a:r>
              <a:rPr sz="2182" i="1" spc="-645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3" dirty="0">
                <a:solidFill>
                  <a:srgbClr val="000065"/>
                </a:solidFill>
                <a:latin typeface="Trebuchet MS"/>
                <a:cs typeface="Trebuchet MS"/>
              </a:rPr>
              <a:t>(método</a:t>
            </a:r>
            <a:r>
              <a:rPr sz="2182" i="1" spc="-127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91" dirty="0">
                <a:solidFill>
                  <a:srgbClr val="000065"/>
                </a:solidFill>
                <a:latin typeface="Trebuchet MS"/>
                <a:cs typeface="Trebuchet MS"/>
              </a:rPr>
              <a:t>qu</a:t>
            </a:r>
            <a:r>
              <a:rPr sz="2182" i="1" spc="-182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182" i="1" spc="-11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50" dirty="0">
                <a:solidFill>
                  <a:srgbClr val="000065"/>
                </a:solidFill>
                <a:latin typeface="Trebuchet MS"/>
                <a:cs typeface="Trebuchet MS"/>
              </a:rPr>
              <a:t>possue</a:t>
            </a:r>
            <a:r>
              <a:rPr sz="2182" i="1" spc="-241" dirty="0">
                <a:solidFill>
                  <a:srgbClr val="000065"/>
                </a:solidFill>
                <a:latin typeface="Trebuchet MS"/>
                <a:cs typeface="Trebuchet MS"/>
              </a:rPr>
              <a:t>m</a:t>
            </a:r>
            <a:r>
              <a:rPr sz="2182" i="1" spc="-11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50" dirty="0">
                <a:solidFill>
                  <a:srgbClr val="000065"/>
                </a:solidFill>
                <a:latin typeface="Trebuchet MS"/>
                <a:cs typeface="Trebuchet MS"/>
              </a:rPr>
              <a:t>assertions)</a:t>
            </a:r>
            <a:endParaRPr sz="2182">
              <a:latin typeface="Trebuchet MS"/>
              <a:cs typeface="Trebuchet MS"/>
            </a:endParaRPr>
          </a:p>
          <a:p>
            <a:pPr marL="696198" marR="4618" lvl="1" indent="-259775">
              <a:lnSpc>
                <a:spcPts val="2609"/>
              </a:lnSpc>
              <a:spcBef>
                <a:spcPts val="86"/>
              </a:spcBef>
              <a:buClr>
                <a:srgbClr val="CC0000"/>
              </a:buClr>
              <a:buFont typeface="Wingdings"/>
              <a:buChar char=""/>
              <a:tabLst>
                <a:tab pos="696198" algn="l"/>
                <a:tab pos="696775" algn="l"/>
              </a:tabLst>
            </a:pPr>
            <a:r>
              <a:rPr sz="2182" i="1" spc="-136" dirty="0">
                <a:solidFill>
                  <a:srgbClr val="000065"/>
                </a:solidFill>
                <a:latin typeface="Trebuchet MS"/>
                <a:cs typeface="Trebuchet MS"/>
              </a:rPr>
              <a:t>Cada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7" dirty="0">
                <a:solidFill>
                  <a:srgbClr val="000065"/>
                </a:solidFill>
                <a:latin typeface="Trebuchet MS"/>
                <a:cs typeface="Trebuchet MS"/>
              </a:rPr>
              <a:t>teste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68" dirty="0">
                <a:solidFill>
                  <a:srgbClr val="000065"/>
                </a:solidFill>
                <a:latin typeface="Trebuchet MS"/>
                <a:cs typeface="Trebuchet MS"/>
              </a:rPr>
              <a:t>testa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82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85" dirty="0">
                <a:solidFill>
                  <a:srgbClr val="000065"/>
                </a:solidFill>
                <a:latin typeface="Trebuchet MS"/>
                <a:cs typeface="Trebuchet MS"/>
              </a:rPr>
              <a:t>comportamento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200" dirty="0">
                <a:solidFill>
                  <a:srgbClr val="000065"/>
                </a:solidFill>
                <a:latin typeface="Trebuchet MS"/>
                <a:cs typeface="Trebuchet MS"/>
              </a:rPr>
              <a:t>de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7" dirty="0">
                <a:solidFill>
                  <a:srgbClr val="000065"/>
                </a:solidFill>
                <a:latin typeface="Trebuchet MS"/>
                <a:cs typeface="Trebuchet MS"/>
              </a:rPr>
              <a:t>uma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85" dirty="0">
                <a:solidFill>
                  <a:srgbClr val="000065"/>
                </a:solidFill>
                <a:latin typeface="Trebuchet MS"/>
                <a:cs typeface="Trebuchet MS"/>
              </a:rPr>
              <a:t>unidade</a:t>
            </a:r>
            <a:r>
              <a:rPr sz="2182" i="1" spc="-100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200" dirty="0">
                <a:solidFill>
                  <a:srgbClr val="000065"/>
                </a:solidFill>
                <a:latin typeface="Trebuchet MS"/>
                <a:cs typeface="Trebuchet MS"/>
              </a:rPr>
              <a:t>de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82" dirty="0">
                <a:solidFill>
                  <a:srgbClr val="000065"/>
                </a:solidFill>
                <a:latin typeface="Trebuchet MS"/>
                <a:cs typeface="Trebuchet MS"/>
              </a:rPr>
              <a:t>código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95" dirty="0">
                <a:solidFill>
                  <a:srgbClr val="000065"/>
                </a:solidFill>
                <a:latin typeface="Trebuchet MS"/>
                <a:cs typeface="Trebuchet MS"/>
              </a:rPr>
              <a:t>do </a:t>
            </a:r>
            <a:r>
              <a:rPr sz="2182" i="1" spc="-191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208" dirty="0">
                <a:solidFill>
                  <a:srgbClr val="000065"/>
                </a:solidFill>
                <a:latin typeface="Trebuchet MS"/>
                <a:cs typeface="Trebuchet MS"/>
              </a:rPr>
              <a:t>objeto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7" dirty="0">
                <a:solidFill>
                  <a:srgbClr val="000065"/>
                </a:solidFill>
                <a:latin typeface="Trebuchet MS"/>
                <a:cs typeface="Trebuchet MS"/>
              </a:rPr>
              <a:t>testado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68" dirty="0">
                <a:solidFill>
                  <a:srgbClr val="000065"/>
                </a:solidFill>
                <a:latin typeface="Trebuchet MS"/>
                <a:cs typeface="Trebuchet MS"/>
              </a:rPr>
              <a:t>(pode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3" dirty="0">
                <a:solidFill>
                  <a:srgbClr val="000065"/>
                </a:solidFill>
                <a:latin typeface="Trebuchet MS"/>
                <a:cs typeface="Trebuchet MS"/>
              </a:rPr>
              <a:t>ser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91" dirty="0">
                <a:solidFill>
                  <a:srgbClr val="000065"/>
                </a:solidFill>
                <a:latin typeface="Trebuchet MS"/>
                <a:cs typeface="Trebuchet MS"/>
              </a:rPr>
              <a:t>um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205" dirty="0">
                <a:solidFill>
                  <a:srgbClr val="000065"/>
                </a:solidFill>
                <a:latin typeface="Trebuchet MS"/>
                <a:cs typeface="Trebuchet MS"/>
              </a:rPr>
              <a:t>método,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41" dirty="0">
                <a:solidFill>
                  <a:srgbClr val="000065"/>
                </a:solidFill>
                <a:latin typeface="Trebuchet MS"/>
                <a:cs typeface="Trebuchet MS"/>
              </a:rPr>
              <a:t>mas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95" dirty="0">
                <a:solidFill>
                  <a:srgbClr val="000065"/>
                </a:solidFill>
                <a:latin typeface="Trebuchet MS"/>
                <a:cs typeface="Trebuchet MS"/>
              </a:rPr>
              <a:t>pode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205" dirty="0">
                <a:solidFill>
                  <a:srgbClr val="000065"/>
                </a:solidFill>
                <a:latin typeface="Trebuchet MS"/>
                <a:cs typeface="Trebuchet MS"/>
              </a:rPr>
              <a:t>haver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85" dirty="0">
                <a:solidFill>
                  <a:srgbClr val="000065"/>
                </a:solidFill>
                <a:latin typeface="Trebuchet MS"/>
                <a:cs typeface="Trebuchet MS"/>
              </a:rPr>
              <a:t>vários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64" dirty="0">
                <a:solidFill>
                  <a:srgbClr val="000065"/>
                </a:solidFill>
                <a:latin typeface="Trebuchet MS"/>
                <a:cs typeface="Trebuchet MS"/>
              </a:rPr>
              <a:t>testes </a:t>
            </a:r>
            <a:r>
              <a:rPr sz="2182" i="1" spc="-645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7" dirty="0">
                <a:solidFill>
                  <a:srgbClr val="000065"/>
                </a:solidFill>
                <a:latin typeface="Trebuchet MS"/>
                <a:cs typeface="Trebuchet MS"/>
              </a:rPr>
              <a:t>para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82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7" dirty="0">
                <a:solidFill>
                  <a:srgbClr val="000065"/>
                </a:solidFill>
                <a:latin typeface="Trebuchet MS"/>
                <a:cs typeface="Trebuchet MS"/>
              </a:rPr>
              <a:t>mesmo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200" dirty="0">
                <a:solidFill>
                  <a:srgbClr val="000065"/>
                </a:solidFill>
                <a:latin typeface="Trebuchet MS"/>
                <a:cs typeface="Trebuchet MS"/>
              </a:rPr>
              <a:t>método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82" dirty="0">
                <a:solidFill>
                  <a:srgbClr val="000065"/>
                </a:solidFill>
                <a:latin typeface="Trebuchet MS"/>
                <a:cs typeface="Trebuchet MS"/>
              </a:rPr>
              <a:t>ou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91" dirty="0">
                <a:solidFill>
                  <a:srgbClr val="000065"/>
                </a:solidFill>
                <a:latin typeface="Trebuchet MS"/>
                <a:cs typeface="Trebuchet MS"/>
              </a:rPr>
              <a:t>um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7" dirty="0">
                <a:solidFill>
                  <a:srgbClr val="000065"/>
                </a:solidFill>
                <a:latin typeface="Trebuchet MS"/>
                <a:cs typeface="Trebuchet MS"/>
              </a:rPr>
              <a:t>teste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7" dirty="0">
                <a:solidFill>
                  <a:srgbClr val="000065"/>
                </a:solidFill>
                <a:latin typeface="Trebuchet MS"/>
                <a:cs typeface="Trebuchet MS"/>
              </a:rPr>
              <a:t>para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95" dirty="0">
                <a:solidFill>
                  <a:srgbClr val="000065"/>
                </a:solidFill>
                <a:latin typeface="Trebuchet MS"/>
                <a:cs typeface="Trebuchet MS"/>
              </a:rPr>
              <a:t>todo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82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91" dirty="0">
                <a:solidFill>
                  <a:srgbClr val="000065"/>
                </a:solidFill>
                <a:latin typeface="Trebuchet MS"/>
                <a:cs typeface="Trebuchet MS"/>
              </a:rPr>
              <a:t>objeto)</a:t>
            </a:r>
            <a:endParaRPr sz="2182">
              <a:latin typeface="Trebuchet MS"/>
              <a:cs typeface="Trebuchet MS"/>
            </a:endParaRPr>
          </a:p>
          <a:p>
            <a:pPr marL="305958" indent="-294412">
              <a:lnSpc>
                <a:spcPts val="2968"/>
              </a:lnSpc>
              <a:buClr>
                <a:srgbClr val="CC0000"/>
              </a:buClr>
              <a:buFont typeface="Wingdings"/>
              <a:buChar char=""/>
              <a:tabLst>
                <a:tab pos="305380" algn="l"/>
                <a:tab pos="305958" algn="l"/>
              </a:tabLst>
            </a:pPr>
            <a:r>
              <a:rPr sz="2545" i="1" spc="-205" dirty="0">
                <a:latin typeface="Trebuchet MS"/>
                <a:cs typeface="Trebuchet MS"/>
              </a:rPr>
              <a:t>Fixture</a:t>
            </a:r>
            <a:r>
              <a:rPr sz="2545" i="1" spc="-173" dirty="0">
                <a:latin typeface="Trebuchet MS"/>
                <a:cs typeface="Trebuchet MS"/>
              </a:rPr>
              <a:t>s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155" dirty="0">
                <a:latin typeface="Trebuchet MS"/>
                <a:cs typeface="Trebuchet MS"/>
              </a:rPr>
              <a:t>sã</a:t>
            </a:r>
            <a:r>
              <a:rPr sz="2545" i="1" spc="-173" dirty="0">
                <a:latin typeface="Trebuchet MS"/>
                <a:cs typeface="Trebuchet MS"/>
              </a:rPr>
              <a:t>o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182" dirty="0">
                <a:latin typeface="Trebuchet MS"/>
                <a:cs typeface="Trebuchet MS"/>
              </a:rPr>
              <a:t>o</a:t>
            </a:r>
            <a:r>
              <a:rPr sz="2545" i="1" spc="-132" dirty="0">
                <a:latin typeface="Trebuchet MS"/>
                <a:cs typeface="Trebuchet MS"/>
              </a:rPr>
              <a:t>s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05" dirty="0">
                <a:latin typeface="Trebuchet MS"/>
                <a:cs typeface="Trebuchet MS"/>
              </a:rPr>
              <a:t>dado</a:t>
            </a:r>
            <a:r>
              <a:rPr sz="2545" i="1" spc="-150" dirty="0">
                <a:latin typeface="Trebuchet MS"/>
                <a:cs typeface="Trebuchet MS"/>
              </a:rPr>
              <a:t>s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182" dirty="0">
                <a:latin typeface="Trebuchet MS"/>
                <a:cs typeface="Trebuchet MS"/>
              </a:rPr>
              <a:t>usado</a:t>
            </a:r>
            <a:r>
              <a:rPr sz="2545" i="1" spc="-136" dirty="0">
                <a:latin typeface="Trebuchet MS"/>
                <a:cs typeface="Trebuchet MS"/>
              </a:rPr>
              <a:t>s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185" dirty="0">
                <a:latin typeface="Trebuchet MS"/>
                <a:cs typeface="Trebuchet MS"/>
              </a:rPr>
              <a:t>e</a:t>
            </a:r>
            <a:r>
              <a:rPr sz="2545" i="1" spc="-282" dirty="0">
                <a:latin typeface="Trebuchet MS"/>
                <a:cs typeface="Trebuchet MS"/>
              </a:rPr>
              <a:t>m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191" dirty="0">
                <a:latin typeface="Trebuchet MS"/>
                <a:cs typeface="Trebuchet MS"/>
              </a:rPr>
              <a:t>testes</a:t>
            </a:r>
            <a:endParaRPr sz="2545">
              <a:latin typeface="Trebuchet MS"/>
              <a:cs typeface="Trebuchet MS"/>
            </a:endParaRPr>
          </a:p>
          <a:p>
            <a:pPr marL="305958" indent="-294412">
              <a:buClr>
                <a:srgbClr val="CC0000"/>
              </a:buClr>
              <a:buFont typeface="Wingdings"/>
              <a:buChar char=""/>
              <a:tabLst>
                <a:tab pos="305380" algn="l"/>
                <a:tab pos="305958" algn="l"/>
              </a:tabLst>
            </a:pPr>
            <a:r>
              <a:rPr sz="2545" i="1" spc="-195" dirty="0">
                <a:latin typeface="Trebuchet MS"/>
                <a:cs typeface="Trebuchet MS"/>
              </a:rPr>
              <a:t>TestSuite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227" dirty="0">
                <a:latin typeface="Trebuchet MS"/>
                <a:cs typeface="Trebuchet MS"/>
              </a:rPr>
              <a:t>é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205" dirty="0">
                <a:latin typeface="Trebuchet MS"/>
                <a:cs typeface="Trebuchet MS"/>
              </a:rPr>
              <a:t>uma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185" dirty="0">
                <a:latin typeface="Trebuchet MS"/>
                <a:cs typeface="Trebuchet MS"/>
              </a:rPr>
              <a:t>composição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236" dirty="0">
                <a:latin typeface="Trebuchet MS"/>
                <a:cs typeface="Trebuchet MS"/>
              </a:rPr>
              <a:t>de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141" dirty="0">
                <a:latin typeface="Trebuchet MS"/>
                <a:cs typeface="Trebuchet MS"/>
              </a:rPr>
              <a:t>casos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236" dirty="0">
                <a:latin typeface="Trebuchet MS"/>
                <a:cs typeface="Trebuchet MS"/>
              </a:rPr>
              <a:t>de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05" dirty="0">
                <a:latin typeface="Trebuchet MS"/>
                <a:cs typeface="Trebuchet MS"/>
              </a:rPr>
              <a:t>teste</a:t>
            </a:r>
            <a:endParaRPr sz="2545">
              <a:latin typeface="Trebuchet MS"/>
              <a:cs typeface="Trebuchet MS"/>
            </a:endParaRPr>
          </a:p>
          <a:p>
            <a:pPr marL="696198" lvl="1" indent="-260353">
              <a:lnSpc>
                <a:spcPts val="2614"/>
              </a:lnSpc>
              <a:spcBef>
                <a:spcPts val="9"/>
              </a:spcBef>
              <a:buClr>
                <a:srgbClr val="CC0000"/>
              </a:buClr>
              <a:buFont typeface="Wingdings"/>
              <a:buChar char=""/>
              <a:tabLst>
                <a:tab pos="696198" algn="l"/>
                <a:tab pos="696775" algn="l"/>
              </a:tabLst>
            </a:pPr>
            <a:r>
              <a:rPr sz="2182" i="1" spc="-164" dirty="0">
                <a:solidFill>
                  <a:srgbClr val="000065"/>
                </a:solidFill>
                <a:latin typeface="Trebuchet MS"/>
                <a:cs typeface="Trebuchet MS"/>
              </a:rPr>
              <a:t>Pode-se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85" dirty="0">
                <a:solidFill>
                  <a:srgbClr val="000065"/>
                </a:solidFill>
                <a:latin typeface="Trebuchet MS"/>
                <a:cs typeface="Trebuchet MS"/>
              </a:rPr>
              <a:t>agrupar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85" dirty="0">
                <a:solidFill>
                  <a:srgbClr val="000065"/>
                </a:solidFill>
                <a:latin typeface="Trebuchet MS"/>
                <a:cs typeface="Trebuchet MS"/>
              </a:rPr>
              <a:t>vários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23" dirty="0">
                <a:solidFill>
                  <a:srgbClr val="000065"/>
                </a:solidFill>
                <a:latin typeface="Trebuchet MS"/>
                <a:cs typeface="Trebuchet MS"/>
              </a:rPr>
              <a:t>casos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205" dirty="0">
                <a:solidFill>
                  <a:srgbClr val="000065"/>
                </a:solidFill>
                <a:latin typeface="Trebuchet MS"/>
                <a:cs typeface="Trebuchet MS"/>
              </a:rPr>
              <a:t>de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7" dirty="0">
                <a:solidFill>
                  <a:srgbClr val="000065"/>
                </a:solidFill>
                <a:latin typeface="Trebuchet MS"/>
                <a:cs typeface="Trebuchet MS"/>
              </a:rPr>
              <a:t>teste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200" dirty="0">
                <a:solidFill>
                  <a:srgbClr val="000065"/>
                </a:solidFill>
                <a:latin typeface="Trebuchet MS"/>
                <a:cs typeface="Trebuchet MS"/>
              </a:rPr>
              <a:t>em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7" dirty="0">
                <a:solidFill>
                  <a:srgbClr val="000065"/>
                </a:solidFill>
                <a:latin typeface="Trebuchet MS"/>
                <a:cs typeface="Trebuchet MS"/>
              </a:rPr>
              <a:t>uma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3" dirty="0">
                <a:solidFill>
                  <a:srgbClr val="000065"/>
                </a:solidFill>
                <a:latin typeface="Trebuchet MS"/>
                <a:cs typeface="Trebuchet MS"/>
              </a:rPr>
              <a:t>suite</a:t>
            </a:r>
            <a:endParaRPr sz="2182">
              <a:latin typeface="Trebuchet MS"/>
              <a:cs typeface="Trebuchet MS"/>
            </a:endParaRPr>
          </a:p>
          <a:p>
            <a:pPr marL="305958" indent="-294412">
              <a:lnSpc>
                <a:spcPts val="3049"/>
              </a:lnSpc>
              <a:buClr>
                <a:srgbClr val="CC0000"/>
              </a:buClr>
              <a:buFont typeface="Wingdings"/>
              <a:buChar char=""/>
              <a:tabLst>
                <a:tab pos="305380" algn="l"/>
                <a:tab pos="305958" algn="l"/>
              </a:tabLst>
            </a:pPr>
            <a:r>
              <a:rPr sz="2545" i="1" spc="-245" dirty="0">
                <a:latin typeface="Trebuchet MS"/>
                <a:cs typeface="Trebuchet MS"/>
              </a:rPr>
              <a:t>JUnit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191" dirty="0">
                <a:latin typeface="Trebuchet MS"/>
                <a:cs typeface="Trebuchet MS"/>
              </a:rPr>
              <a:t>testa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177" dirty="0">
                <a:latin typeface="Trebuchet MS"/>
                <a:cs typeface="Trebuchet MS"/>
              </a:rPr>
              <a:t>apenas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159" dirty="0">
                <a:latin typeface="Trebuchet MS"/>
                <a:cs typeface="Trebuchet MS"/>
              </a:rPr>
              <a:t>a</a:t>
            </a:r>
            <a:r>
              <a:rPr sz="2545" i="1" spc="-123" dirty="0">
                <a:latin typeface="Trebuchet MS"/>
                <a:cs typeface="Trebuchet MS"/>
              </a:rPr>
              <a:t> </a:t>
            </a:r>
            <a:r>
              <a:rPr sz="2545" i="1" spc="-227" dirty="0">
                <a:latin typeface="Trebuchet MS"/>
                <a:cs typeface="Trebuchet MS"/>
              </a:rPr>
              <a:t>interface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168" dirty="0">
                <a:latin typeface="Trebuchet MS"/>
                <a:cs typeface="Trebuchet MS"/>
              </a:rPr>
              <a:t>das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159" dirty="0">
                <a:latin typeface="Trebuchet MS"/>
                <a:cs typeface="Trebuchet MS"/>
              </a:rPr>
              <a:t>classes</a:t>
            </a:r>
            <a:endParaRPr sz="2545">
              <a:latin typeface="Trebuchet MS"/>
              <a:cs typeface="Trebuchet MS"/>
            </a:endParaRPr>
          </a:p>
          <a:p>
            <a:pPr marL="696198" marR="404095" lvl="1" indent="-259775">
              <a:spcBef>
                <a:spcPts val="9"/>
              </a:spcBef>
              <a:buClr>
                <a:srgbClr val="CC0000"/>
              </a:buClr>
              <a:buFont typeface="Wingdings"/>
              <a:buChar char=""/>
              <a:tabLst>
                <a:tab pos="696198" algn="l"/>
                <a:tab pos="696775" algn="l"/>
              </a:tabLst>
            </a:pPr>
            <a:r>
              <a:rPr sz="2182" i="1" spc="-136" dirty="0">
                <a:solidFill>
                  <a:srgbClr val="000065"/>
                </a:solidFill>
                <a:latin typeface="Trebuchet MS"/>
                <a:cs typeface="Trebuchet MS"/>
              </a:rPr>
              <a:t>Mantenha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32" dirty="0">
                <a:solidFill>
                  <a:srgbClr val="000065"/>
                </a:solidFill>
                <a:latin typeface="Trebuchet MS"/>
                <a:cs typeface="Trebuchet MS"/>
              </a:rPr>
              <a:t>os</a:t>
            </a:r>
            <a:r>
              <a:rPr sz="2182" i="1" spc="-118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23" dirty="0">
                <a:solidFill>
                  <a:srgbClr val="000065"/>
                </a:solidFill>
                <a:latin typeface="Trebuchet MS"/>
                <a:cs typeface="Trebuchet MS"/>
              </a:rPr>
              <a:t>casos</a:t>
            </a:r>
            <a:r>
              <a:rPr sz="2182" i="1" spc="-118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200" dirty="0">
                <a:solidFill>
                  <a:srgbClr val="000065"/>
                </a:solidFill>
                <a:latin typeface="Trebuchet MS"/>
                <a:cs typeface="Trebuchet MS"/>
              </a:rPr>
              <a:t>de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3" dirty="0">
                <a:solidFill>
                  <a:srgbClr val="000065"/>
                </a:solidFill>
                <a:latin typeface="Trebuchet MS"/>
                <a:cs typeface="Trebuchet MS"/>
              </a:rPr>
              <a:t>teste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68" dirty="0">
                <a:solidFill>
                  <a:srgbClr val="000065"/>
                </a:solidFill>
                <a:latin typeface="Trebuchet MS"/>
                <a:cs typeface="Trebuchet MS"/>
              </a:rPr>
              <a:t>no</a:t>
            </a:r>
            <a:r>
              <a:rPr sz="2182" i="1" spc="-100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7" dirty="0">
                <a:solidFill>
                  <a:srgbClr val="000065"/>
                </a:solidFill>
                <a:latin typeface="Trebuchet MS"/>
                <a:cs typeface="Trebuchet MS"/>
              </a:rPr>
              <a:t>mesmo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205" dirty="0">
                <a:solidFill>
                  <a:srgbClr val="000065"/>
                </a:solidFill>
                <a:latin typeface="Trebuchet MS"/>
                <a:cs typeface="Trebuchet MS"/>
              </a:rPr>
              <a:t>diretório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85" dirty="0">
                <a:solidFill>
                  <a:srgbClr val="000065"/>
                </a:solidFill>
                <a:latin typeface="Trebuchet MS"/>
                <a:cs typeface="Trebuchet MS"/>
              </a:rPr>
              <a:t>que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14" dirty="0">
                <a:solidFill>
                  <a:srgbClr val="000065"/>
                </a:solidFill>
                <a:latin typeface="Trebuchet MS"/>
                <a:cs typeface="Trebuchet MS"/>
              </a:rPr>
              <a:t>as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36" dirty="0">
                <a:solidFill>
                  <a:srgbClr val="000065"/>
                </a:solidFill>
                <a:latin typeface="Trebuchet MS"/>
                <a:cs typeface="Trebuchet MS"/>
              </a:rPr>
              <a:t>classes </a:t>
            </a:r>
            <a:r>
              <a:rPr sz="2182" i="1" spc="-645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59" dirty="0">
                <a:solidFill>
                  <a:srgbClr val="000065"/>
                </a:solidFill>
                <a:latin typeface="Trebuchet MS"/>
                <a:cs typeface="Trebuchet MS"/>
              </a:rPr>
              <a:t>testadas</a:t>
            </a:r>
            <a:r>
              <a:rPr sz="2182" i="1" spc="-11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7" dirty="0">
                <a:solidFill>
                  <a:srgbClr val="000065"/>
                </a:solidFill>
                <a:latin typeface="Trebuchet MS"/>
                <a:cs typeface="Trebuchet MS"/>
              </a:rPr>
              <a:t>para</a:t>
            </a:r>
            <a:r>
              <a:rPr sz="2182" i="1" spc="-11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208" dirty="0">
                <a:solidFill>
                  <a:srgbClr val="000065"/>
                </a:solidFill>
                <a:latin typeface="Trebuchet MS"/>
                <a:cs typeface="Trebuchet MS"/>
              </a:rPr>
              <a:t>ter</a:t>
            </a:r>
            <a:r>
              <a:rPr sz="2182" i="1" spc="-11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36" dirty="0">
                <a:solidFill>
                  <a:srgbClr val="000065"/>
                </a:solidFill>
                <a:latin typeface="Trebuchet MS"/>
                <a:cs typeface="Trebuchet MS"/>
              </a:rPr>
              <a:t>acesso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36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7" dirty="0">
                <a:solidFill>
                  <a:srgbClr val="000065"/>
                </a:solidFill>
                <a:latin typeface="Trebuchet MS"/>
                <a:cs typeface="Trebuchet MS"/>
              </a:rPr>
              <a:t>métodos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3" dirty="0">
                <a:solidFill>
                  <a:srgbClr val="000065"/>
                </a:solidFill>
                <a:latin typeface="Trebuchet MS"/>
                <a:cs typeface="Trebuchet MS"/>
              </a:rPr>
              <a:t>package-private</a:t>
            </a:r>
            <a:endParaRPr sz="2182">
              <a:latin typeface="Trebuchet MS"/>
              <a:cs typeface="Trebuchet MS"/>
            </a:endParaRPr>
          </a:p>
          <a:p>
            <a:pPr marL="696198" lvl="1" indent="-260353">
              <a:lnSpc>
                <a:spcPts val="2605"/>
              </a:lnSpc>
              <a:buClr>
                <a:srgbClr val="CC0000"/>
              </a:buClr>
              <a:buFont typeface="Wingdings"/>
              <a:buChar char=""/>
              <a:tabLst>
                <a:tab pos="696198" algn="l"/>
                <a:tab pos="696775" algn="l"/>
              </a:tabLst>
            </a:pPr>
            <a:r>
              <a:rPr sz="2182" i="1" spc="-95" dirty="0">
                <a:solidFill>
                  <a:srgbClr val="000065"/>
                </a:solidFill>
                <a:latin typeface="Trebuchet MS"/>
                <a:cs typeface="Trebuchet MS"/>
              </a:rPr>
              <a:t>Use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7" dirty="0">
                <a:solidFill>
                  <a:srgbClr val="000065"/>
                </a:solidFill>
                <a:latin typeface="Trebuchet MS"/>
                <a:cs typeface="Trebuchet MS"/>
              </a:rPr>
              <a:t>padrões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205" dirty="0">
                <a:solidFill>
                  <a:srgbClr val="000065"/>
                </a:solidFill>
                <a:latin typeface="Trebuchet MS"/>
                <a:cs typeface="Trebuchet MS"/>
              </a:rPr>
              <a:t>de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85" dirty="0">
                <a:solidFill>
                  <a:srgbClr val="000065"/>
                </a:solidFill>
                <a:latin typeface="Trebuchet MS"/>
                <a:cs typeface="Trebuchet MS"/>
              </a:rPr>
              <a:t>nomenclatura: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50" dirty="0">
                <a:solidFill>
                  <a:srgbClr val="000065"/>
                </a:solidFill>
                <a:latin typeface="Trebuchet MS"/>
                <a:cs typeface="Trebuchet MS"/>
              </a:rPr>
              <a:t>ClasseTest,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3" dirty="0">
                <a:solidFill>
                  <a:srgbClr val="000065"/>
                </a:solidFill>
                <a:latin typeface="Trebuchet MS"/>
                <a:cs typeface="Trebuchet MS"/>
              </a:rPr>
              <a:t>AllTests</a:t>
            </a:r>
            <a:endParaRPr sz="2182">
              <a:latin typeface="Trebuchet MS"/>
              <a:cs typeface="Trebuchet MS"/>
            </a:endParaRPr>
          </a:p>
          <a:p>
            <a:pPr marL="696198" lvl="1" indent="-260353">
              <a:lnSpc>
                <a:spcPts val="2614"/>
              </a:lnSpc>
              <a:buClr>
                <a:srgbClr val="CC0000"/>
              </a:buClr>
              <a:buFont typeface="Wingdings"/>
              <a:buChar char=""/>
              <a:tabLst>
                <a:tab pos="696198" algn="l"/>
                <a:tab pos="696775" algn="l"/>
              </a:tabLst>
            </a:pPr>
            <a:r>
              <a:rPr sz="2182" i="1" spc="-95" dirty="0">
                <a:solidFill>
                  <a:srgbClr val="000065"/>
                </a:solidFill>
                <a:latin typeface="Trebuchet MS"/>
                <a:cs typeface="Trebuchet MS"/>
              </a:rPr>
              <a:t>Use</a:t>
            </a:r>
            <a:r>
              <a:rPr sz="2182" i="1" spc="-11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82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85" dirty="0">
                <a:solidFill>
                  <a:srgbClr val="000065"/>
                </a:solidFill>
                <a:latin typeface="Trebuchet MS"/>
                <a:cs typeface="Trebuchet MS"/>
              </a:rPr>
              <a:t>Ant</a:t>
            </a:r>
            <a:r>
              <a:rPr sz="2182" i="1" spc="-11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7" dirty="0">
                <a:solidFill>
                  <a:srgbClr val="000065"/>
                </a:solidFill>
                <a:latin typeface="Trebuchet MS"/>
                <a:cs typeface="Trebuchet MS"/>
              </a:rPr>
              <a:t>para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7" dirty="0">
                <a:solidFill>
                  <a:srgbClr val="000065"/>
                </a:solidFill>
                <a:latin typeface="Trebuchet MS"/>
                <a:cs typeface="Trebuchet MS"/>
              </a:rPr>
              <a:t>separar</a:t>
            </a:r>
            <a:r>
              <a:rPr sz="2182" i="1" spc="-114" dirty="0">
                <a:solidFill>
                  <a:srgbClr val="000065"/>
                </a:solidFill>
                <a:latin typeface="Trebuchet MS"/>
                <a:cs typeface="Trebuchet MS"/>
              </a:rPr>
              <a:t> as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36" dirty="0">
                <a:solidFill>
                  <a:srgbClr val="000065"/>
                </a:solidFill>
                <a:latin typeface="Trebuchet MS"/>
                <a:cs typeface="Trebuchet MS"/>
              </a:rPr>
              <a:t>classes</a:t>
            </a:r>
            <a:r>
              <a:rPr sz="2182" i="1" spc="-11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200" dirty="0">
                <a:solidFill>
                  <a:srgbClr val="000065"/>
                </a:solidFill>
                <a:latin typeface="Trebuchet MS"/>
                <a:cs typeface="Trebuchet MS"/>
              </a:rPr>
              <a:t>em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91" dirty="0">
                <a:solidFill>
                  <a:srgbClr val="000065"/>
                </a:solidFill>
                <a:latin typeface="Trebuchet MS"/>
                <a:cs typeface="Trebuchet MS"/>
              </a:rPr>
              <a:t>um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85" dirty="0">
                <a:solidFill>
                  <a:srgbClr val="000065"/>
                </a:solidFill>
                <a:latin typeface="Trebuchet MS"/>
                <a:cs typeface="Trebuchet MS"/>
              </a:rPr>
              <a:t>release</a:t>
            </a:r>
            <a:endParaRPr sz="2182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5360" y="3261588"/>
            <a:ext cx="5712114" cy="1242181"/>
          </a:xfrm>
          <a:prstGeom prst="rect">
            <a:avLst/>
          </a:prstGeom>
        </p:spPr>
        <p:txBody>
          <a:bodyPr vert="horz" wrap="square" lIns="0" tIns="10968" rIns="0" bIns="0" rtlCol="0" anchor="ctr">
            <a:spAutoFit/>
          </a:bodyPr>
          <a:lstStyle/>
          <a:p>
            <a:pPr marL="11546" marR="4618" indent="133929">
              <a:lnSpc>
                <a:spcPct val="100000"/>
              </a:lnSpc>
              <a:spcBef>
                <a:spcPts val="86"/>
              </a:spcBef>
            </a:pPr>
            <a:r>
              <a:rPr sz="4000" b="1" i="0" spc="-227" dirty="0">
                <a:solidFill>
                  <a:srgbClr val="003365"/>
                </a:solidFill>
                <a:latin typeface="Tahoma"/>
                <a:cs typeface="Tahoma"/>
              </a:rPr>
              <a:t>Apêndice</a:t>
            </a:r>
            <a:r>
              <a:rPr sz="4000" b="1" i="0" spc="-141" dirty="0">
                <a:solidFill>
                  <a:srgbClr val="003365"/>
                </a:solidFill>
                <a:latin typeface="Tahoma"/>
                <a:cs typeface="Tahoma"/>
              </a:rPr>
              <a:t>:</a:t>
            </a:r>
            <a:r>
              <a:rPr sz="4000" b="1" i="0" spc="-77" dirty="0">
                <a:solidFill>
                  <a:srgbClr val="003365"/>
                </a:solidFill>
                <a:latin typeface="Tahoma"/>
                <a:cs typeface="Tahoma"/>
              </a:rPr>
              <a:t> </a:t>
            </a:r>
            <a:r>
              <a:rPr sz="4000" b="1" i="0" spc="-323" dirty="0">
                <a:solidFill>
                  <a:srgbClr val="003365"/>
                </a:solidFill>
                <a:latin typeface="Tahoma"/>
                <a:cs typeface="Tahoma"/>
              </a:rPr>
              <a:t>boa</a:t>
            </a:r>
            <a:r>
              <a:rPr sz="4000" b="1" i="0" spc="-264" dirty="0">
                <a:solidFill>
                  <a:srgbClr val="003365"/>
                </a:solidFill>
                <a:latin typeface="Tahoma"/>
                <a:cs typeface="Tahoma"/>
              </a:rPr>
              <a:t>s</a:t>
            </a:r>
            <a:r>
              <a:rPr sz="4000" b="1" i="0" spc="-77" dirty="0">
                <a:solidFill>
                  <a:srgbClr val="003365"/>
                </a:solidFill>
                <a:latin typeface="Tahoma"/>
                <a:cs typeface="Tahoma"/>
              </a:rPr>
              <a:t> </a:t>
            </a:r>
            <a:r>
              <a:rPr sz="4000" b="1" i="0" spc="-208" dirty="0">
                <a:solidFill>
                  <a:srgbClr val="003365"/>
                </a:solidFill>
                <a:latin typeface="Tahoma"/>
                <a:cs typeface="Tahoma"/>
              </a:rPr>
              <a:t>práticas  </a:t>
            </a:r>
            <a:r>
              <a:rPr sz="4000" b="1" i="0" spc="-250" dirty="0">
                <a:solidFill>
                  <a:srgbClr val="003365"/>
                </a:solidFill>
                <a:latin typeface="Tahoma"/>
                <a:cs typeface="Tahoma"/>
              </a:rPr>
              <a:t>e</a:t>
            </a:r>
            <a:r>
              <a:rPr sz="4000" b="1" i="0" spc="-82" dirty="0">
                <a:solidFill>
                  <a:srgbClr val="003365"/>
                </a:solidFill>
                <a:latin typeface="Tahoma"/>
                <a:cs typeface="Tahoma"/>
              </a:rPr>
              <a:t> </a:t>
            </a:r>
            <a:r>
              <a:rPr sz="4000" b="1" i="0" spc="-268" dirty="0">
                <a:solidFill>
                  <a:srgbClr val="003365"/>
                </a:solidFill>
                <a:latin typeface="Tahoma"/>
                <a:cs typeface="Tahoma"/>
              </a:rPr>
              <a:t>dificuldades</a:t>
            </a:r>
            <a:r>
              <a:rPr sz="4000" b="1" i="0" spc="-82" dirty="0">
                <a:solidFill>
                  <a:srgbClr val="003365"/>
                </a:solidFill>
                <a:latin typeface="Tahoma"/>
                <a:cs typeface="Tahoma"/>
              </a:rPr>
              <a:t> </a:t>
            </a:r>
            <a:r>
              <a:rPr sz="4000" b="1" i="0" spc="-218" dirty="0">
                <a:solidFill>
                  <a:srgbClr val="003365"/>
                </a:solidFill>
                <a:latin typeface="Tahoma"/>
                <a:cs typeface="Tahoma"/>
              </a:rPr>
              <a:t>co</a:t>
            </a:r>
            <a:r>
              <a:rPr sz="4000" b="1" i="0" spc="-350" dirty="0">
                <a:solidFill>
                  <a:srgbClr val="003365"/>
                </a:solidFill>
                <a:latin typeface="Tahoma"/>
                <a:cs typeface="Tahoma"/>
              </a:rPr>
              <a:t>m</a:t>
            </a:r>
            <a:r>
              <a:rPr sz="4000" b="1" i="0" spc="-82" dirty="0">
                <a:solidFill>
                  <a:srgbClr val="003365"/>
                </a:solidFill>
                <a:latin typeface="Tahoma"/>
                <a:cs typeface="Tahoma"/>
              </a:rPr>
              <a:t> </a:t>
            </a:r>
            <a:r>
              <a:rPr sz="4000" b="1" i="0" spc="-250" dirty="0">
                <a:solidFill>
                  <a:srgbClr val="003365"/>
                </a:solidFill>
                <a:latin typeface="Tahoma"/>
                <a:cs typeface="Tahoma"/>
              </a:rPr>
              <a:t>testes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9351818" y="5777754"/>
            <a:ext cx="2493818" cy="33342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4637">
              <a:lnSpc>
                <a:spcPts val="2609"/>
              </a:lnSpc>
            </a:pPr>
            <a:fld id="{81D60167-4931-47E6-BA6A-407CBD079E47}" type="slidenum">
              <a:rPr spc="-45" dirty="0"/>
              <a:pPr marL="34637">
                <a:lnSpc>
                  <a:spcPts val="2609"/>
                </a:lnSpc>
              </a:pPr>
              <a:t>23</a:t>
            </a:fld>
            <a:endParaRPr spc="-4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1176" y="-158716"/>
            <a:ext cx="4706505" cy="1365875"/>
          </a:xfrm>
          <a:prstGeom prst="rect">
            <a:avLst/>
          </a:prstGeom>
        </p:spPr>
        <p:txBody>
          <a:bodyPr vert="horz" wrap="square" lIns="0" tIns="11545" rIns="0" bIns="0" rtlCol="0" anchor="ctr">
            <a:spAutoFit/>
          </a:bodyPr>
          <a:lstStyle/>
          <a:p>
            <a:pPr marL="11546">
              <a:lnSpc>
                <a:spcPct val="100000"/>
              </a:lnSpc>
              <a:spcBef>
                <a:spcPts val="91"/>
              </a:spcBef>
            </a:pPr>
            <a:r>
              <a:rPr spc="-277" dirty="0"/>
              <a:t>Com</a:t>
            </a:r>
            <a:r>
              <a:rPr spc="-223" dirty="0"/>
              <a:t>o</a:t>
            </a:r>
            <a:r>
              <a:rPr spc="-182" dirty="0"/>
              <a:t> </a:t>
            </a:r>
            <a:r>
              <a:rPr spc="-323" dirty="0"/>
              <a:t>escreve</a:t>
            </a:r>
            <a:r>
              <a:rPr spc="-273" dirty="0"/>
              <a:t>r</a:t>
            </a:r>
            <a:r>
              <a:rPr spc="-185" dirty="0"/>
              <a:t> </a:t>
            </a:r>
            <a:r>
              <a:rPr spc="-268" dirty="0"/>
              <a:t>bon</a:t>
            </a:r>
            <a:r>
              <a:rPr spc="-195" dirty="0"/>
              <a:t>s</a:t>
            </a:r>
            <a:r>
              <a:rPr spc="-185" dirty="0"/>
              <a:t> </a:t>
            </a:r>
            <a:r>
              <a:rPr spc="-268" dirty="0"/>
              <a:t>testes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635623" y="7093942"/>
            <a:ext cx="38417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2400" b="0" i="1" kern="1200">
                <a:solidFill>
                  <a:srgbClr val="333365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870"/>
              </a:lnSpc>
            </a:pPr>
            <a:fld id="{81D60167-4931-47E6-BA6A-407CBD079E47}" type="slidenum">
              <a:rPr lang="pt-BR" spc="-50" smtClean="0"/>
              <a:pPr marL="38100">
                <a:lnSpc>
                  <a:spcPts val="2870"/>
                </a:lnSpc>
              </a:pPr>
              <a:t>24</a:t>
            </a:fld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2467155" y="1274387"/>
            <a:ext cx="7572086" cy="4531800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305958" marR="694466" indent="-294989">
              <a:spcBef>
                <a:spcPts val="86"/>
              </a:spcBef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277" dirty="0">
                <a:latin typeface="Trebuchet MS"/>
                <a:cs typeface="Trebuchet MS"/>
              </a:rPr>
              <a:t>JUnit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50" dirty="0">
                <a:latin typeface="Trebuchet MS"/>
                <a:cs typeface="Trebuchet MS"/>
              </a:rPr>
              <a:t>facilita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14" dirty="0">
                <a:latin typeface="Trebuchet MS"/>
                <a:cs typeface="Trebuchet MS"/>
              </a:rPr>
              <a:t>bastante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185" dirty="0">
                <a:latin typeface="Trebuchet MS"/>
                <a:cs typeface="Trebuchet MS"/>
              </a:rPr>
              <a:t>a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08" dirty="0">
                <a:latin typeface="Trebuchet MS"/>
                <a:cs typeface="Trebuchet MS"/>
              </a:rPr>
              <a:t>criação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59" dirty="0">
                <a:latin typeface="Trebuchet MS"/>
                <a:cs typeface="Trebuchet MS"/>
              </a:rPr>
              <a:t>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14" dirty="0">
                <a:latin typeface="Trebuchet MS"/>
                <a:cs typeface="Trebuchet MS"/>
              </a:rPr>
              <a:t>execução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68" dirty="0">
                <a:latin typeface="Trebuchet MS"/>
                <a:cs typeface="Trebuchet MS"/>
              </a:rPr>
              <a:t>de </a:t>
            </a:r>
            <a:r>
              <a:rPr sz="2909" i="1" spc="-864" dirty="0">
                <a:latin typeface="Trebuchet MS"/>
                <a:cs typeface="Trebuchet MS"/>
              </a:rPr>
              <a:t> </a:t>
            </a:r>
            <a:r>
              <a:rPr sz="2909" i="1" spc="-231" dirty="0">
                <a:latin typeface="Trebuchet MS"/>
                <a:cs typeface="Trebuchet MS"/>
              </a:rPr>
              <a:t>testes,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191" dirty="0">
                <a:latin typeface="Trebuchet MS"/>
                <a:cs typeface="Trebuchet MS"/>
              </a:rPr>
              <a:t>mas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55" dirty="0">
                <a:latin typeface="Trebuchet MS"/>
                <a:cs typeface="Trebuchet MS"/>
              </a:rPr>
              <a:t>elaborar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00" dirty="0">
                <a:latin typeface="Trebuchet MS"/>
                <a:cs typeface="Trebuchet MS"/>
              </a:rPr>
              <a:t>bons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14" dirty="0">
                <a:latin typeface="Trebuchet MS"/>
                <a:cs typeface="Trebuchet MS"/>
              </a:rPr>
              <a:t>testes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50" dirty="0">
                <a:latin typeface="Trebuchet MS"/>
                <a:cs typeface="Trebuchet MS"/>
              </a:rPr>
              <a:t>exige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05" dirty="0">
                <a:latin typeface="Trebuchet MS"/>
                <a:cs typeface="Trebuchet MS"/>
              </a:rPr>
              <a:t>mais</a:t>
            </a:r>
            <a:endParaRPr sz="2909">
              <a:latin typeface="Trebuchet MS"/>
              <a:cs typeface="Trebuchet MS"/>
            </a:endParaRPr>
          </a:p>
          <a:p>
            <a:pPr marL="696198" lvl="1" indent="-260353">
              <a:lnSpc>
                <a:spcPts val="3049"/>
              </a:lnSpc>
              <a:spcBef>
                <a:spcPts val="9"/>
              </a:spcBef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14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8" dirty="0">
                <a:solidFill>
                  <a:srgbClr val="000065"/>
                </a:solidFill>
                <a:latin typeface="Trebuchet MS"/>
                <a:cs typeface="Trebuchet MS"/>
              </a:rPr>
              <a:t>que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testar?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Como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saber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64" dirty="0">
                <a:solidFill>
                  <a:srgbClr val="000065"/>
                </a:solidFill>
                <a:latin typeface="Trebuchet MS"/>
                <a:cs typeface="Trebuchet MS"/>
              </a:rPr>
              <a:t>se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testes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1" dirty="0">
                <a:solidFill>
                  <a:srgbClr val="000065"/>
                </a:solidFill>
                <a:latin typeface="Trebuchet MS"/>
                <a:cs typeface="Trebuchet MS"/>
              </a:rPr>
              <a:t>estão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completos?</a:t>
            </a:r>
            <a:endParaRPr sz="2545">
              <a:latin typeface="Trebuchet MS"/>
              <a:cs typeface="Trebuchet MS"/>
            </a:endParaRPr>
          </a:p>
          <a:p>
            <a:pPr marL="305958" indent="-294989">
              <a:lnSpc>
                <a:spcPts val="3486"/>
              </a:lnSpc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191" dirty="0">
                <a:latin typeface="Trebuchet MS"/>
                <a:cs typeface="Trebuchet MS"/>
              </a:rPr>
              <a:t>"Teste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55" dirty="0">
                <a:latin typeface="Trebuchet MS"/>
                <a:cs typeface="Trebuchet MS"/>
              </a:rPr>
              <a:t>tudo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41" dirty="0">
                <a:latin typeface="Trebuchet MS"/>
                <a:cs typeface="Trebuchet MS"/>
              </a:rPr>
              <a:t>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45" dirty="0">
                <a:latin typeface="Trebuchet MS"/>
                <a:cs typeface="Trebuchet MS"/>
              </a:rPr>
              <a:t>que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55" dirty="0">
                <a:latin typeface="Trebuchet MS"/>
                <a:cs typeface="Trebuchet MS"/>
              </a:rPr>
              <a:t>pode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41" dirty="0">
                <a:latin typeface="Trebuchet MS"/>
                <a:cs typeface="Trebuchet MS"/>
              </a:rPr>
              <a:t>falhar"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77" dirty="0">
                <a:latin typeface="Trebuchet MS"/>
                <a:cs typeface="Trebuchet MS"/>
              </a:rPr>
              <a:t>[2]</a:t>
            </a:r>
            <a:endParaRPr sz="2909">
              <a:latin typeface="Trebuchet MS"/>
              <a:cs typeface="Trebuchet MS"/>
            </a:endParaRPr>
          </a:p>
          <a:p>
            <a:pPr marL="696198" lvl="1" indent="-260353">
              <a:spcBef>
                <a:spcPts val="9"/>
              </a:spcBef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164" dirty="0">
                <a:solidFill>
                  <a:srgbClr val="000065"/>
                </a:solidFill>
                <a:latin typeface="Trebuchet MS"/>
                <a:cs typeface="Trebuchet MS"/>
              </a:rPr>
              <a:t>Métodos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triviais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(get/set)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não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precisam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ser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testados.</a:t>
            </a:r>
            <a:endParaRPr sz="2545">
              <a:latin typeface="Trebuchet MS"/>
              <a:cs typeface="Trebuchet MS"/>
            </a:endParaRPr>
          </a:p>
          <a:p>
            <a:pPr marL="696198" lvl="1" indent="-260353">
              <a:lnSpc>
                <a:spcPts val="3045"/>
              </a:lnSpc>
              <a:spcBef>
                <a:spcPts val="9"/>
              </a:spcBef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36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45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50" dirty="0">
                <a:solidFill>
                  <a:srgbClr val="000065"/>
                </a:solidFill>
                <a:latin typeface="Trebuchet MS"/>
                <a:cs typeface="Trebuchet MS"/>
              </a:rPr>
              <a:t>houve</a:t>
            </a:r>
            <a:r>
              <a:rPr sz="2545" i="1" spc="-191" dirty="0">
                <a:solidFill>
                  <a:srgbClr val="000065"/>
                </a:solidFill>
                <a:latin typeface="Trebuchet MS"/>
                <a:cs typeface="Trebuchet MS"/>
              </a:rPr>
              <a:t>r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um</a:t>
            </a:r>
            <a:r>
              <a:rPr sz="2545" i="1" spc="-164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rotin</a:t>
            </a:r>
            <a:r>
              <a:rPr sz="2545" i="1" spc="-241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41" dirty="0">
                <a:solidFill>
                  <a:srgbClr val="000065"/>
                </a:solidFill>
                <a:latin typeface="Trebuchet MS"/>
                <a:cs typeface="Trebuchet MS"/>
              </a:rPr>
              <a:t>d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validaçã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n</a:t>
            </a:r>
            <a:r>
              <a:rPr sz="2545" i="1" spc="-191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métod</a:t>
            </a:r>
            <a:r>
              <a:rPr sz="2545" i="1" spc="-214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73" dirty="0">
                <a:solidFill>
                  <a:srgbClr val="000065"/>
                </a:solidFill>
                <a:latin typeface="Trebuchet MS"/>
                <a:cs typeface="Trebuchet MS"/>
              </a:rPr>
              <a:t>set?</a:t>
            </a:r>
            <a:endParaRPr sz="2545">
              <a:latin typeface="Trebuchet MS"/>
              <a:cs typeface="Trebuchet MS"/>
            </a:endParaRPr>
          </a:p>
          <a:p>
            <a:pPr marL="305958" indent="-294989">
              <a:lnSpc>
                <a:spcPts val="3481"/>
              </a:lnSpc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45" dirty="0">
                <a:latin typeface="Trebuchet MS"/>
                <a:cs typeface="Trebuchet MS"/>
              </a:rPr>
              <a:t>É</a:t>
            </a:r>
            <a:r>
              <a:rPr sz="2909" i="1" spc="-145" dirty="0">
                <a:latin typeface="Trebuchet MS"/>
                <a:cs typeface="Trebuchet MS"/>
              </a:rPr>
              <a:t> </a:t>
            </a:r>
            <a:r>
              <a:rPr sz="2909" i="1" spc="-273" dirty="0">
                <a:latin typeface="Trebuchet MS"/>
                <a:cs typeface="Trebuchet MS"/>
              </a:rPr>
              <a:t>m</a:t>
            </a:r>
            <a:r>
              <a:rPr sz="2909" i="1" spc="-268" dirty="0">
                <a:latin typeface="Trebuchet MS"/>
                <a:cs typeface="Trebuchet MS"/>
              </a:rPr>
              <a:t>elhor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77" dirty="0">
                <a:latin typeface="Trebuchet MS"/>
                <a:cs typeface="Trebuchet MS"/>
              </a:rPr>
              <a:t>ter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14" dirty="0">
                <a:latin typeface="Trebuchet MS"/>
                <a:cs typeface="Trebuchet MS"/>
              </a:rPr>
              <a:t>testes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185" dirty="0">
                <a:latin typeface="Trebuchet MS"/>
                <a:cs typeface="Trebuchet MS"/>
              </a:rPr>
              <a:t>a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05" dirty="0">
                <a:latin typeface="Trebuchet MS"/>
                <a:cs typeface="Trebuchet MS"/>
              </a:rPr>
              <a:t>mais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45" dirty="0">
                <a:latin typeface="Trebuchet MS"/>
                <a:cs typeface="Trebuchet MS"/>
              </a:rPr>
              <a:t>que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14" dirty="0">
                <a:latin typeface="Trebuchet MS"/>
                <a:cs typeface="Trebuchet MS"/>
              </a:rPr>
              <a:t>testes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185" dirty="0">
                <a:latin typeface="Trebuchet MS"/>
                <a:cs typeface="Trebuchet MS"/>
              </a:rPr>
              <a:t>a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18" dirty="0">
                <a:latin typeface="Trebuchet MS"/>
                <a:cs typeface="Trebuchet MS"/>
              </a:rPr>
              <a:t>menos</a:t>
            </a:r>
            <a:endParaRPr sz="2909">
              <a:latin typeface="Trebuchet MS"/>
              <a:cs typeface="Trebuchet MS"/>
            </a:endParaRPr>
          </a:p>
          <a:p>
            <a:pPr marL="696198" lvl="1" indent="-260353">
              <a:spcBef>
                <a:spcPts val="14"/>
              </a:spcBef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177" dirty="0">
                <a:solidFill>
                  <a:srgbClr val="000065"/>
                </a:solidFill>
                <a:latin typeface="Trebuchet MS"/>
                <a:cs typeface="Trebuchet MS"/>
              </a:rPr>
              <a:t>Escrev</a:t>
            </a:r>
            <a:r>
              <a:rPr sz="2545" i="1" spc="-191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teste</a:t>
            </a:r>
            <a:r>
              <a:rPr sz="2545" i="1" spc="-164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curto</a:t>
            </a:r>
            <a:r>
              <a:rPr sz="2545" i="1" spc="-164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(quebr</a:t>
            </a:r>
            <a:r>
              <a:rPr sz="2545" i="1" spc="-218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teste</a:t>
            </a:r>
            <a:r>
              <a:rPr sz="2545" i="1" spc="-164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1" dirty="0">
                <a:solidFill>
                  <a:srgbClr val="000065"/>
                </a:solidFill>
                <a:latin typeface="Trebuchet MS"/>
                <a:cs typeface="Trebuchet MS"/>
              </a:rPr>
              <a:t>maiores)</a:t>
            </a:r>
            <a:endParaRPr sz="2545">
              <a:latin typeface="Trebuchet MS"/>
              <a:cs typeface="Trebuchet MS"/>
            </a:endParaRPr>
          </a:p>
          <a:p>
            <a:pPr marL="696198" marR="558228" lvl="1" indent="-259775"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114" dirty="0">
                <a:solidFill>
                  <a:srgbClr val="000065"/>
                </a:solidFill>
                <a:latin typeface="Trebuchet MS"/>
                <a:cs typeface="Trebuchet MS"/>
              </a:rPr>
              <a:t>Us</a:t>
            </a:r>
            <a:r>
              <a:rPr sz="2545" i="1" spc="-109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45" dirty="0">
                <a:solidFill>
                  <a:srgbClr val="000065"/>
                </a:solidFill>
                <a:latin typeface="Trebuchet MS"/>
                <a:cs typeface="Trebuchet MS"/>
              </a:rPr>
              <a:t>assertNotNull(</a:t>
            </a:r>
            <a:r>
              <a:rPr sz="2545" i="1" spc="-109" dirty="0">
                <a:solidFill>
                  <a:srgbClr val="000065"/>
                </a:solidFill>
                <a:latin typeface="Trebuchet MS"/>
                <a:cs typeface="Trebuchet MS"/>
              </a:rPr>
              <a:t>)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(redu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z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drasticament</a:t>
            </a:r>
            <a:r>
              <a:rPr sz="2545" i="1" spc="-214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erro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de  </a:t>
            </a:r>
            <a:r>
              <a:rPr sz="2545" i="1" spc="-191" dirty="0">
                <a:solidFill>
                  <a:srgbClr val="000065"/>
                </a:solidFill>
                <a:latin typeface="Trebuchet MS"/>
                <a:cs typeface="Trebuchet MS"/>
              </a:rPr>
              <a:t>NullPointerExceptio</a:t>
            </a:r>
            <a:r>
              <a:rPr sz="2545" i="1" spc="-214" dirty="0">
                <a:solidFill>
                  <a:srgbClr val="000065"/>
                </a:solidFill>
                <a:latin typeface="Trebuchet MS"/>
                <a:cs typeface="Trebuchet MS"/>
              </a:rPr>
              <a:t>n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difícei</a:t>
            </a:r>
            <a:r>
              <a:rPr sz="2545" i="1" spc="-214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41" dirty="0">
                <a:solidFill>
                  <a:srgbClr val="000065"/>
                </a:solidFill>
                <a:latin typeface="Trebuchet MS"/>
                <a:cs typeface="Trebuchet MS"/>
              </a:rPr>
              <a:t>d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encontrar)</a:t>
            </a:r>
            <a:endParaRPr sz="2545">
              <a:latin typeface="Trebuchet MS"/>
              <a:cs typeface="Trebuchet MS"/>
            </a:endParaRPr>
          </a:p>
          <a:p>
            <a:pPr marL="696198" lvl="1" indent="-260353">
              <a:spcBef>
                <a:spcPts val="5"/>
              </a:spcBef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Reescreva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seu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código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para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8" dirty="0">
                <a:solidFill>
                  <a:srgbClr val="000065"/>
                </a:solidFill>
                <a:latin typeface="Trebuchet MS"/>
                <a:cs typeface="Trebuchet MS"/>
              </a:rPr>
              <a:t>que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50" dirty="0">
                <a:solidFill>
                  <a:srgbClr val="000065"/>
                </a:solidFill>
                <a:latin typeface="Trebuchet MS"/>
                <a:cs typeface="Trebuchet MS"/>
              </a:rPr>
              <a:t>fique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mais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fácil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36" dirty="0">
                <a:solidFill>
                  <a:srgbClr val="000065"/>
                </a:solidFill>
                <a:latin typeface="Trebuchet MS"/>
                <a:cs typeface="Trebuchet MS"/>
              </a:rPr>
              <a:t>de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testar</a:t>
            </a:r>
            <a:endParaRPr sz="2545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06749" y="6436591"/>
            <a:ext cx="303068" cy="347455"/>
          </a:xfrm>
          <a:prstGeom prst="rect">
            <a:avLst/>
          </a:prstGeom>
        </p:spPr>
        <p:txBody>
          <a:bodyPr vert="horz" wrap="square" lIns="0" tIns="11545" rIns="0" bIns="0" rtlCol="0">
            <a:spAutoFit/>
          </a:bodyPr>
          <a:lstStyle/>
          <a:p>
            <a:pPr marL="11546">
              <a:spcBef>
                <a:spcPts val="91"/>
              </a:spcBef>
            </a:pPr>
            <a:r>
              <a:rPr sz="2182" i="1" spc="-45" dirty="0">
                <a:solidFill>
                  <a:srgbClr val="333365"/>
                </a:solidFill>
                <a:latin typeface="Trebuchet MS"/>
                <a:cs typeface="Trebuchet MS"/>
              </a:rPr>
              <a:t>25</a:t>
            </a:r>
            <a:endParaRPr sz="2182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82533" y="179838"/>
            <a:ext cx="6078495" cy="688766"/>
          </a:xfrm>
          <a:prstGeom prst="rect">
            <a:avLst/>
          </a:prstGeom>
        </p:spPr>
        <p:txBody>
          <a:bodyPr vert="horz" wrap="square" lIns="0" tIns="11545" rIns="0" bIns="0" rtlCol="0" anchor="ctr">
            <a:spAutoFit/>
          </a:bodyPr>
          <a:lstStyle/>
          <a:p>
            <a:pPr marL="11546">
              <a:lnSpc>
                <a:spcPct val="100000"/>
              </a:lnSpc>
              <a:spcBef>
                <a:spcPts val="91"/>
              </a:spcBef>
            </a:pPr>
            <a:r>
              <a:rPr spc="-277" dirty="0"/>
              <a:t>Com</a:t>
            </a:r>
            <a:r>
              <a:rPr spc="-223" dirty="0"/>
              <a:t>o</a:t>
            </a:r>
            <a:r>
              <a:rPr spc="-182" dirty="0"/>
              <a:t> </a:t>
            </a:r>
            <a:r>
              <a:rPr spc="-305" dirty="0"/>
              <a:t>descobri</a:t>
            </a:r>
            <a:r>
              <a:rPr spc="-264" dirty="0"/>
              <a:t>r</a:t>
            </a:r>
            <a:r>
              <a:rPr spc="-182" dirty="0"/>
              <a:t> </a:t>
            </a:r>
            <a:r>
              <a:rPr spc="-255" dirty="0"/>
              <a:t>testes?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67155" y="1274386"/>
            <a:ext cx="7732568" cy="5373569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305958" indent="-294989">
              <a:spcBef>
                <a:spcPts val="86"/>
              </a:spcBef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200" dirty="0">
                <a:latin typeface="Trebuchet MS"/>
                <a:cs typeface="Trebuchet MS"/>
              </a:rPr>
              <a:t>Escreva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05" dirty="0">
                <a:latin typeface="Trebuchet MS"/>
                <a:cs typeface="Trebuchet MS"/>
              </a:rPr>
              <a:t>listas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68" dirty="0">
                <a:latin typeface="Trebuchet MS"/>
                <a:cs typeface="Trebuchet MS"/>
              </a:rPr>
              <a:t>de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45" dirty="0">
                <a:latin typeface="Trebuchet MS"/>
                <a:cs typeface="Trebuchet MS"/>
              </a:rPr>
              <a:t>tarefas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00" dirty="0">
                <a:latin typeface="Trebuchet MS"/>
                <a:cs typeface="Trebuchet MS"/>
              </a:rPr>
              <a:t>(to-do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05" dirty="0">
                <a:latin typeface="Trebuchet MS"/>
                <a:cs typeface="Trebuchet MS"/>
              </a:rPr>
              <a:t>list)</a:t>
            </a:r>
            <a:endParaRPr sz="2909">
              <a:latin typeface="Trebuchet MS"/>
              <a:cs typeface="Trebuchet MS"/>
            </a:endParaRPr>
          </a:p>
          <a:p>
            <a:pPr marL="696198" marR="245343" lvl="1" indent="-259775">
              <a:spcBef>
                <a:spcPts val="18"/>
              </a:spcBef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191" dirty="0">
                <a:solidFill>
                  <a:srgbClr val="000065"/>
                </a:solidFill>
                <a:latin typeface="Trebuchet MS"/>
                <a:cs typeface="Trebuchet MS"/>
              </a:rPr>
              <a:t>Comec</a:t>
            </a:r>
            <a:r>
              <a:rPr sz="2545" i="1" spc="-168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pela</a:t>
            </a:r>
            <a:r>
              <a:rPr sz="2545" i="1" spc="-164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mai</a:t>
            </a:r>
            <a:r>
              <a:rPr sz="2545" i="1" spc="-141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simple</a:t>
            </a:r>
            <a:r>
              <a:rPr sz="2545" i="1" spc="-164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36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6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deix</a:t>
            </a:r>
            <a:r>
              <a:rPr sz="2545" i="1" spc="-245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s 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teste</a:t>
            </a:r>
            <a:r>
              <a:rPr sz="2545" i="1" spc="-164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68" dirty="0">
                <a:solidFill>
                  <a:srgbClr val="000065"/>
                </a:solidFill>
                <a:latin typeface="Trebuchet MS"/>
                <a:cs typeface="Trebuchet MS"/>
              </a:rPr>
              <a:t>"realistas"  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par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36" dirty="0">
                <a:solidFill>
                  <a:srgbClr val="000065"/>
                </a:solidFill>
                <a:latin typeface="Trebuchet MS"/>
                <a:cs typeface="Trebuchet MS"/>
              </a:rPr>
              <a:t>final</a:t>
            </a:r>
            <a:endParaRPr sz="2545">
              <a:latin typeface="Trebuchet MS"/>
              <a:cs typeface="Trebuchet MS"/>
            </a:endParaRPr>
          </a:p>
          <a:p>
            <a:pPr marL="696198" marR="202047" lvl="1" indent="-259775">
              <a:spcBef>
                <a:spcPts val="5"/>
              </a:spcBef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Requerimentos</a:t>
            </a:r>
            <a:r>
              <a:rPr sz="2545" i="1" spc="-155" dirty="0">
                <a:solidFill>
                  <a:srgbClr val="000065"/>
                </a:solidFill>
                <a:latin typeface="Trebuchet MS"/>
                <a:cs typeface="Trebuchet MS"/>
              </a:rPr>
              <a:t>,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68" dirty="0">
                <a:solidFill>
                  <a:srgbClr val="000065"/>
                </a:solidFill>
                <a:latin typeface="Trebuchet MS"/>
                <a:cs typeface="Trebuchet MS"/>
              </a:rPr>
              <a:t>use-cases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,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diagrama</a:t>
            </a:r>
            <a:r>
              <a:rPr sz="2545" i="1" spc="-155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14" dirty="0">
                <a:solidFill>
                  <a:srgbClr val="000065"/>
                </a:solidFill>
                <a:latin typeface="Trebuchet MS"/>
                <a:cs typeface="Trebuchet MS"/>
              </a:rPr>
              <a:t>UML</a:t>
            </a:r>
            <a:r>
              <a:rPr sz="2545" i="1" spc="-64" dirty="0">
                <a:solidFill>
                  <a:srgbClr val="000065"/>
                </a:solidFill>
                <a:latin typeface="Trebuchet MS"/>
                <a:cs typeface="Trebuchet MS"/>
              </a:rPr>
              <a:t>: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rescrev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os 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requerimento</a:t>
            </a:r>
            <a:r>
              <a:rPr sz="2545" i="1" spc="-173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282" dirty="0">
                <a:solidFill>
                  <a:srgbClr val="000065"/>
                </a:solidFill>
                <a:latin typeface="Trebuchet MS"/>
                <a:cs typeface="Trebuchet MS"/>
              </a:rPr>
              <a:t>m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termo</a:t>
            </a:r>
            <a:r>
              <a:rPr sz="2545" i="1" spc="-164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41" dirty="0">
                <a:solidFill>
                  <a:srgbClr val="000065"/>
                </a:solidFill>
                <a:latin typeface="Trebuchet MS"/>
                <a:cs typeface="Trebuchet MS"/>
              </a:rPr>
              <a:t>d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1" dirty="0">
                <a:solidFill>
                  <a:srgbClr val="000065"/>
                </a:solidFill>
                <a:latin typeface="Trebuchet MS"/>
                <a:cs typeface="Trebuchet MS"/>
              </a:rPr>
              <a:t>testes</a:t>
            </a:r>
            <a:endParaRPr sz="2545">
              <a:latin typeface="Trebuchet MS"/>
              <a:cs typeface="Trebuchet MS"/>
            </a:endParaRPr>
          </a:p>
          <a:p>
            <a:pPr marL="305958" indent="-294989">
              <a:lnSpc>
                <a:spcPts val="3481"/>
              </a:lnSpc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136" dirty="0">
                <a:latin typeface="Trebuchet MS"/>
                <a:cs typeface="Trebuchet MS"/>
              </a:rPr>
              <a:t>Dados</a:t>
            </a:r>
            <a:endParaRPr sz="2909">
              <a:latin typeface="Trebuchet MS"/>
              <a:cs typeface="Trebuchet MS"/>
            </a:endParaRPr>
          </a:p>
          <a:p>
            <a:pPr marL="696198" marR="55995" lvl="1" indent="-259775">
              <a:spcBef>
                <a:spcPts val="9"/>
              </a:spcBef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109" dirty="0">
                <a:solidFill>
                  <a:srgbClr val="000065"/>
                </a:solidFill>
                <a:latin typeface="Trebuchet MS"/>
                <a:cs typeface="Trebuchet MS"/>
              </a:rPr>
              <a:t>Use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77" dirty="0">
                <a:solidFill>
                  <a:srgbClr val="000065"/>
                </a:solidFill>
                <a:latin typeface="Trebuchet MS"/>
                <a:cs typeface="Trebuchet MS"/>
              </a:rPr>
              <a:t>apenas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dados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suficientes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59" dirty="0">
                <a:solidFill>
                  <a:srgbClr val="000065"/>
                </a:solidFill>
                <a:latin typeface="Trebuchet MS"/>
                <a:cs typeface="Trebuchet MS"/>
              </a:rPr>
              <a:t>(não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teste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55" dirty="0">
                <a:solidFill>
                  <a:srgbClr val="000065"/>
                </a:solidFill>
                <a:latin typeface="Trebuchet MS"/>
                <a:cs typeface="Trebuchet MS"/>
              </a:rPr>
              <a:t>10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condições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68" dirty="0">
                <a:solidFill>
                  <a:srgbClr val="000065"/>
                </a:solidFill>
                <a:latin typeface="Trebuchet MS"/>
                <a:cs typeface="Trebuchet MS"/>
              </a:rPr>
              <a:t>se </a:t>
            </a:r>
            <a:r>
              <a:rPr sz="2545" i="1" spc="-750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8" dirty="0">
                <a:solidFill>
                  <a:srgbClr val="000065"/>
                </a:solidFill>
                <a:latin typeface="Trebuchet MS"/>
                <a:cs typeface="Trebuchet MS"/>
              </a:rPr>
              <a:t>trê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fore</a:t>
            </a:r>
            <a:r>
              <a:rPr sz="2545" i="1" spc="-395" dirty="0">
                <a:solidFill>
                  <a:srgbClr val="000065"/>
                </a:solidFill>
                <a:latin typeface="Trebuchet MS"/>
                <a:cs typeface="Trebuchet MS"/>
              </a:rPr>
              <a:t>m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suficientes)</a:t>
            </a:r>
            <a:endParaRPr sz="2545">
              <a:latin typeface="Trebuchet MS"/>
              <a:cs typeface="Trebuchet MS"/>
            </a:endParaRPr>
          </a:p>
          <a:p>
            <a:pPr marL="305958" indent="-294989">
              <a:lnSpc>
                <a:spcPts val="3481"/>
              </a:lnSpc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177" dirty="0">
                <a:latin typeface="Trebuchet MS"/>
                <a:cs typeface="Trebuchet MS"/>
              </a:rPr>
              <a:t>Bugs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77" dirty="0">
                <a:latin typeface="Trebuchet MS"/>
                <a:cs typeface="Trebuchet MS"/>
              </a:rPr>
              <a:t>revelam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14" dirty="0">
                <a:latin typeface="Trebuchet MS"/>
                <a:cs typeface="Trebuchet MS"/>
              </a:rPr>
              <a:t>testes</a:t>
            </a:r>
            <a:endParaRPr sz="2909">
              <a:latin typeface="Trebuchet MS"/>
              <a:cs typeface="Trebuchet MS"/>
            </a:endParaRPr>
          </a:p>
          <a:p>
            <a:pPr marL="696198" marR="542065" lvl="1" indent="-259775">
              <a:spcBef>
                <a:spcPts val="9"/>
              </a:spcBef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Achou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um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1" dirty="0">
                <a:solidFill>
                  <a:srgbClr val="000065"/>
                </a:solidFill>
                <a:latin typeface="Trebuchet MS"/>
                <a:cs typeface="Trebuchet MS"/>
              </a:rPr>
              <a:t>bug?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73" dirty="0">
                <a:solidFill>
                  <a:srgbClr val="000065"/>
                </a:solidFill>
                <a:latin typeface="Trebuchet MS"/>
                <a:cs typeface="Trebuchet MS"/>
              </a:rPr>
              <a:t>Não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conserte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1" dirty="0">
                <a:solidFill>
                  <a:srgbClr val="000065"/>
                </a:solidFill>
                <a:latin typeface="Trebuchet MS"/>
                <a:cs typeface="Trebuchet MS"/>
              </a:rPr>
              <a:t>sem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antes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escrever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um </a:t>
            </a:r>
            <a:r>
              <a:rPr sz="2545" i="1" spc="-755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test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qu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pegu</a:t>
            </a:r>
            <a:r>
              <a:rPr sz="2545" i="1" spc="-218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(s</a:t>
            </a:r>
            <a:r>
              <a:rPr sz="2545" i="1" spc="-164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8" dirty="0">
                <a:solidFill>
                  <a:srgbClr val="000065"/>
                </a:solidFill>
                <a:latin typeface="Trebuchet MS"/>
                <a:cs typeface="Trebuchet MS"/>
              </a:rPr>
              <a:t>voc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ê</a:t>
            </a:r>
            <a:r>
              <a:rPr sz="2545" i="1" spc="-141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nã</a:t>
            </a: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64" dirty="0">
                <a:solidFill>
                  <a:srgbClr val="000065"/>
                </a:solidFill>
                <a:latin typeface="Trebuchet MS"/>
                <a:cs typeface="Trebuchet MS"/>
              </a:rPr>
              <a:t>fizer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,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el</a:t>
            </a:r>
            <a:r>
              <a:rPr sz="2545" i="1" spc="-273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volta)!</a:t>
            </a:r>
            <a:endParaRPr sz="2545">
              <a:latin typeface="Trebuchet MS"/>
              <a:cs typeface="Trebuchet MS"/>
            </a:endParaRPr>
          </a:p>
          <a:p>
            <a:pPr marL="305958" marR="4618" indent="-294989">
              <a:lnSpc>
                <a:spcPts val="3491"/>
              </a:lnSpc>
              <a:spcBef>
                <a:spcPts val="82"/>
              </a:spcBef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214" dirty="0">
                <a:latin typeface="Trebuchet MS"/>
                <a:cs typeface="Trebuchet MS"/>
              </a:rPr>
              <a:t>Teste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55" dirty="0">
                <a:latin typeface="Trebuchet MS"/>
                <a:cs typeface="Trebuchet MS"/>
              </a:rPr>
              <a:t>sempre!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82" dirty="0">
                <a:latin typeface="Trebuchet MS"/>
                <a:cs typeface="Trebuchet MS"/>
              </a:rPr>
              <a:t>Não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31" dirty="0">
                <a:latin typeface="Trebuchet MS"/>
                <a:cs typeface="Trebuchet MS"/>
              </a:rPr>
              <a:t>escreva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31" dirty="0">
                <a:latin typeface="Trebuchet MS"/>
                <a:cs typeface="Trebuchet MS"/>
              </a:rPr>
              <a:t>uma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36" dirty="0">
                <a:latin typeface="Trebuchet MS"/>
                <a:cs typeface="Trebuchet MS"/>
              </a:rPr>
              <a:t>linha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68" dirty="0">
                <a:latin typeface="Trebuchet MS"/>
                <a:cs typeface="Trebuchet MS"/>
              </a:rPr>
              <a:t>de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36" dirty="0">
                <a:latin typeface="Trebuchet MS"/>
                <a:cs typeface="Trebuchet MS"/>
              </a:rPr>
              <a:t>código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14" dirty="0">
                <a:latin typeface="Trebuchet MS"/>
                <a:cs typeface="Trebuchet MS"/>
              </a:rPr>
              <a:t>sem </a:t>
            </a:r>
            <a:r>
              <a:rPr sz="2909" i="1" spc="-864" dirty="0">
                <a:latin typeface="Trebuchet MS"/>
                <a:cs typeface="Trebuchet MS"/>
              </a:rPr>
              <a:t> </a:t>
            </a:r>
            <a:r>
              <a:rPr sz="2909" i="1" spc="-205" dirty="0">
                <a:latin typeface="Trebuchet MS"/>
                <a:cs typeface="Trebuchet MS"/>
              </a:rPr>
              <a:t>antes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50" dirty="0">
                <a:latin typeface="Trebuchet MS"/>
                <a:cs typeface="Trebuchet MS"/>
              </a:rPr>
              <a:t>escrever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55" dirty="0">
                <a:latin typeface="Trebuchet MS"/>
                <a:cs typeface="Trebuchet MS"/>
              </a:rPr>
              <a:t>um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50" dirty="0">
                <a:latin typeface="Trebuchet MS"/>
                <a:cs typeface="Trebuchet MS"/>
              </a:rPr>
              <a:t>teste!</a:t>
            </a:r>
            <a:endParaRPr sz="2909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2667" y="179838"/>
            <a:ext cx="7127785" cy="688766"/>
          </a:xfrm>
          <a:prstGeom prst="rect">
            <a:avLst/>
          </a:prstGeom>
        </p:spPr>
        <p:txBody>
          <a:bodyPr vert="horz" wrap="square" lIns="0" tIns="11545" rIns="0" bIns="0" rtlCol="0" anchor="ctr">
            <a:spAutoFit/>
          </a:bodyPr>
          <a:lstStyle/>
          <a:p>
            <a:pPr marL="11546">
              <a:lnSpc>
                <a:spcPct val="100000"/>
              </a:lnSpc>
              <a:spcBef>
                <a:spcPts val="91"/>
              </a:spcBef>
            </a:pPr>
            <a:r>
              <a:rPr spc="-241" dirty="0"/>
              <a:t>Test-Drive</a:t>
            </a:r>
            <a:r>
              <a:rPr spc="-277" dirty="0"/>
              <a:t>n</a:t>
            </a:r>
            <a:r>
              <a:rPr spc="-182" dirty="0"/>
              <a:t> </a:t>
            </a:r>
            <a:r>
              <a:rPr spc="-295" dirty="0"/>
              <a:t>Developmen</a:t>
            </a:r>
            <a:r>
              <a:rPr spc="-223" dirty="0"/>
              <a:t>t</a:t>
            </a:r>
            <a:r>
              <a:rPr spc="-182" dirty="0"/>
              <a:t> </a:t>
            </a:r>
            <a:r>
              <a:rPr spc="-109" dirty="0"/>
              <a:t>(</a:t>
            </a:r>
            <a:r>
              <a:rPr spc="5" dirty="0"/>
              <a:t>TDD)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635623" y="7093942"/>
            <a:ext cx="38417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2400" b="0" i="1" kern="1200">
                <a:solidFill>
                  <a:srgbClr val="333365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870"/>
              </a:lnSpc>
            </a:pPr>
            <a:fld id="{81D60167-4931-47E6-BA6A-407CBD079E47}" type="slidenum">
              <a:rPr lang="pt-BR" spc="-50" smtClean="0"/>
              <a:pPr marL="38100">
                <a:lnSpc>
                  <a:spcPts val="2870"/>
                </a:lnSpc>
              </a:pPr>
              <a:t>26</a:t>
            </a:fld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2467154" y="1274387"/>
            <a:ext cx="7510895" cy="4824059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305958" indent="-294989">
              <a:spcBef>
                <a:spcPts val="86"/>
              </a:spcBef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227" dirty="0">
                <a:latin typeface="Trebuchet MS"/>
                <a:cs typeface="Trebuchet MS"/>
              </a:rPr>
              <a:t>Desenvolvimento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41" dirty="0">
                <a:latin typeface="Trebuchet MS"/>
                <a:cs typeface="Trebuchet MS"/>
              </a:rPr>
              <a:t>guiado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31" dirty="0">
                <a:latin typeface="Trebuchet MS"/>
                <a:cs typeface="Trebuchet MS"/>
              </a:rPr>
              <a:t>pelos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14" dirty="0">
                <a:latin typeface="Trebuchet MS"/>
                <a:cs typeface="Trebuchet MS"/>
              </a:rPr>
              <a:t>testes</a:t>
            </a:r>
            <a:endParaRPr sz="2909">
              <a:latin typeface="Trebuchet MS"/>
              <a:cs typeface="Trebuchet MS"/>
            </a:endParaRPr>
          </a:p>
          <a:p>
            <a:pPr marL="696198" lvl="1" indent="-260353">
              <a:spcBef>
                <a:spcPts val="18"/>
              </a:spcBef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168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ó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escrev</a:t>
            </a:r>
            <a:r>
              <a:rPr sz="2545" i="1" spc="-218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códig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nov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45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u</a:t>
            </a:r>
            <a:r>
              <a:rPr sz="2545" i="1" spc="-264" dirty="0">
                <a:solidFill>
                  <a:srgbClr val="000065"/>
                </a:solidFill>
                <a:latin typeface="Trebuchet MS"/>
                <a:cs typeface="Trebuchet MS"/>
              </a:rPr>
              <a:t>m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test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41" dirty="0">
                <a:solidFill>
                  <a:srgbClr val="000065"/>
                </a:solidFill>
                <a:latin typeface="Trebuchet MS"/>
                <a:cs typeface="Trebuchet MS"/>
              </a:rPr>
              <a:t>falhar</a:t>
            </a:r>
            <a:endParaRPr sz="2545">
              <a:latin typeface="Trebuchet MS"/>
              <a:cs typeface="Trebuchet MS"/>
            </a:endParaRPr>
          </a:p>
          <a:p>
            <a:pPr marL="696198" lvl="1" indent="-260353"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236" dirty="0">
                <a:solidFill>
                  <a:srgbClr val="000065"/>
                </a:solidFill>
                <a:latin typeface="Trebuchet MS"/>
                <a:cs typeface="Trebuchet MS"/>
              </a:rPr>
              <a:t>Refator</a:t>
            </a:r>
            <a:r>
              <a:rPr sz="2545" i="1" spc="-255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at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é</a:t>
            </a:r>
            <a:r>
              <a:rPr sz="2545" i="1" spc="-136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8" dirty="0">
                <a:solidFill>
                  <a:srgbClr val="000065"/>
                </a:solidFill>
                <a:latin typeface="Trebuchet MS"/>
                <a:cs typeface="Trebuchet MS"/>
              </a:rPr>
              <a:t>q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u</a:t>
            </a:r>
            <a:r>
              <a:rPr sz="2545" i="1" spc="-214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test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8" dirty="0">
                <a:solidFill>
                  <a:srgbClr val="000065"/>
                </a:solidFill>
                <a:latin typeface="Trebuchet MS"/>
                <a:cs typeface="Trebuchet MS"/>
              </a:rPr>
              <a:t>funcione</a:t>
            </a:r>
            <a:endParaRPr sz="2545">
              <a:latin typeface="Trebuchet MS"/>
              <a:cs typeface="Trebuchet MS"/>
            </a:endParaRPr>
          </a:p>
          <a:p>
            <a:pPr marL="696198" marR="4618" lvl="1" indent="-259775">
              <a:spcBef>
                <a:spcPts val="5"/>
              </a:spcBef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214" dirty="0">
                <a:solidFill>
                  <a:srgbClr val="000065"/>
                </a:solidFill>
                <a:latin typeface="Trebuchet MS"/>
                <a:cs typeface="Trebuchet MS"/>
              </a:rPr>
              <a:t>Alternância: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59" dirty="0">
                <a:solidFill>
                  <a:srgbClr val="000065"/>
                </a:solidFill>
                <a:latin typeface="Trebuchet MS"/>
                <a:cs typeface="Trebuchet MS"/>
              </a:rPr>
              <a:t>"red/green/refactor"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77" dirty="0">
                <a:solidFill>
                  <a:srgbClr val="000065"/>
                </a:solidFill>
                <a:latin typeface="Trebuchet MS"/>
                <a:cs typeface="Trebuchet MS"/>
              </a:rPr>
              <a:t>-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73" dirty="0">
                <a:solidFill>
                  <a:srgbClr val="000065"/>
                </a:solidFill>
                <a:latin typeface="Trebuchet MS"/>
                <a:cs typeface="Trebuchet MS"/>
              </a:rPr>
              <a:t>nunca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64" dirty="0">
                <a:solidFill>
                  <a:srgbClr val="000065"/>
                </a:solidFill>
                <a:latin typeface="Trebuchet MS"/>
                <a:cs typeface="Trebuchet MS"/>
              </a:rPr>
              <a:t>passe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mais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36" dirty="0">
                <a:solidFill>
                  <a:srgbClr val="000065"/>
                </a:solidFill>
                <a:latin typeface="Trebuchet MS"/>
                <a:cs typeface="Trebuchet MS"/>
              </a:rPr>
              <a:t>de </a:t>
            </a:r>
            <a:r>
              <a:rPr sz="2545" i="1" spc="-755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55" dirty="0">
                <a:solidFill>
                  <a:srgbClr val="000065"/>
                </a:solidFill>
                <a:latin typeface="Trebuchet MS"/>
                <a:cs typeface="Trebuchet MS"/>
              </a:rPr>
              <a:t>1</a:t>
            </a:r>
            <a:r>
              <a:rPr sz="2545" i="1" spc="-50" dirty="0">
                <a:solidFill>
                  <a:srgbClr val="000065"/>
                </a:solidFill>
                <a:latin typeface="Trebuchet MS"/>
                <a:cs typeface="Trebuchet MS"/>
              </a:rPr>
              <a:t>0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minuto</a:t>
            </a:r>
            <a:r>
              <a:rPr sz="2545" i="1" spc="-155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55" dirty="0">
                <a:solidFill>
                  <a:srgbClr val="000065"/>
                </a:solidFill>
                <a:latin typeface="Trebuchet MS"/>
                <a:cs typeface="Trebuchet MS"/>
              </a:rPr>
              <a:t>se</a:t>
            </a:r>
            <a:r>
              <a:rPr sz="2545" i="1" spc="-264" dirty="0">
                <a:solidFill>
                  <a:srgbClr val="000065"/>
                </a:solidFill>
                <a:latin typeface="Trebuchet MS"/>
                <a:cs typeface="Trebuchet MS"/>
              </a:rPr>
              <a:t>m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qu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59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4" dirty="0">
                <a:solidFill>
                  <a:srgbClr val="000065"/>
                </a:solidFill>
                <a:latin typeface="Trebuchet MS"/>
                <a:cs typeface="Trebuchet MS"/>
              </a:rPr>
              <a:t>barr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36" dirty="0">
                <a:solidFill>
                  <a:srgbClr val="000065"/>
                </a:solidFill>
                <a:latin typeface="Trebuchet MS"/>
                <a:cs typeface="Trebuchet MS"/>
              </a:rPr>
              <a:t>d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55" dirty="0">
                <a:solidFill>
                  <a:srgbClr val="000065"/>
                </a:solidFill>
                <a:latin typeface="Trebuchet MS"/>
                <a:cs typeface="Trebuchet MS"/>
              </a:rPr>
              <a:t>JUni</a:t>
            </a:r>
            <a:r>
              <a:rPr sz="2545" i="1" spc="-214" dirty="0">
                <a:solidFill>
                  <a:srgbClr val="000065"/>
                </a:solidFill>
                <a:latin typeface="Trebuchet MS"/>
                <a:cs typeface="Trebuchet MS"/>
              </a:rPr>
              <a:t>t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41" dirty="0">
                <a:solidFill>
                  <a:srgbClr val="000065"/>
                </a:solidFill>
                <a:latin typeface="Trebuchet MS"/>
                <a:cs typeface="Trebuchet MS"/>
              </a:rPr>
              <a:t>fiqu</a:t>
            </a:r>
            <a:r>
              <a:rPr sz="2545" i="1" spc="-282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64" dirty="0">
                <a:solidFill>
                  <a:srgbClr val="000065"/>
                </a:solidFill>
                <a:latin typeface="Trebuchet MS"/>
                <a:cs typeface="Trebuchet MS"/>
              </a:rPr>
              <a:t>verde.</a:t>
            </a:r>
            <a:endParaRPr sz="2545">
              <a:latin typeface="Trebuchet MS"/>
              <a:cs typeface="Trebuchet MS"/>
            </a:endParaRPr>
          </a:p>
          <a:p>
            <a:pPr marL="305958" indent="-294989">
              <a:lnSpc>
                <a:spcPts val="3481"/>
              </a:lnSpc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182" dirty="0">
                <a:latin typeface="Trebuchet MS"/>
                <a:cs typeface="Trebuchet MS"/>
              </a:rPr>
              <a:t>Técnicas</a:t>
            </a:r>
            <a:endParaRPr sz="2909">
              <a:latin typeface="Trebuchet MS"/>
              <a:cs typeface="Trebuchet MS"/>
            </a:endParaRPr>
          </a:p>
          <a:p>
            <a:pPr marL="696198" marR="658675" lvl="1" indent="-259775">
              <a:spcBef>
                <a:spcPts val="9"/>
              </a:spcBef>
              <a:buFont typeface="Wingdings"/>
              <a:buChar char=""/>
              <a:tabLst>
                <a:tab pos="696775" algn="l"/>
              </a:tabLst>
            </a:pPr>
            <a:r>
              <a:rPr sz="2545" i="1" spc="-141" dirty="0">
                <a:solidFill>
                  <a:srgbClr val="CC0000"/>
                </a:solidFill>
                <a:latin typeface="Trebuchet MS"/>
                <a:cs typeface="Trebuchet MS"/>
              </a:rPr>
              <a:t>"Fak</a:t>
            </a:r>
            <a:r>
              <a:rPr sz="2545" i="1" spc="-155" dirty="0">
                <a:solidFill>
                  <a:srgbClr val="CC0000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545" i="1" spc="-127" dirty="0">
                <a:solidFill>
                  <a:srgbClr val="CC0000"/>
                </a:solidFill>
                <a:latin typeface="Trebuchet MS"/>
                <a:cs typeface="Trebuchet MS"/>
              </a:rPr>
              <a:t>I</a:t>
            </a:r>
            <a:r>
              <a:rPr sz="2545" i="1" spc="-182" dirty="0">
                <a:solidFill>
                  <a:srgbClr val="CC0000"/>
                </a:solidFill>
                <a:latin typeface="Trebuchet MS"/>
                <a:cs typeface="Trebuchet MS"/>
              </a:rPr>
              <a:t>t</a:t>
            </a:r>
            <a:r>
              <a:rPr sz="2545" i="1" spc="-132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545" i="1" spc="-236" dirty="0">
                <a:solidFill>
                  <a:srgbClr val="CC0000"/>
                </a:solidFill>
                <a:latin typeface="Trebuchet MS"/>
                <a:cs typeface="Trebuchet MS"/>
              </a:rPr>
              <a:t>Ti</a:t>
            </a:r>
            <a:r>
              <a:rPr sz="2545" i="1" spc="-168" dirty="0">
                <a:solidFill>
                  <a:srgbClr val="CC0000"/>
                </a:solidFill>
                <a:latin typeface="Trebuchet MS"/>
                <a:cs typeface="Trebuchet MS"/>
              </a:rPr>
              <a:t>l</a:t>
            </a:r>
            <a:r>
              <a:rPr sz="2545" i="1" spc="-132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545" i="1" spc="-214" dirty="0">
                <a:solidFill>
                  <a:srgbClr val="CC0000"/>
                </a:solidFill>
                <a:latin typeface="Trebuchet MS"/>
                <a:cs typeface="Trebuchet MS"/>
              </a:rPr>
              <a:t>You</a:t>
            </a:r>
            <a:r>
              <a:rPr sz="2545" i="1" spc="-132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545" i="1" spc="-109" dirty="0">
                <a:solidFill>
                  <a:srgbClr val="CC0000"/>
                </a:solidFill>
                <a:latin typeface="Trebuchet MS"/>
                <a:cs typeface="Trebuchet MS"/>
              </a:rPr>
              <a:t>Mak</a:t>
            </a:r>
            <a:r>
              <a:rPr sz="2545" i="1" spc="-91" dirty="0">
                <a:solidFill>
                  <a:srgbClr val="CC0000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545" i="1" spc="-127" dirty="0">
                <a:solidFill>
                  <a:srgbClr val="CC0000"/>
                </a:solidFill>
                <a:latin typeface="Trebuchet MS"/>
                <a:cs typeface="Trebuchet MS"/>
              </a:rPr>
              <a:t>It"</a:t>
            </a:r>
            <a:r>
              <a:rPr sz="2545" i="1" spc="-295" dirty="0">
                <a:solidFill>
                  <a:srgbClr val="000065"/>
                </a:solidFill>
                <a:latin typeface="Trebuchet MS"/>
                <a:cs typeface="Trebuchet MS"/>
              </a:rPr>
              <a:t>: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faç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u</a:t>
            </a:r>
            <a:r>
              <a:rPr sz="2545" i="1" spc="-264" dirty="0">
                <a:solidFill>
                  <a:srgbClr val="000065"/>
                </a:solidFill>
                <a:latin typeface="Trebuchet MS"/>
                <a:cs typeface="Trebuchet MS"/>
              </a:rPr>
              <a:t>m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test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rodar  simplesmente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fazendo</a:t>
            </a:r>
            <a:r>
              <a:rPr sz="2545" i="1" spc="-118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método</a:t>
            </a:r>
            <a:r>
              <a:rPr sz="2545" i="1" spc="-118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retornar</a:t>
            </a:r>
            <a:r>
              <a:rPr sz="2545" i="1" spc="-118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constante</a:t>
            </a:r>
            <a:endParaRPr sz="2545">
              <a:latin typeface="Trebuchet MS"/>
              <a:cs typeface="Trebuchet MS"/>
            </a:endParaRPr>
          </a:p>
          <a:p>
            <a:pPr marL="696198" marR="127001" lvl="1" indent="-259775">
              <a:spcBef>
                <a:spcPts val="5"/>
              </a:spcBef>
              <a:buFont typeface="Wingdings"/>
              <a:buChar char=""/>
              <a:tabLst>
                <a:tab pos="696775" algn="l"/>
              </a:tabLst>
            </a:pPr>
            <a:r>
              <a:rPr sz="2545" i="1" spc="-205" dirty="0">
                <a:solidFill>
                  <a:srgbClr val="CC0000"/>
                </a:solidFill>
                <a:latin typeface="Trebuchet MS"/>
                <a:cs typeface="Trebuchet MS"/>
              </a:rPr>
              <a:t>Triangulação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: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1" dirty="0">
                <a:solidFill>
                  <a:srgbClr val="000065"/>
                </a:solidFill>
                <a:latin typeface="Trebuchet MS"/>
                <a:cs typeface="Trebuchet MS"/>
              </a:rPr>
              <a:t>abstraia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código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77" dirty="0">
                <a:solidFill>
                  <a:srgbClr val="000065"/>
                </a:solidFill>
                <a:latin typeface="Trebuchet MS"/>
                <a:cs typeface="Trebuchet MS"/>
              </a:rPr>
              <a:t>apenas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quando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41" dirty="0">
                <a:solidFill>
                  <a:srgbClr val="000065"/>
                </a:solidFill>
                <a:latin typeface="Trebuchet MS"/>
                <a:cs typeface="Trebuchet MS"/>
              </a:rPr>
              <a:t>houver </a:t>
            </a:r>
            <a:r>
              <a:rPr sz="2545" i="1" spc="-755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doi</a:t>
            </a:r>
            <a:r>
              <a:rPr sz="2545" i="1" spc="-173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ou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mai</a:t>
            </a:r>
            <a:r>
              <a:rPr sz="2545" i="1" spc="-141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teste</a:t>
            </a:r>
            <a:r>
              <a:rPr sz="2545" i="1" spc="-164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qu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1" dirty="0">
                <a:solidFill>
                  <a:srgbClr val="000065"/>
                </a:solidFill>
                <a:latin typeface="Trebuchet MS"/>
                <a:cs typeface="Trebuchet MS"/>
              </a:rPr>
              <a:t>espera</a:t>
            </a:r>
            <a:r>
              <a:rPr sz="2545" i="1" spc="-309" dirty="0">
                <a:solidFill>
                  <a:srgbClr val="000065"/>
                </a:solidFill>
                <a:latin typeface="Trebuchet MS"/>
                <a:cs typeface="Trebuchet MS"/>
              </a:rPr>
              <a:t>m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resposta</a:t>
            </a:r>
            <a:r>
              <a:rPr sz="2545" i="1" spc="-155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diferentes</a:t>
            </a:r>
            <a:endParaRPr sz="2545">
              <a:latin typeface="Trebuchet MS"/>
              <a:cs typeface="Trebuchet MS"/>
            </a:endParaRPr>
          </a:p>
          <a:p>
            <a:pPr marL="696198" marR="860722" lvl="1" indent="-259775">
              <a:spcBef>
                <a:spcPts val="5"/>
              </a:spcBef>
              <a:buFont typeface="Wingdings"/>
              <a:buChar char=""/>
              <a:tabLst>
                <a:tab pos="696775" algn="l"/>
              </a:tabLst>
            </a:pPr>
            <a:r>
              <a:rPr sz="2545" i="1" spc="-200" dirty="0">
                <a:solidFill>
                  <a:srgbClr val="CC0000"/>
                </a:solidFill>
                <a:latin typeface="Trebuchet MS"/>
                <a:cs typeface="Trebuchet MS"/>
              </a:rPr>
              <a:t>Implementaçã</a:t>
            </a:r>
            <a:r>
              <a:rPr sz="2545" i="1" spc="-195" dirty="0">
                <a:solidFill>
                  <a:srgbClr val="CC0000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CC0000"/>
                </a:solidFill>
                <a:latin typeface="Trebuchet MS"/>
                <a:cs typeface="Trebuchet MS"/>
              </a:rPr>
              <a:t>óbvia</a:t>
            </a:r>
            <a:r>
              <a:rPr sz="2545" i="1" spc="-295" dirty="0">
                <a:solidFill>
                  <a:srgbClr val="000065"/>
                </a:solidFill>
                <a:latin typeface="Trebuchet MS"/>
                <a:cs typeface="Trebuchet MS"/>
              </a:rPr>
              <a:t>: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45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operaçõe</a:t>
            </a:r>
            <a:r>
              <a:rPr sz="2545" i="1" spc="-155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55" dirty="0">
                <a:solidFill>
                  <a:srgbClr val="000065"/>
                </a:solidFill>
                <a:latin typeface="Trebuchet MS"/>
                <a:cs typeface="Trebuchet MS"/>
              </a:rPr>
              <a:t>sã</a:t>
            </a:r>
            <a:r>
              <a:rPr sz="2545" i="1" spc="-173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simples, 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implemente-a</a:t>
            </a:r>
            <a:r>
              <a:rPr sz="2545" i="1" spc="-155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faç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qu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s 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teste</a:t>
            </a:r>
            <a:r>
              <a:rPr sz="2545" i="1" spc="-164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41" dirty="0">
                <a:solidFill>
                  <a:srgbClr val="000065"/>
                </a:solidFill>
                <a:latin typeface="Trebuchet MS"/>
                <a:cs typeface="Trebuchet MS"/>
              </a:rPr>
              <a:t>rodem</a:t>
            </a:r>
            <a:endParaRPr sz="2545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0768" y="179838"/>
            <a:ext cx="7088876" cy="688766"/>
          </a:xfrm>
          <a:prstGeom prst="rect">
            <a:avLst/>
          </a:prstGeom>
        </p:spPr>
        <p:txBody>
          <a:bodyPr vert="horz" wrap="square" lIns="0" tIns="11545" rIns="0" bIns="0" rtlCol="0" anchor="ctr">
            <a:spAutoFit/>
          </a:bodyPr>
          <a:lstStyle/>
          <a:p>
            <a:pPr marL="11546">
              <a:lnSpc>
                <a:spcPct val="100000"/>
              </a:lnSpc>
              <a:spcBef>
                <a:spcPts val="91"/>
              </a:spcBef>
            </a:pPr>
            <a:r>
              <a:rPr spc="-277" dirty="0"/>
              <a:t>Com</a:t>
            </a:r>
            <a:r>
              <a:rPr spc="-223" dirty="0"/>
              <a:t>o</a:t>
            </a:r>
            <a:r>
              <a:rPr spc="-182" dirty="0"/>
              <a:t> </a:t>
            </a:r>
            <a:r>
              <a:rPr spc="-336" dirty="0"/>
              <a:t>lida</a:t>
            </a:r>
            <a:r>
              <a:rPr spc="-323" dirty="0"/>
              <a:t>r</a:t>
            </a:r>
            <a:r>
              <a:rPr spc="-185" dirty="0"/>
              <a:t> </a:t>
            </a:r>
            <a:r>
              <a:rPr spc="-227" dirty="0"/>
              <a:t>co</a:t>
            </a:r>
            <a:r>
              <a:rPr spc="-368" dirty="0"/>
              <a:t>m</a:t>
            </a:r>
            <a:r>
              <a:rPr spc="-182" dirty="0"/>
              <a:t> </a:t>
            </a:r>
            <a:r>
              <a:rPr spc="-273" dirty="0"/>
              <a:t>teste</a:t>
            </a:r>
            <a:r>
              <a:rPr spc="-236" dirty="0"/>
              <a:t>s</a:t>
            </a:r>
            <a:r>
              <a:rPr spc="-182" dirty="0"/>
              <a:t> </a:t>
            </a:r>
            <a:r>
              <a:rPr spc="-314" dirty="0"/>
              <a:t>difíceis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635623" y="7093942"/>
            <a:ext cx="38417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2400" b="0" i="1" kern="1200">
                <a:solidFill>
                  <a:srgbClr val="333365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870"/>
              </a:lnSpc>
            </a:pPr>
            <a:fld id="{81D60167-4931-47E6-BA6A-407CBD079E47}" type="slidenum">
              <a:rPr lang="pt-BR" spc="-50" smtClean="0"/>
              <a:pPr marL="38100">
                <a:lnSpc>
                  <a:spcPts val="2870"/>
                </a:lnSpc>
              </a:pPr>
              <a:t>27</a:t>
            </a:fld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2439446" y="1242522"/>
            <a:ext cx="7475105" cy="5267001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305958" indent="-294989">
              <a:lnSpc>
                <a:spcPts val="3355"/>
              </a:lnSpc>
              <a:spcBef>
                <a:spcPts val="86"/>
              </a:spcBef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195" dirty="0">
                <a:latin typeface="Trebuchet MS"/>
                <a:cs typeface="Trebuchet MS"/>
              </a:rPr>
              <a:t>Testes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86" dirty="0">
                <a:latin typeface="Trebuchet MS"/>
                <a:cs typeface="Trebuchet MS"/>
              </a:rPr>
              <a:t>devem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27" dirty="0">
                <a:latin typeface="Trebuchet MS"/>
                <a:cs typeface="Trebuchet MS"/>
              </a:rPr>
              <a:t>ser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23" dirty="0">
                <a:latin typeface="Trebuchet MS"/>
                <a:cs typeface="Trebuchet MS"/>
              </a:rPr>
              <a:t>simples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59" dirty="0">
                <a:latin typeface="Trebuchet MS"/>
                <a:cs typeface="Trebuchet MS"/>
              </a:rPr>
              <a:t>e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31" dirty="0">
                <a:latin typeface="Trebuchet MS"/>
                <a:cs typeface="Trebuchet MS"/>
              </a:rPr>
              <a:t>suficientes</a:t>
            </a:r>
            <a:endParaRPr sz="2909">
              <a:latin typeface="Trebuchet MS"/>
              <a:cs typeface="Trebuchet MS"/>
            </a:endParaRPr>
          </a:p>
          <a:p>
            <a:pPr marL="696198" lvl="1" indent="-260353">
              <a:lnSpc>
                <a:spcPts val="2559"/>
              </a:lnSpc>
              <a:buFont typeface="Wingdings"/>
              <a:buChar char=""/>
              <a:tabLst>
                <a:tab pos="696198" algn="l"/>
                <a:tab pos="696775" algn="l"/>
              </a:tabLst>
            </a:pPr>
            <a:r>
              <a:rPr sz="2364" b="1" i="1" spc="-45" dirty="0">
                <a:solidFill>
                  <a:srgbClr val="CC0000"/>
                </a:solidFill>
                <a:latin typeface="Trebuchet MS"/>
                <a:cs typeface="Trebuchet MS"/>
              </a:rPr>
              <a:t>XP</a:t>
            </a:r>
            <a:r>
              <a:rPr sz="2364" i="1" spc="-45" dirty="0">
                <a:solidFill>
                  <a:srgbClr val="000065"/>
                </a:solidFill>
                <a:latin typeface="Trebuchet MS"/>
                <a:cs typeface="Trebuchet MS"/>
              </a:rPr>
              <a:t>:</a:t>
            </a:r>
            <a:r>
              <a:rPr sz="2364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91" dirty="0">
                <a:solidFill>
                  <a:srgbClr val="000065"/>
                </a:solidFill>
                <a:latin typeface="Trebuchet MS"/>
                <a:cs typeface="Trebuchet MS"/>
              </a:rPr>
              <a:t>design</a:t>
            </a:r>
            <a:r>
              <a:rPr sz="2364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73" dirty="0">
                <a:solidFill>
                  <a:srgbClr val="000065"/>
                </a:solidFill>
                <a:latin typeface="Trebuchet MS"/>
                <a:cs typeface="Trebuchet MS"/>
              </a:rPr>
              <a:t>mais</a:t>
            </a:r>
            <a:r>
              <a:rPr sz="2364" i="1" spc="-118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85" dirty="0">
                <a:solidFill>
                  <a:srgbClr val="000065"/>
                </a:solidFill>
                <a:latin typeface="Trebuchet MS"/>
                <a:cs typeface="Trebuchet MS"/>
              </a:rPr>
              <a:t>simples</a:t>
            </a:r>
            <a:r>
              <a:rPr sz="2364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205" dirty="0">
                <a:solidFill>
                  <a:srgbClr val="000065"/>
                </a:solidFill>
                <a:latin typeface="Trebuchet MS"/>
                <a:cs typeface="Trebuchet MS"/>
              </a:rPr>
              <a:t>que</a:t>
            </a:r>
            <a:r>
              <a:rPr sz="2364" i="1" spc="-118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208" dirty="0">
                <a:solidFill>
                  <a:srgbClr val="000065"/>
                </a:solidFill>
                <a:latin typeface="Trebuchet MS"/>
                <a:cs typeface="Trebuchet MS"/>
              </a:rPr>
              <a:t>resolva</a:t>
            </a:r>
            <a:r>
              <a:rPr sz="2364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95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364" i="1" spc="-118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218" dirty="0">
                <a:solidFill>
                  <a:srgbClr val="000065"/>
                </a:solidFill>
                <a:latin typeface="Trebuchet MS"/>
                <a:cs typeface="Trebuchet MS"/>
              </a:rPr>
              <a:t>problema;</a:t>
            </a:r>
            <a:endParaRPr sz="2364">
              <a:latin typeface="Trebuchet MS"/>
              <a:cs typeface="Trebuchet MS"/>
            </a:endParaRPr>
          </a:p>
          <a:p>
            <a:pPr marL="696198">
              <a:lnSpc>
                <a:spcPts val="2518"/>
              </a:lnSpc>
            </a:pPr>
            <a:r>
              <a:rPr sz="2364" i="1" spc="-205" dirty="0">
                <a:solidFill>
                  <a:srgbClr val="000065"/>
                </a:solidFill>
                <a:latin typeface="Trebuchet MS"/>
                <a:cs typeface="Trebuchet MS"/>
              </a:rPr>
              <a:t>sempr</a:t>
            </a:r>
            <a:r>
              <a:rPr sz="2364" i="1" spc="-195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364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77" dirty="0">
                <a:solidFill>
                  <a:srgbClr val="000065"/>
                </a:solidFill>
                <a:latin typeface="Trebuchet MS"/>
                <a:cs typeface="Trebuchet MS"/>
              </a:rPr>
              <a:t>pode-s</a:t>
            </a:r>
            <a:r>
              <a:rPr sz="2364" i="1" spc="-185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364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214" dirty="0">
                <a:solidFill>
                  <a:srgbClr val="000065"/>
                </a:solidFill>
                <a:latin typeface="Trebuchet MS"/>
                <a:cs typeface="Trebuchet MS"/>
              </a:rPr>
              <a:t>escreve</a:t>
            </a:r>
            <a:r>
              <a:rPr sz="2364" i="1" spc="-177" dirty="0">
                <a:solidFill>
                  <a:srgbClr val="000065"/>
                </a:solidFill>
                <a:latin typeface="Trebuchet MS"/>
                <a:cs typeface="Trebuchet MS"/>
              </a:rPr>
              <a:t>r</a:t>
            </a:r>
            <a:r>
              <a:rPr sz="2364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200" dirty="0">
                <a:solidFill>
                  <a:srgbClr val="000065"/>
                </a:solidFill>
                <a:latin typeface="Trebuchet MS"/>
                <a:cs typeface="Trebuchet MS"/>
              </a:rPr>
              <a:t>novo</a:t>
            </a:r>
            <a:r>
              <a:rPr sz="2364" i="1" spc="-150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364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95" dirty="0">
                <a:solidFill>
                  <a:srgbClr val="000065"/>
                </a:solidFill>
                <a:latin typeface="Trebuchet MS"/>
                <a:cs typeface="Trebuchet MS"/>
              </a:rPr>
              <a:t>testes</a:t>
            </a:r>
            <a:r>
              <a:rPr sz="2364" i="1" spc="-155" dirty="0">
                <a:solidFill>
                  <a:srgbClr val="000065"/>
                </a:solidFill>
                <a:latin typeface="Trebuchet MS"/>
                <a:cs typeface="Trebuchet MS"/>
              </a:rPr>
              <a:t>,</a:t>
            </a:r>
            <a:r>
              <a:rPr sz="2364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91" dirty="0">
                <a:solidFill>
                  <a:srgbClr val="000065"/>
                </a:solidFill>
                <a:latin typeface="Trebuchet MS"/>
                <a:cs typeface="Trebuchet MS"/>
              </a:rPr>
              <a:t>quand</a:t>
            </a:r>
            <a:r>
              <a:rPr sz="2364" i="1" spc="-185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364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73" dirty="0">
                <a:solidFill>
                  <a:srgbClr val="000065"/>
                </a:solidFill>
                <a:latin typeface="Trebuchet MS"/>
                <a:cs typeface="Trebuchet MS"/>
              </a:rPr>
              <a:t>necessário</a:t>
            </a:r>
            <a:endParaRPr sz="2364">
              <a:latin typeface="Trebuchet MS"/>
              <a:cs typeface="Trebuchet MS"/>
            </a:endParaRPr>
          </a:p>
          <a:p>
            <a:pPr marL="305958" indent="-294989">
              <a:lnSpc>
                <a:spcPts val="3173"/>
              </a:lnSpc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82" dirty="0">
                <a:latin typeface="Trebuchet MS"/>
                <a:cs typeface="Trebuchet MS"/>
              </a:rPr>
              <a:t>Não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41" dirty="0">
                <a:latin typeface="Trebuchet MS"/>
                <a:cs typeface="Trebuchet MS"/>
              </a:rPr>
              <a:t>complique</a:t>
            </a:r>
            <a:endParaRPr sz="2909">
              <a:latin typeface="Trebuchet MS"/>
              <a:cs typeface="Trebuchet MS"/>
            </a:endParaRPr>
          </a:p>
          <a:p>
            <a:pPr marL="696198" lvl="1" indent="-260353">
              <a:lnSpc>
                <a:spcPts val="2559"/>
              </a:lnSpc>
              <a:buClr>
                <a:srgbClr val="CC0000"/>
              </a:buClr>
              <a:buFont typeface="Wingdings"/>
              <a:buChar char=""/>
              <a:tabLst>
                <a:tab pos="696198" algn="l"/>
                <a:tab pos="696775" algn="l"/>
              </a:tabLst>
            </a:pPr>
            <a:r>
              <a:rPr sz="2364" i="1" spc="-68" dirty="0">
                <a:solidFill>
                  <a:srgbClr val="000065"/>
                </a:solidFill>
                <a:latin typeface="Trebuchet MS"/>
                <a:cs typeface="Trebuchet MS"/>
              </a:rPr>
              <a:t>Não</a:t>
            </a:r>
            <a:r>
              <a:rPr sz="2364" i="1" spc="-118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91" dirty="0">
                <a:solidFill>
                  <a:srgbClr val="000065"/>
                </a:solidFill>
                <a:latin typeface="Trebuchet MS"/>
                <a:cs typeface="Trebuchet MS"/>
              </a:rPr>
              <a:t>teste</a:t>
            </a:r>
            <a:r>
              <a:rPr sz="2364" i="1" spc="-11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95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364" i="1" spc="-11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205" dirty="0">
                <a:solidFill>
                  <a:srgbClr val="000065"/>
                </a:solidFill>
                <a:latin typeface="Trebuchet MS"/>
                <a:cs typeface="Trebuchet MS"/>
              </a:rPr>
              <a:t>que</a:t>
            </a:r>
            <a:r>
              <a:rPr sz="2364" i="1" spc="-11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214" dirty="0">
                <a:solidFill>
                  <a:srgbClr val="000065"/>
                </a:solidFill>
                <a:latin typeface="Trebuchet MS"/>
                <a:cs typeface="Trebuchet MS"/>
              </a:rPr>
              <a:t>é</a:t>
            </a:r>
            <a:r>
              <a:rPr sz="2364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95" dirty="0">
                <a:solidFill>
                  <a:srgbClr val="CC0000"/>
                </a:solidFill>
                <a:latin typeface="Trebuchet MS"/>
                <a:cs typeface="Trebuchet MS"/>
              </a:rPr>
              <a:t>responsabilidade</a:t>
            </a:r>
            <a:r>
              <a:rPr sz="2364" i="1" spc="-109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364" i="1" spc="-223" dirty="0">
                <a:solidFill>
                  <a:srgbClr val="000065"/>
                </a:solidFill>
                <a:latin typeface="Trebuchet MS"/>
                <a:cs typeface="Trebuchet MS"/>
              </a:rPr>
              <a:t>de</a:t>
            </a:r>
            <a:r>
              <a:rPr sz="2364" i="1" spc="-118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205" dirty="0">
                <a:solidFill>
                  <a:srgbClr val="000065"/>
                </a:solidFill>
                <a:latin typeface="Trebuchet MS"/>
                <a:cs typeface="Trebuchet MS"/>
              </a:rPr>
              <a:t>outra</a:t>
            </a:r>
            <a:r>
              <a:rPr sz="2364" i="1" spc="-11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218" dirty="0">
                <a:solidFill>
                  <a:srgbClr val="000065"/>
                </a:solidFill>
                <a:latin typeface="Trebuchet MS"/>
                <a:cs typeface="Trebuchet MS"/>
              </a:rPr>
              <a:t>classe/método</a:t>
            </a:r>
            <a:endParaRPr sz="2364">
              <a:latin typeface="Trebuchet MS"/>
              <a:cs typeface="Trebuchet MS"/>
            </a:endParaRPr>
          </a:p>
          <a:p>
            <a:pPr marL="696198" lvl="1" indent="-260353">
              <a:lnSpc>
                <a:spcPts val="2664"/>
              </a:lnSpc>
              <a:buFont typeface="Wingdings"/>
              <a:buChar char=""/>
              <a:tabLst>
                <a:tab pos="696198" algn="l"/>
                <a:tab pos="696775" algn="l"/>
              </a:tabLst>
            </a:pPr>
            <a:r>
              <a:rPr sz="2364" i="1" spc="-168" dirty="0">
                <a:solidFill>
                  <a:srgbClr val="CC0000"/>
                </a:solidFill>
                <a:latin typeface="Trebuchet MS"/>
                <a:cs typeface="Trebuchet MS"/>
              </a:rPr>
              <a:t>Assum</a:t>
            </a:r>
            <a:r>
              <a:rPr sz="2364" i="1" spc="-150" dirty="0">
                <a:solidFill>
                  <a:srgbClr val="CC0000"/>
                </a:solidFill>
                <a:latin typeface="Trebuchet MS"/>
                <a:cs typeface="Trebuchet MS"/>
              </a:rPr>
              <a:t>a</a:t>
            </a:r>
            <a:r>
              <a:rPr sz="2364" i="1" spc="-123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364" i="1" spc="-208" dirty="0">
                <a:solidFill>
                  <a:srgbClr val="000065"/>
                </a:solidFill>
                <a:latin typeface="Trebuchet MS"/>
                <a:cs typeface="Trebuchet MS"/>
              </a:rPr>
              <a:t>qu</a:t>
            </a:r>
            <a:r>
              <a:rPr sz="2364" i="1" spc="-195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364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91" dirty="0">
                <a:solidFill>
                  <a:srgbClr val="000065"/>
                </a:solidFill>
                <a:latin typeface="Trebuchet MS"/>
                <a:cs typeface="Trebuchet MS"/>
              </a:rPr>
              <a:t>outra</a:t>
            </a:r>
            <a:r>
              <a:rPr sz="2364" i="1" spc="-155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364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50" dirty="0">
                <a:solidFill>
                  <a:srgbClr val="000065"/>
                </a:solidFill>
                <a:latin typeface="Trebuchet MS"/>
                <a:cs typeface="Trebuchet MS"/>
              </a:rPr>
              <a:t>classe</a:t>
            </a:r>
            <a:r>
              <a:rPr sz="2364" i="1" spc="-132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364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214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364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208" dirty="0">
                <a:solidFill>
                  <a:srgbClr val="000065"/>
                </a:solidFill>
                <a:latin typeface="Trebuchet MS"/>
                <a:cs typeface="Trebuchet MS"/>
              </a:rPr>
              <a:t>método</a:t>
            </a:r>
            <a:r>
              <a:rPr sz="2364" i="1" spc="-145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364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200" dirty="0">
                <a:solidFill>
                  <a:srgbClr val="000065"/>
                </a:solidFill>
                <a:latin typeface="Trebuchet MS"/>
                <a:cs typeface="Trebuchet MS"/>
              </a:rPr>
              <a:t>funcionam</a:t>
            </a:r>
            <a:endParaRPr sz="2364">
              <a:latin typeface="Trebuchet MS"/>
              <a:cs typeface="Trebuchet MS"/>
            </a:endParaRPr>
          </a:p>
          <a:p>
            <a:pPr marL="305958" indent="-294989">
              <a:lnSpc>
                <a:spcPts val="3455"/>
              </a:lnSpc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195" dirty="0">
                <a:latin typeface="Trebuchet MS"/>
                <a:cs typeface="Trebuchet MS"/>
              </a:rPr>
              <a:t>Testes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50" dirty="0">
                <a:latin typeface="Trebuchet MS"/>
                <a:cs typeface="Trebuchet MS"/>
              </a:rPr>
              <a:t>difíceis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185" dirty="0">
                <a:latin typeface="Trebuchet MS"/>
                <a:cs typeface="Trebuchet MS"/>
              </a:rPr>
              <a:t>(ou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45" dirty="0">
                <a:latin typeface="Trebuchet MS"/>
                <a:cs typeface="Trebuchet MS"/>
              </a:rPr>
              <a:t>que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36" dirty="0">
                <a:latin typeface="Trebuchet MS"/>
                <a:cs typeface="Trebuchet MS"/>
              </a:rPr>
              <a:t>parecem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31" dirty="0">
                <a:latin typeface="Trebuchet MS"/>
                <a:cs typeface="Trebuchet MS"/>
              </a:rPr>
              <a:t>difíceis)</a:t>
            </a:r>
            <a:endParaRPr sz="2909">
              <a:latin typeface="Trebuchet MS"/>
              <a:cs typeface="Trebuchet MS"/>
            </a:endParaRPr>
          </a:p>
          <a:p>
            <a:pPr marL="696198" lvl="1" indent="-260353">
              <a:spcBef>
                <a:spcPts val="18"/>
              </a:spcBef>
              <a:buClr>
                <a:srgbClr val="CC0000"/>
              </a:buClr>
              <a:buFont typeface="Wingdings"/>
              <a:buChar char=""/>
              <a:tabLst>
                <a:tab pos="696198" algn="l"/>
                <a:tab pos="696775" algn="l"/>
              </a:tabLst>
            </a:pPr>
            <a:r>
              <a:rPr sz="2364" i="1" spc="-182" dirty="0">
                <a:solidFill>
                  <a:srgbClr val="000065"/>
                </a:solidFill>
                <a:latin typeface="Trebuchet MS"/>
                <a:cs typeface="Trebuchet MS"/>
              </a:rPr>
              <a:t>Aplicaçõe</a:t>
            </a:r>
            <a:r>
              <a:rPr sz="2364" i="1" spc="-150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364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208" dirty="0">
                <a:solidFill>
                  <a:srgbClr val="000065"/>
                </a:solidFill>
                <a:latin typeface="Trebuchet MS"/>
                <a:cs typeface="Trebuchet MS"/>
              </a:rPr>
              <a:t>gráficas</a:t>
            </a:r>
            <a:r>
              <a:rPr sz="2364" i="1" spc="-168" dirty="0">
                <a:solidFill>
                  <a:srgbClr val="000065"/>
                </a:solidFill>
                <a:latin typeface="Trebuchet MS"/>
                <a:cs typeface="Trebuchet MS"/>
              </a:rPr>
              <a:t>:</a:t>
            </a:r>
            <a:r>
              <a:rPr sz="2364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218" dirty="0">
                <a:solidFill>
                  <a:srgbClr val="000065"/>
                </a:solidFill>
                <a:latin typeface="Trebuchet MS"/>
                <a:cs typeface="Trebuchet MS"/>
              </a:rPr>
              <a:t>eventos</a:t>
            </a:r>
            <a:r>
              <a:rPr sz="2364" i="1" spc="-159" dirty="0">
                <a:solidFill>
                  <a:srgbClr val="000065"/>
                </a:solidFill>
                <a:latin typeface="Trebuchet MS"/>
                <a:cs typeface="Trebuchet MS"/>
              </a:rPr>
              <a:t>,</a:t>
            </a:r>
            <a:r>
              <a:rPr sz="2364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208" dirty="0">
                <a:solidFill>
                  <a:srgbClr val="000065"/>
                </a:solidFill>
                <a:latin typeface="Trebuchet MS"/>
                <a:cs typeface="Trebuchet MS"/>
              </a:rPr>
              <a:t>layouts</a:t>
            </a:r>
            <a:r>
              <a:rPr sz="2364" i="1" spc="-164" dirty="0">
                <a:solidFill>
                  <a:srgbClr val="000065"/>
                </a:solidFill>
                <a:latin typeface="Trebuchet MS"/>
                <a:cs typeface="Trebuchet MS"/>
              </a:rPr>
              <a:t>,</a:t>
            </a:r>
            <a:r>
              <a:rPr sz="2364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95" dirty="0">
                <a:solidFill>
                  <a:srgbClr val="000065"/>
                </a:solidFill>
                <a:latin typeface="Trebuchet MS"/>
                <a:cs typeface="Trebuchet MS"/>
              </a:rPr>
              <a:t>threads</a:t>
            </a:r>
            <a:endParaRPr sz="2364">
              <a:latin typeface="Trebuchet MS"/>
              <a:cs typeface="Trebuchet MS"/>
            </a:endParaRPr>
          </a:p>
          <a:p>
            <a:pPr marL="696198" lvl="1" indent="-260353">
              <a:spcBef>
                <a:spcPts val="5"/>
              </a:spcBef>
              <a:buClr>
                <a:srgbClr val="CC0000"/>
              </a:buClr>
              <a:buFont typeface="Wingdings"/>
              <a:buChar char=""/>
              <a:tabLst>
                <a:tab pos="696198" algn="l"/>
                <a:tab pos="696775" algn="l"/>
              </a:tabLst>
            </a:pPr>
            <a:r>
              <a:rPr sz="2364" i="1" spc="-185" dirty="0">
                <a:solidFill>
                  <a:srgbClr val="000065"/>
                </a:solidFill>
                <a:latin typeface="Trebuchet MS"/>
                <a:cs typeface="Trebuchet MS"/>
              </a:rPr>
              <a:t>Objetos</a:t>
            </a:r>
            <a:r>
              <a:rPr sz="2364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77" dirty="0">
                <a:solidFill>
                  <a:srgbClr val="000065"/>
                </a:solidFill>
                <a:latin typeface="Trebuchet MS"/>
                <a:cs typeface="Trebuchet MS"/>
              </a:rPr>
              <a:t>inaccessíveis,</a:t>
            </a:r>
            <a:r>
              <a:rPr sz="2364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95" dirty="0">
                <a:solidFill>
                  <a:srgbClr val="000065"/>
                </a:solidFill>
                <a:latin typeface="Trebuchet MS"/>
                <a:cs typeface="Trebuchet MS"/>
              </a:rPr>
              <a:t>métodos</a:t>
            </a:r>
            <a:r>
              <a:rPr sz="2364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218" dirty="0">
                <a:solidFill>
                  <a:srgbClr val="000065"/>
                </a:solidFill>
                <a:latin typeface="Trebuchet MS"/>
                <a:cs typeface="Trebuchet MS"/>
              </a:rPr>
              <a:t>privativos,</a:t>
            </a:r>
            <a:r>
              <a:rPr sz="2364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85" dirty="0">
                <a:solidFill>
                  <a:srgbClr val="000065"/>
                </a:solidFill>
                <a:latin typeface="Trebuchet MS"/>
                <a:cs typeface="Trebuchet MS"/>
              </a:rPr>
              <a:t>Singletons</a:t>
            </a:r>
            <a:endParaRPr sz="2364">
              <a:latin typeface="Trebuchet MS"/>
              <a:cs typeface="Trebuchet MS"/>
            </a:endParaRPr>
          </a:p>
          <a:p>
            <a:pPr marL="696198" lvl="1" indent="-260353">
              <a:spcBef>
                <a:spcPts val="5"/>
              </a:spcBef>
              <a:buClr>
                <a:srgbClr val="CC0000"/>
              </a:buClr>
              <a:buFont typeface="Wingdings"/>
              <a:buChar char=""/>
              <a:tabLst>
                <a:tab pos="696198" algn="l"/>
                <a:tab pos="696775" algn="l"/>
              </a:tabLst>
            </a:pPr>
            <a:r>
              <a:rPr sz="2364" i="1" spc="-185" dirty="0">
                <a:solidFill>
                  <a:srgbClr val="000065"/>
                </a:solidFill>
                <a:latin typeface="Trebuchet MS"/>
                <a:cs typeface="Trebuchet MS"/>
              </a:rPr>
              <a:t>Objetos</a:t>
            </a:r>
            <a:r>
              <a:rPr sz="2364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205" dirty="0">
                <a:solidFill>
                  <a:srgbClr val="000065"/>
                </a:solidFill>
                <a:latin typeface="Trebuchet MS"/>
                <a:cs typeface="Trebuchet MS"/>
              </a:rPr>
              <a:t>que</a:t>
            </a:r>
            <a:r>
              <a:rPr sz="2364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214" dirty="0">
                <a:solidFill>
                  <a:srgbClr val="000065"/>
                </a:solidFill>
                <a:latin typeface="Trebuchet MS"/>
                <a:cs typeface="Trebuchet MS"/>
              </a:rPr>
              <a:t>dependem</a:t>
            </a:r>
            <a:r>
              <a:rPr sz="2364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223" dirty="0">
                <a:solidFill>
                  <a:srgbClr val="000065"/>
                </a:solidFill>
                <a:latin typeface="Trebuchet MS"/>
                <a:cs typeface="Trebuchet MS"/>
              </a:rPr>
              <a:t>de</a:t>
            </a:r>
            <a:r>
              <a:rPr sz="2364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95" dirty="0">
                <a:solidFill>
                  <a:srgbClr val="000065"/>
                </a:solidFill>
                <a:latin typeface="Trebuchet MS"/>
                <a:cs typeface="Trebuchet MS"/>
              </a:rPr>
              <a:t>outros</a:t>
            </a:r>
            <a:r>
              <a:rPr sz="2364" i="1" spc="-118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208" dirty="0">
                <a:solidFill>
                  <a:srgbClr val="000065"/>
                </a:solidFill>
                <a:latin typeface="Trebuchet MS"/>
                <a:cs typeface="Trebuchet MS"/>
              </a:rPr>
              <a:t>objetos</a:t>
            </a:r>
            <a:endParaRPr sz="2364">
              <a:latin typeface="Trebuchet MS"/>
              <a:cs typeface="Trebuchet MS"/>
            </a:endParaRPr>
          </a:p>
          <a:p>
            <a:pPr marL="696198" lvl="1" indent="-260353">
              <a:lnSpc>
                <a:spcPts val="2827"/>
              </a:lnSpc>
              <a:spcBef>
                <a:spcPts val="5"/>
              </a:spcBef>
              <a:buClr>
                <a:srgbClr val="CC0000"/>
              </a:buClr>
              <a:buFont typeface="Wingdings"/>
              <a:buChar char=""/>
              <a:tabLst>
                <a:tab pos="696198" algn="l"/>
                <a:tab pos="696775" algn="l"/>
              </a:tabLst>
            </a:pPr>
            <a:r>
              <a:rPr sz="2364" i="1" spc="-185" dirty="0">
                <a:solidFill>
                  <a:srgbClr val="000065"/>
                </a:solidFill>
                <a:latin typeface="Trebuchet MS"/>
                <a:cs typeface="Trebuchet MS"/>
              </a:rPr>
              <a:t>Objetos</a:t>
            </a:r>
            <a:r>
              <a:rPr sz="2364" i="1" spc="-118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214" dirty="0">
                <a:solidFill>
                  <a:srgbClr val="000065"/>
                </a:solidFill>
                <a:latin typeface="Trebuchet MS"/>
                <a:cs typeface="Trebuchet MS"/>
              </a:rPr>
              <a:t>cujo</a:t>
            </a:r>
            <a:r>
              <a:rPr sz="2364" i="1" spc="-118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85" dirty="0">
                <a:solidFill>
                  <a:srgbClr val="000065"/>
                </a:solidFill>
                <a:latin typeface="Trebuchet MS"/>
                <a:cs typeface="Trebuchet MS"/>
              </a:rPr>
              <a:t>estado</a:t>
            </a:r>
            <a:r>
              <a:rPr sz="2364" i="1" spc="-118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214" dirty="0">
                <a:solidFill>
                  <a:srgbClr val="000065"/>
                </a:solidFill>
                <a:latin typeface="Trebuchet MS"/>
                <a:cs typeface="Trebuchet MS"/>
              </a:rPr>
              <a:t>varia</a:t>
            </a:r>
            <a:r>
              <a:rPr sz="2364" i="1" spc="-118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231" dirty="0">
                <a:solidFill>
                  <a:srgbClr val="000065"/>
                </a:solidFill>
                <a:latin typeface="Trebuchet MS"/>
                <a:cs typeface="Trebuchet MS"/>
              </a:rPr>
              <a:t>devido</a:t>
            </a:r>
            <a:r>
              <a:rPr sz="2364" i="1" spc="-11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50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364" i="1" spc="-11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214" dirty="0">
                <a:solidFill>
                  <a:srgbClr val="000065"/>
                </a:solidFill>
                <a:latin typeface="Trebuchet MS"/>
                <a:cs typeface="Trebuchet MS"/>
              </a:rPr>
              <a:t>fatores</a:t>
            </a:r>
            <a:r>
              <a:rPr sz="2364" i="1" spc="-11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208" dirty="0">
                <a:solidFill>
                  <a:srgbClr val="000065"/>
                </a:solidFill>
                <a:latin typeface="Trebuchet MS"/>
                <a:cs typeface="Trebuchet MS"/>
              </a:rPr>
              <a:t>imprevisíveis</a:t>
            </a:r>
            <a:endParaRPr sz="2364">
              <a:latin typeface="Trebuchet MS"/>
              <a:cs typeface="Trebuchet MS"/>
            </a:endParaRPr>
          </a:p>
          <a:p>
            <a:pPr marL="305958" indent="-294989">
              <a:lnSpc>
                <a:spcPts val="3481"/>
              </a:lnSpc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208" dirty="0">
                <a:latin typeface="Trebuchet MS"/>
                <a:cs typeface="Trebuchet MS"/>
              </a:rPr>
              <a:t>Soluções</a:t>
            </a:r>
            <a:endParaRPr sz="2909">
              <a:latin typeface="Trebuchet MS"/>
              <a:cs typeface="Trebuchet MS"/>
            </a:endParaRPr>
          </a:p>
          <a:p>
            <a:pPr marL="696198" lvl="1" indent="-260353">
              <a:spcBef>
                <a:spcPts val="18"/>
              </a:spcBef>
              <a:buFont typeface="Wingdings"/>
              <a:buChar char=""/>
              <a:tabLst>
                <a:tab pos="696198" algn="l"/>
                <a:tab pos="696775" algn="l"/>
              </a:tabLst>
            </a:pPr>
            <a:r>
              <a:rPr sz="2364" i="1" spc="-223" dirty="0">
                <a:solidFill>
                  <a:srgbClr val="CC0000"/>
                </a:solidFill>
                <a:latin typeface="Trebuchet MS"/>
                <a:cs typeface="Trebuchet MS"/>
              </a:rPr>
              <a:t>Alterar</a:t>
            </a:r>
            <a:r>
              <a:rPr sz="2364" i="1" spc="-118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364" i="1" spc="-195" dirty="0">
                <a:solidFill>
                  <a:srgbClr val="CC0000"/>
                </a:solidFill>
                <a:latin typeface="Trebuchet MS"/>
                <a:cs typeface="Trebuchet MS"/>
              </a:rPr>
              <a:t>o</a:t>
            </a:r>
            <a:r>
              <a:rPr sz="2364" i="1" spc="-118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364" i="1" spc="-191" dirty="0">
                <a:solidFill>
                  <a:srgbClr val="CC0000"/>
                </a:solidFill>
                <a:latin typeface="Trebuchet MS"/>
                <a:cs typeface="Trebuchet MS"/>
              </a:rPr>
              <a:t>design</a:t>
            </a:r>
            <a:r>
              <a:rPr sz="2364" i="1" spc="-118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364" i="1" spc="-191" dirty="0">
                <a:solidFill>
                  <a:srgbClr val="000065"/>
                </a:solidFill>
                <a:latin typeface="Trebuchet MS"/>
                <a:cs typeface="Trebuchet MS"/>
              </a:rPr>
              <a:t>da</a:t>
            </a:r>
            <a:r>
              <a:rPr sz="2364" i="1" spc="-118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73" dirty="0">
                <a:solidFill>
                  <a:srgbClr val="000065"/>
                </a:solidFill>
                <a:latin typeface="Trebuchet MS"/>
                <a:cs typeface="Trebuchet MS"/>
              </a:rPr>
              <a:t>aplicação</a:t>
            </a:r>
            <a:r>
              <a:rPr sz="2364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91" dirty="0">
                <a:solidFill>
                  <a:srgbClr val="000065"/>
                </a:solidFill>
                <a:latin typeface="Trebuchet MS"/>
                <a:cs typeface="Trebuchet MS"/>
              </a:rPr>
              <a:t>para</a:t>
            </a:r>
            <a:r>
              <a:rPr sz="2364" i="1" spc="-118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208" dirty="0">
                <a:solidFill>
                  <a:srgbClr val="000065"/>
                </a:solidFill>
                <a:latin typeface="Trebuchet MS"/>
                <a:cs typeface="Trebuchet MS"/>
              </a:rPr>
              <a:t>facilitar</a:t>
            </a:r>
            <a:r>
              <a:rPr sz="2364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50" dirty="0">
                <a:solidFill>
                  <a:srgbClr val="000065"/>
                </a:solidFill>
                <a:latin typeface="Trebuchet MS"/>
                <a:cs typeface="Trebuchet MS"/>
              </a:rPr>
              <a:t>os</a:t>
            </a:r>
            <a:r>
              <a:rPr sz="2364" i="1" spc="-118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77" dirty="0">
                <a:solidFill>
                  <a:srgbClr val="000065"/>
                </a:solidFill>
                <a:latin typeface="Trebuchet MS"/>
                <a:cs typeface="Trebuchet MS"/>
              </a:rPr>
              <a:t>testes</a:t>
            </a:r>
            <a:endParaRPr sz="2364">
              <a:latin typeface="Trebuchet MS"/>
              <a:cs typeface="Trebuchet MS"/>
            </a:endParaRPr>
          </a:p>
          <a:p>
            <a:pPr marL="696198" lvl="1" indent="-260353">
              <a:spcBef>
                <a:spcPts val="5"/>
              </a:spcBef>
              <a:buFont typeface="Wingdings"/>
              <a:buChar char=""/>
              <a:tabLst>
                <a:tab pos="696198" algn="l"/>
                <a:tab pos="696775" algn="l"/>
              </a:tabLst>
            </a:pPr>
            <a:r>
              <a:rPr sz="2364" i="1" spc="-208" dirty="0">
                <a:solidFill>
                  <a:srgbClr val="CC0000"/>
                </a:solidFill>
                <a:latin typeface="Trebuchet MS"/>
                <a:cs typeface="Trebuchet MS"/>
              </a:rPr>
              <a:t>Simula</a:t>
            </a:r>
            <a:r>
              <a:rPr sz="2364" i="1" spc="-168" dirty="0">
                <a:solidFill>
                  <a:srgbClr val="CC0000"/>
                </a:solidFill>
                <a:latin typeface="Trebuchet MS"/>
                <a:cs typeface="Trebuchet MS"/>
              </a:rPr>
              <a:t>r</a:t>
            </a:r>
            <a:r>
              <a:rPr sz="2364" i="1" spc="-118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364" i="1" spc="-191" dirty="0">
                <a:solidFill>
                  <a:srgbClr val="000065"/>
                </a:solidFill>
                <a:latin typeface="Trebuchet MS"/>
                <a:cs typeface="Trebuchet MS"/>
              </a:rPr>
              <a:t>dependência</a:t>
            </a:r>
            <a:r>
              <a:rPr sz="2364" i="1" spc="-145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364" i="1" spc="-118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73" dirty="0">
                <a:solidFill>
                  <a:srgbClr val="000065"/>
                </a:solidFill>
                <a:latin typeface="Trebuchet MS"/>
                <a:cs typeface="Trebuchet MS"/>
              </a:rPr>
              <a:t>usand</a:t>
            </a:r>
            <a:r>
              <a:rPr sz="2364" i="1" spc="-177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364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200" dirty="0">
                <a:solidFill>
                  <a:srgbClr val="000065"/>
                </a:solidFill>
                <a:latin typeface="Trebuchet MS"/>
                <a:cs typeface="Trebuchet MS"/>
              </a:rPr>
              <a:t>proxie</a:t>
            </a:r>
            <a:r>
              <a:rPr sz="2364" i="1" spc="-168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364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214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364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364" i="1" spc="-164" dirty="0">
                <a:solidFill>
                  <a:srgbClr val="000065"/>
                </a:solidFill>
                <a:latin typeface="Trebuchet MS"/>
                <a:cs typeface="Trebuchet MS"/>
              </a:rPr>
              <a:t>stubs</a:t>
            </a:r>
            <a:endParaRPr sz="2364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3967" y="179838"/>
            <a:ext cx="6885330" cy="688766"/>
          </a:xfrm>
          <a:prstGeom prst="rect">
            <a:avLst/>
          </a:prstGeom>
        </p:spPr>
        <p:txBody>
          <a:bodyPr vert="horz" wrap="square" lIns="0" tIns="11545" rIns="0" bIns="0" rtlCol="0" anchor="ctr">
            <a:spAutoFit/>
          </a:bodyPr>
          <a:lstStyle/>
          <a:p>
            <a:pPr marL="11546">
              <a:lnSpc>
                <a:spcPct val="100000"/>
              </a:lnSpc>
              <a:spcBef>
                <a:spcPts val="91"/>
              </a:spcBef>
            </a:pPr>
            <a:r>
              <a:rPr spc="-245" dirty="0"/>
              <a:t>Dependência</a:t>
            </a:r>
            <a:r>
              <a:rPr spc="-182" dirty="0"/>
              <a:t> </a:t>
            </a:r>
            <a:r>
              <a:rPr spc="-345" dirty="0"/>
              <a:t>d</a:t>
            </a:r>
            <a:r>
              <a:rPr spc="-327" dirty="0"/>
              <a:t>e</a:t>
            </a:r>
            <a:r>
              <a:rPr spc="-182" dirty="0"/>
              <a:t> </a:t>
            </a:r>
            <a:r>
              <a:rPr spc="-305" dirty="0"/>
              <a:t>código-fonte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67155" y="1209964"/>
            <a:ext cx="7105650" cy="1242053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305958" indent="-294989">
              <a:spcBef>
                <a:spcPts val="86"/>
              </a:spcBef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255" dirty="0">
                <a:latin typeface="Trebuchet MS"/>
                <a:cs typeface="Trebuchet MS"/>
              </a:rPr>
              <a:t>Problema</a:t>
            </a:r>
            <a:endParaRPr sz="2909">
              <a:latin typeface="Trebuchet MS"/>
              <a:cs typeface="Trebuchet MS"/>
            </a:endParaRPr>
          </a:p>
          <a:p>
            <a:pPr marL="696198" marR="4618" lvl="1" indent="-259775">
              <a:spcBef>
                <a:spcPts val="9"/>
              </a:spcBef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Com</a:t>
            </a:r>
            <a:r>
              <a:rPr sz="2545" i="1" spc="-159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testa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r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component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qu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depend</a:t>
            </a:r>
            <a:r>
              <a:rPr sz="2545" i="1" spc="-218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36" dirty="0">
                <a:solidFill>
                  <a:srgbClr val="000065"/>
                </a:solidFill>
                <a:latin typeface="Trebuchet MS"/>
                <a:cs typeface="Trebuchet MS"/>
              </a:rPr>
              <a:t>d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códig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de  </a:t>
            </a:r>
            <a:r>
              <a:rPr sz="2545" i="1" spc="-214" dirty="0">
                <a:solidFill>
                  <a:srgbClr val="000065"/>
                </a:solidFill>
                <a:latin typeface="Trebuchet MS"/>
                <a:cs typeface="Trebuchet MS"/>
              </a:rPr>
              <a:t>outro</a:t>
            </a:r>
            <a:r>
              <a:rPr sz="2545" i="1" spc="-173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1" dirty="0">
                <a:solidFill>
                  <a:srgbClr val="000065"/>
                </a:solidFill>
                <a:latin typeface="Trebuchet MS"/>
                <a:cs typeface="Trebuchet MS"/>
              </a:rPr>
              <a:t>componentes?</a:t>
            </a:r>
            <a:endParaRPr sz="2545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2489" y="2430539"/>
            <a:ext cx="4825423" cy="403303"/>
          </a:xfrm>
          <a:prstGeom prst="rect">
            <a:avLst/>
          </a:prstGeom>
        </p:spPr>
        <p:txBody>
          <a:bodyPr vert="horz" wrap="square" lIns="0" tIns="11545" rIns="0" bIns="0" rtlCol="0">
            <a:spAutoFit/>
          </a:bodyPr>
          <a:lstStyle/>
          <a:p>
            <a:pPr marL="271321" indent="-259775">
              <a:spcBef>
                <a:spcPts val="91"/>
              </a:spcBef>
              <a:buClr>
                <a:srgbClr val="CC0000"/>
              </a:buClr>
              <a:buFont typeface="Wingdings"/>
              <a:buChar char=""/>
              <a:tabLst>
                <a:tab pos="271321" algn="l"/>
              </a:tabLst>
            </a:pP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Classe-alvo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não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41" dirty="0">
                <a:solidFill>
                  <a:srgbClr val="000065"/>
                </a:solidFill>
                <a:latin typeface="Trebuchet MS"/>
                <a:cs typeface="Trebuchet MS"/>
              </a:rPr>
              <a:t>oferece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8" dirty="0">
                <a:solidFill>
                  <a:srgbClr val="000065"/>
                </a:solidFill>
                <a:latin typeface="Trebuchet MS"/>
                <a:cs typeface="Trebuchet MS"/>
              </a:rPr>
              <a:t>que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8" dirty="0">
                <a:solidFill>
                  <a:srgbClr val="000065"/>
                </a:solidFill>
                <a:latin typeface="Trebuchet MS"/>
                <a:cs typeface="Trebuchet MS"/>
              </a:rPr>
              <a:t>testar:</a:t>
            </a:r>
            <a:endParaRPr sz="2545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63689" y="3026237"/>
            <a:ext cx="1615209" cy="857250"/>
            <a:chOff x="2243658" y="3328860"/>
            <a:chExt cx="1776730" cy="942975"/>
          </a:xfrm>
        </p:grpSpPr>
        <p:sp>
          <p:nvSpPr>
            <p:cNvPr id="6" name="object 6"/>
            <p:cNvSpPr/>
            <p:nvPr/>
          </p:nvSpPr>
          <p:spPr>
            <a:xfrm>
              <a:off x="2257945" y="3343147"/>
              <a:ext cx="1748155" cy="914400"/>
            </a:xfrm>
            <a:custGeom>
              <a:avLst/>
              <a:gdLst/>
              <a:ahLst/>
              <a:cxnLst/>
              <a:rect l="l" t="t" r="r" b="b"/>
              <a:pathLst>
                <a:path w="1748154" h="914400">
                  <a:moveTo>
                    <a:pt x="1748027" y="914400"/>
                  </a:moveTo>
                  <a:lnTo>
                    <a:pt x="1748027" y="0"/>
                  </a:lnTo>
                  <a:lnTo>
                    <a:pt x="0" y="0"/>
                  </a:lnTo>
                  <a:lnTo>
                    <a:pt x="0" y="914400"/>
                  </a:lnTo>
                  <a:lnTo>
                    <a:pt x="1748027" y="914400"/>
                  </a:lnTo>
                  <a:close/>
                </a:path>
              </a:pathLst>
            </a:custGeom>
            <a:solidFill>
              <a:srgbClr val="FFCC65"/>
            </a:solidFill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7" name="object 7"/>
            <p:cNvSpPr/>
            <p:nvPr/>
          </p:nvSpPr>
          <p:spPr>
            <a:xfrm>
              <a:off x="2257945" y="3343147"/>
              <a:ext cx="1748155" cy="914400"/>
            </a:xfrm>
            <a:custGeom>
              <a:avLst/>
              <a:gdLst/>
              <a:ahLst/>
              <a:cxnLst/>
              <a:rect l="l" t="t" r="r" b="b"/>
              <a:pathLst>
                <a:path w="1748154" h="914400">
                  <a:moveTo>
                    <a:pt x="0" y="0"/>
                  </a:moveTo>
                  <a:lnTo>
                    <a:pt x="0" y="914400"/>
                  </a:lnTo>
                  <a:lnTo>
                    <a:pt x="1748027" y="914400"/>
                  </a:lnTo>
                  <a:lnTo>
                    <a:pt x="1748027" y="0"/>
                  </a:lnTo>
                  <a:lnTo>
                    <a:pt x="0" y="0"/>
                  </a:lnTo>
                  <a:close/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576678" y="3039224"/>
            <a:ext cx="1589232" cy="313566"/>
          </a:xfrm>
          <a:prstGeom prst="rect">
            <a:avLst/>
          </a:prstGeom>
          <a:solidFill>
            <a:srgbClr val="FFCC65"/>
          </a:solidFill>
          <a:ln w="28194">
            <a:solidFill>
              <a:srgbClr val="000000"/>
            </a:solidFill>
          </a:ln>
        </p:spPr>
        <p:txBody>
          <a:bodyPr vert="horz" wrap="square" lIns="0" tIns="33482" rIns="0" bIns="0" rtlCol="0">
            <a:spAutoFit/>
          </a:bodyPr>
          <a:lstStyle/>
          <a:p>
            <a:pPr marL="321544">
              <a:spcBef>
                <a:spcPts val="264"/>
              </a:spcBef>
            </a:pPr>
            <a:r>
              <a:rPr sz="1818" spc="-36" dirty="0">
                <a:latin typeface="Trebuchet MS"/>
                <a:cs typeface="Trebuchet MS"/>
              </a:rPr>
              <a:t>CarroTest</a:t>
            </a:r>
            <a:endParaRPr sz="1818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76678" y="3386281"/>
            <a:ext cx="1589232" cy="312983"/>
          </a:xfrm>
          <a:prstGeom prst="rect">
            <a:avLst/>
          </a:prstGeom>
          <a:solidFill>
            <a:srgbClr val="FFCC65"/>
          </a:solidFill>
          <a:ln w="28194">
            <a:solidFill>
              <a:srgbClr val="000000"/>
            </a:solidFill>
          </a:ln>
        </p:spPr>
        <p:txBody>
          <a:bodyPr vert="horz" wrap="square" lIns="0" tIns="32905" rIns="0" bIns="0" rtlCol="0">
            <a:spAutoFit/>
          </a:bodyPr>
          <a:lstStyle/>
          <a:p>
            <a:pPr marL="73314">
              <a:spcBef>
                <a:spcPts val="259"/>
              </a:spcBef>
            </a:pPr>
            <a:r>
              <a:rPr sz="1818" spc="-55" dirty="0">
                <a:latin typeface="Trebuchet MS"/>
                <a:cs typeface="Trebuchet MS"/>
              </a:rPr>
              <a:t>+testAcelera()</a:t>
            </a:r>
            <a:endParaRPr sz="1818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359440" y="2402782"/>
            <a:ext cx="1411432" cy="857250"/>
            <a:chOff x="7518984" y="2643060"/>
            <a:chExt cx="1552575" cy="942975"/>
          </a:xfrm>
        </p:grpSpPr>
        <p:sp>
          <p:nvSpPr>
            <p:cNvPr id="11" name="object 11"/>
            <p:cNvSpPr/>
            <p:nvPr/>
          </p:nvSpPr>
          <p:spPr>
            <a:xfrm>
              <a:off x="7533271" y="2657348"/>
              <a:ext cx="1524000" cy="914400"/>
            </a:xfrm>
            <a:custGeom>
              <a:avLst/>
              <a:gdLst/>
              <a:ahLst/>
              <a:cxnLst/>
              <a:rect l="l" t="t" r="r" b="b"/>
              <a:pathLst>
                <a:path w="1524000" h="914400">
                  <a:moveTo>
                    <a:pt x="1524000" y="914400"/>
                  </a:moveTo>
                  <a:lnTo>
                    <a:pt x="1524000" y="0"/>
                  </a:lnTo>
                  <a:lnTo>
                    <a:pt x="0" y="0"/>
                  </a:lnTo>
                  <a:lnTo>
                    <a:pt x="0" y="914400"/>
                  </a:lnTo>
                  <a:lnTo>
                    <a:pt x="1524000" y="914400"/>
                  </a:lnTo>
                  <a:close/>
                </a:path>
              </a:pathLst>
            </a:custGeom>
            <a:solidFill>
              <a:srgbClr val="65FF9A"/>
            </a:solidFill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12" name="object 12"/>
            <p:cNvSpPr/>
            <p:nvPr/>
          </p:nvSpPr>
          <p:spPr>
            <a:xfrm>
              <a:off x="7533271" y="2657348"/>
              <a:ext cx="1524000" cy="914400"/>
            </a:xfrm>
            <a:custGeom>
              <a:avLst/>
              <a:gdLst/>
              <a:ahLst/>
              <a:cxnLst/>
              <a:rect l="l" t="t" r="r" b="b"/>
              <a:pathLst>
                <a:path w="1524000" h="914400">
                  <a:moveTo>
                    <a:pt x="0" y="0"/>
                  </a:moveTo>
                  <a:lnTo>
                    <a:pt x="0" y="914400"/>
                  </a:lnTo>
                  <a:lnTo>
                    <a:pt x="1524000" y="914400"/>
                  </a:lnTo>
                  <a:lnTo>
                    <a:pt x="1524000" y="0"/>
                  </a:lnTo>
                  <a:lnTo>
                    <a:pt x="0" y="0"/>
                  </a:lnTo>
                  <a:close/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372428" y="2415771"/>
            <a:ext cx="1385455" cy="313566"/>
          </a:xfrm>
          <a:prstGeom prst="rect">
            <a:avLst/>
          </a:prstGeom>
          <a:solidFill>
            <a:srgbClr val="65FF9A"/>
          </a:solidFill>
          <a:ln w="28194">
            <a:solidFill>
              <a:srgbClr val="000000"/>
            </a:solidFill>
          </a:ln>
        </p:spPr>
        <p:txBody>
          <a:bodyPr vert="horz" wrap="square" lIns="0" tIns="33482" rIns="0" bIns="0" rtlCol="0">
            <a:spAutoFit/>
          </a:bodyPr>
          <a:lstStyle/>
          <a:p>
            <a:pPr marL="96406">
              <a:spcBef>
                <a:spcPts val="264"/>
              </a:spcBef>
            </a:pPr>
            <a:r>
              <a:rPr sz="1818" spc="-77" dirty="0">
                <a:latin typeface="Trebuchet MS"/>
                <a:cs typeface="Trebuchet MS"/>
              </a:rPr>
              <a:t>Tanque</a:t>
            </a:r>
            <a:endParaRPr sz="1818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72428" y="2762828"/>
            <a:ext cx="1385455" cy="312983"/>
          </a:xfrm>
          <a:prstGeom prst="rect">
            <a:avLst/>
          </a:prstGeom>
          <a:solidFill>
            <a:srgbClr val="65FF9A"/>
          </a:solidFill>
          <a:ln w="28194">
            <a:solidFill>
              <a:srgbClr val="000000"/>
            </a:solidFill>
          </a:ln>
        </p:spPr>
        <p:txBody>
          <a:bodyPr vert="horz" wrap="square" lIns="0" tIns="32905" rIns="0" bIns="0" rtlCol="0">
            <a:spAutoFit/>
          </a:bodyPr>
          <a:lstStyle/>
          <a:p>
            <a:pPr marL="16741">
              <a:spcBef>
                <a:spcPts val="259"/>
              </a:spcBef>
            </a:pPr>
            <a:r>
              <a:rPr sz="1818" spc="-27" dirty="0">
                <a:latin typeface="Trebuchet MS"/>
                <a:cs typeface="Trebuchet MS"/>
              </a:rPr>
              <a:t>+nivel()</a:t>
            </a:r>
            <a:endParaRPr sz="1818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359440" y="3580419"/>
            <a:ext cx="1411432" cy="857250"/>
            <a:chOff x="7518984" y="3938460"/>
            <a:chExt cx="1552575" cy="942975"/>
          </a:xfrm>
        </p:grpSpPr>
        <p:sp>
          <p:nvSpPr>
            <p:cNvPr id="16" name="object 16"/>
            <p:cNvSpPr/>
            <p:nvPr/>
          </p:nvSpPr>
          <p:spPr>
            <a:xfrm>
              <a:off x="7533271" y="3952747"/>
              <a:ext cx="1524000" cy="914400"/>
            </a:xfrm>
            <a:custGeom>
              <a:avLst/>
              <a:gdLst/>
              <a:ahLst/>
              <a:cxnLst/>
              <a:rect l="l" t="t" r="r" b="b"/>
              <a:pathLst>
                <a:path w="1524000" h="914400">
                  <a:moveTo>
                    <a:pt x="1524000" y="914400"/>
                  </a:moveTo>
                  <a:lnTo>
                    <a:pt x="1524000" y="0"/>
                  </a:lnTo>
                  <a:lnTo>
                    <a:pt x="0" y="0"/>
                  </a:lnTo>
                  <a:lnTo>
                    <a:pt x="0" y="914400"/>
                  </a:lnTo>
                  <a:lnTo>
                    <a:pt x="1524000" y="914400"/>
                  </a:lnTo>
                  <a:close/>
                </a:path>
              </a:pathLst>
            </a:custGeom>
            <a:solidFill>
              <a:srgbClr val="9AFF33"/>
            </a:solidFill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17" name="object 17"/>
            <p:cNvSpPr/>
            <p:nvPr/>
          </p:nvSpPr>
          <p:spPr>
            <a:xfrm>
              <a:off x="7533271" y="3952747"/>
              <a:ext cx="1524000" cy="914400"/>
            </a:xfrm>
            <a:custGeom>
              <a:avLst/>
              <a:gdLst/>
              <a:ahLst/>
              <a:cxnLst/>
              <a:rect l="l" t="t" r="r" b="b"/>
              <a:pathLst>
                <a:path w="1524000" h="914400">
                  <a:moveTo>
                    <a:pt x="0" y="0"/>
                  </a:moveTo>
                  <a:lnTo>
                    <a:pt x="0" y="914400"/>
                  </a:lnTo>
                  <a:lnTo>
                    <a:pt x="1524000" y="914400"/>
                  </a:lnTo>
                  <a:lnTo>
                    <a:pt x="1524000" y="0"/>
                  </a:lnTo>
                  <a:lnTo>
                    <a:pt x="0" y="0"/>
                  </a:lnTo>
                  <a:close/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372428" y="3593406"/>
            <a:ext cx="1385455" cy="313566"/>
          </a:xfrm>
          <a:prstGeom prst="rect">
            <a:avLst/>
          </a:prstGeom>
          <a:solidFill>
            <a:srgbClr val="9AFF33"/>
          </a:solidFill>
          <a:ln w="28194">
            <a:solidFill>
              <a:srgbClr val="000000"/>
            </a:solidFill>
          </a:ln>
        </p:spPr>
        <p:txBody>
          <a:bodyPr vert="horz" wrap="square" lIns="0" tIns="33482" rIns="0" bIns="0" rtlCol="0">
            <a:spAutoFit/>
          </a:bodyPr>
          <a:lstStyle/>
          <a:p>
            <a:pPr marL="191656">
              <a:spcBef>
                <a:spcPts val="264"/>
              </a:spcBef>
            </a:pPr>
            <a:r>
              <a:rPr sz="1818" spc="-100" dirty="0">
                <a:latin typeface="Trebuchet MS"/>
                <a:cs typeface="Trebuchet MS"/>
              </a:rPr>
              <a:t>Ignição</a:t>
            </a:r>
            <a:endParaRPr sz="1818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72428" y="3940463"/>
            <a:ext cx="1385455" cy="312983"/>
          </a:xfrm>
          <a:prstGeom prst="rect">
            <a:avLst/>
          </a:prstGeom>
          <a:solidFill>
            <a:srgbClr val="9AFF33"/>
          </a:solidFill>
          <a:ln w="28194">
            <a:solidFill>
              <a:srgbClr val="000000"/>
            </a:solidFill>
          </a:ln>
        </p:spPr>
        <p:txBody>
          <a:bodyPr vert="horz" wrap="square" lIns="0" tIns="32905" rIns="0" bIns="0" rtlCol="0">
            <a:spAutoFit/>
          </a:bodyPr>
          <a:lstStyle/>
          <a:p>
            <a:pPr marL="31750">
              <a:spcBef>
                <a:spcPts val="259"/>
              </a:spcBef>
            </a:pPr>
            <a:r>
              <a:rPr sz="1818" spc="-55" dirty="0">
                <a:latin typeface="Trebuchet MS"/>
                <a:cs typeface="Trebuchet MS"/>
              </a:rPr>
              <a:t>+ligada()</a:t>
            </a:r>
            <a:endParaRPr sz="1818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004168" y="3026237"/>
            <a:ext cx="1411432" cy="857250"/>
            <a:chOff x="4928184" y="3328860"/>
            <a:chExt cx="1552575" cy="942975"/>
          </a:xfrm>
        </p:grpSpPr>
        <p:sp>
          <p:nvSpPr>
            <p:cNvPr id="21" name="object 21"/>
            <p:cNvSpPr/>
            <p:nvPr/>
          </p:nvSpPr>
          <p:spPr>
            <a:xfrm>
              <a:off x="4942471" y="3343147"/>
              <a:ext cx="1524000" cy="914400"/>
            </a:xfrm>
            <a:custGeom>
              <a:avLst/>
              <a:gdLst/>
              <a:ahLst/>
              <a:cxnLst/>
              <a:rect l="l" t="t" r="r" b="b"/>
              <a:pathLst>
                <a:path w="1524000" h="914400">
                  <a:moveTo>
                    <a:pt x="1524000" y="914400"/>
                  </a:moveTo>
                  <a:lnTo>
                    <a:pt x="1524000" y="0"/>
                  </a:lnTo>
                  <a:lnTo>
                    <a:pt x="0" y="0"/>
                  </a:lnTo>
                  <a:lnTo>
                    <a:pt x="0" y="914400"/>
                  </a:lnTo>
                  <a:lnTo>
                    <a:pt x="1524000" y="914400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22" name="object 22"/>
            <p:cNvSpPr/>
            <p:nvPr/>
          </p:nvSpPr>
          <p:spPr>
            <a:xfrm>
              <a:off x="4942471" y="3343147"/>
              <a:ext cx="1524000" cy="914400"/>
            </a:xfrm>
            <a:custGeom>
              <a:avLst/>
              <a:gdLst/>
              <a:ahLst/>
              <a:cxnLst/>
              <a:rect l="l" t="t" r="r" b="b"/>
              <a:pathLst>
                <a:path w="1524000" h="914400">
                  <a:moveTo>
                    <a:pt x="0" y="0"/>
                  </a:moveTo>
                  <a:lnTo>
                    <a:pt x="0" y="914400"/>
                  </a:lnTo>
                  <a:lnTo>
                    <a:pt x="1524000" y="914400"/>
                  </a:lnTo>
                  <a:lnTo>
                    <a:pt x="1524000" y="0"/>
                  </a:lnTo>
                  <a:lnTo>
                    <a:pt x="0" y="0"/>
                  </a:lnTo>
                  <a:close/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017155" y="3039224"/>
            <a:ext cx="1385455" cy="313566"/>
          </a:xfrm>
          <a:prstGeom prst="rect">
            <a:avLst/>
          </a:prstGeom>
          <a:solidFill>
            <a:srgbClr val="65CCFF"/>
          </a:solidFill>
          <a:ln w="28194">
            <a:solidFill>
              <a:srgbClr val="000000"/>
            </a:solidFill>
          </a:ln>
        </p:spPr>
        <p:txBody>
          <a:bodyPr vert="horz" wrap="square" lIns="0" tIns="33482" rIns="0" bIns="0" rtlCol="0">
            <a:spAutoFit/>
          </a:bodyPr>
          <a:lstStyle/>
          <a:p>
            <a:pPr marL="357913">
              <a:spcBef>
                <a:spcPts val="264"/>
              </a:spcBef>
            </a:pPr>
            <a:r>
              <a:rPr sz="1818" spc="-14" dirty="0">
                <a:latin typeface="Trebuchet MS"/>
                <a:cs typeface="Trebuchet MS"/>
              </a:rPr>
              <a:t>Carro</a:t>
            </a:r>
            <a:endParaRPr sz="1818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17155" y="3386281"/>
            <a:ext cx="1385455" cy="312983"/>
          </a:xfrm>
          <a:prstGeom prst="rect">
            <a:avLst/>
          </a:prstGeom>
          <a:solidFill>
            <a:srgbClr val="65CCFF"/>
          </a:solidFill>
          <a:ln w="28194">
            <a:solidFill>
              <a:srgbClr val="000000"/>
            </a:solidFill>
          </a:ln>
        </p:spPr>
        <p:txBody>
          <a:bodyPr vert="horz" wrap="square" lIns="0" tIns="32905" rIns="0" bIns="0" rtlCol="0">
            <a:spAutoFit/>
          </a:bodyPr>
          <a:lstStyle/>
          <a:p>
            <a:pPr marL="139701">
              <a:spcBef>
                <a:spcPts val="259"/>
              </a:spcBef>
            </a:pPr>
            <a:r>
              <a:rPr sz="1818" spc="-55" dirty="0">
                <a:latin typeface="Trebuchet MS"/>
                <a:cs typeface="Trebuchet MS"/>
              </a:rPr>
              <a:t>+acelera()</a:t>
            </a:r>
            <a:endParaRPr sz="1818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116610" y="2675197"/>
            <a:ext cx="3269095" cy="1336964"/>
            <a:chOff x="3951871" y="2942717"/>
            <a:chExt cx="3596004" cy="1470660"/>
          </a:xfrm>
        </p:grpSpPr>
        <p:sp>
          <p:nvSpPr>
            <p:cNvPr id="26" name="object 26"/>
            <p:cNvSpPr/>
            <p:nvPr/>
          </p:nvSpPr>
          <p:spPr>
            <a:xfrm>
              <a:off x="7076071" y="3026156"/>
              <a:ext cx="457200" cy="12700"/>
            </a:xfrm>
            <a:custGeom>
              <a:avLst/>
              <a:gdLst/>
              <a:ahLst/>
              <a:cxnLst/>
              <a:rect l="l" t="t" r="r" b="b"/>
              <a:pathLst>
                <a:path w="457200" h="12700">
                  <a:moveTo>
                    <a:pt x="0" y="12192"/>
                  </a:moveTo>
                  <a:lnTo>
                    <a:pt x="457200" y="0"/>
                  </a:lnTo>
                </a:path>
              </a:pathLst>
            </a:custGeom>
            <a:ln w="28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27" name="object 27"/>
            <p:cNvSpPr/>
            <p:nvPr/>
          </p:nvSpPr>
          <p:spPr>
            <a:xfrm>
              <a:off x="7383919" y="2956814"/>
              <a:ext cx="149860" cy="147320"/>
            </a:xfrm>
            <a:custGeom>
              <a:avLst/>
              <a:gdLst/>
              <a:ahLst/>
              <a:cxnLst/>
              <a:rect l="l" t="t" r="r" b="b"/>
              <a:pathLst>
                <a:path w="149859" h="147319">
                  <a:moveTo>
                    <a:pt x="3810" y="147066"/>
                  </a:moveTo>
                  <a:lnTo>
                    <a:pt x="149352" y="69342"/>
                  </a:lnTo>
                  <a:lnTo>
                    <a:pt x="0" y="0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28" name="object 28"/>
            <p:cNvSpPr/>
            <p:nvPr/>
          </p:nvSpPr>
          <p:spPr>
            <a:xfrm>
              <a:off x="6466471" y="3038348"/>
              <a:ext cx="1066800" cy="1295400"/>
            </a:xfrm>
            <a:custGeom>
              <a:avLst/>
              <a:gdLst/>
              <a:ahLst/>
              <a:cxnLst/>
              <a:rect l="l" t="t" r="r" b="b"/>
              <a:pathLst>
                <a:path w="1066800" h="1295400">
                  <a:moveTo>
                    <a:pt x="609600" y="0"/>
                  </a:moveTo>
                  <a:lnTo>
                    <a:pt x="609600" y="685799"/>
                  </a:lnTo>
                </a:path>
                <a:path w="1066800" h="1295400">
                  <a:moveTo>
                    <a:pt x="0" y="685799"/>
                  </a:moveTo>
                  <a:lnTo>
                    <a:pt x="609600" y="685799"/>
                  </a:lnTo>
                </a:path>
                <a:path w="1066800" h="1295400">
                  <a:moveTo>
                    <a:pt x="609600" y="1295399"/>
                  </a:moveTo>
                  <a:lnTo>
                    <a:pt x="1066800" y="1283207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29" name="object 29"/>
            <p:cNvSpPr/>
            <p:nvPr/>
          </p:nvSpPr>
          <p:spPr>
            <a:xfrm>
              <a:off x="7383919" y="4252214"/>
              <a:ext cx="149860" cy="147320"/>
            </a:xfrm>
            <a:custGeom>
              <a:avLst/>
              <a:gdLst/>
              <a:ahLst/>
              <a:cxnLst/>
              <a:rect l="l" t="t" r="r" b="b"/>
              <a:pathLst>
                <a:path w="149859" h="147320">
                  <a:moveTo>
                    <a:pt x="3810" y="147065"/>
                  </a:moveTo>
                  <a:lnTo>
                    <a:pt x="149352" y="69341"/>
                  </a:lnTo>
                  <a:lnTo>
                    <a:pt x="0" y="0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30" name="object 30"/>
            <p:cNvSpPr/>
            <p:nvPr/>
          </p:nvSpPr>
          <p:spPr>
            <a:xfrm>
              <a:off x="3951871" y="3724148"/>
              <a:ext cx="3124200" cy="609600"/>
            </a:xfrm>
            <a:custGeom>
              <a:avLst/>
              <a:gdLst/>
              <a:ahLst/>
              <a:cxnLst/>
              <a:rect l="l" t="t" r="r" b="b"/>
              <a:pathLst>
                <a:path w="3124200" h="609600">
                  <a:moveTo>
                    <a:pt x="2514600" y="228599"/>
                  </a:moveTo>
                  <a:lnTo>
                    <a:pt x="3124200" y="228599"/>
                  </a:lnTo>
                </a:path>
                <a:path w="3124200" h="609600">
                  <a:moveTo>
                    <a:pt x="3124200" y="228599"/>
                  </a:moveTo>
                  <a:lnTo>
                    <a:pt x="3124200" y="609599"/>
                  </a:lnTo>
                </a:path>
                <a:path w="3124200" h="609600">
                  <a:moveTo>
                    <a:pt x="0" y="0"/>
                  </a:moveTo>
                  <a:lnTo>
                    <a:pt x="990600" y="0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31" name="object 31"/>
            <p:cNvSpPr/>
            <p:nvPr/>
          </p:nvSpPr>
          <p:spPr>
            <a:xfrm>
              <a:off x="4795405" y="3650996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20">
                  <a:moveTo>
                    <a:pt x="0" y="147065"/>
                  </a:moveTo>
                  <a:lnTo>
                    <a:pt x="147065" y="73151"/>
                  </a:lnTo>
                  <a:lnTo>
                    <a:pt x="0" y="0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502065" y="4632498"/>
            <a:ext cx="3948545" cy="1705933"/>
          </a:xfrm>
          <a:prstGeom prst="rect">
            <a:avLst/>
          </a:prstGeom>
          <a:ln w="28194">
            <a:solidFill>
              <a:srgbClr val="808080"/>
            </a:solidFill>
          </a:ln>
        </p:spPr>
        <p:txBody>
          <a:bodyPr vert="horz" wrap="square" lIns="0" tIns="27132" rIns="0" bIns="0" rtlCol="0">
            <a:spAutoFit/>
          </a:bodyPr>
          <a:lstStyle/>
          <a:p>
            <a:pPr marL="650593" marR="104487" indent="-554187">
              <a:spcBef>
                <a:spcPts val="214"/>
              </a:spcBef>
              <a:tabLst>
                <a:tab pos="1481874" algn="l"/>
                <a:tab pos="2313155" algn="l"/>
              </a:tabLst>
            </a:pPr>
            <a:r>
              <a:rPr sz="1818" b="1" spc="-5" dirty="0">
                <a:latin typeface="Courier New"/>
                <a:cs typeface="Courier New"/>
              </a:rPr>
              <a:t>public void testAcelera() { </a:t>
            </a:r>
            <a:r>
              <a:rPr sz="1818" b="1" spc="-1077" dirty="0">
                <a:latin typeface="Courier New"/>
                <a:cs typeface="Courier New"/>
              </a:rPr>
              <a:t> </a:t>
            </a:r>
            <a:r>
              <a:rPr sz="1818" b="1" spc="-5" dirty="0">
                <a:latin typeface="Courier New"/>
                <a:cs typeface="Courier New"/>
              </a:rPr>
              <a:t>Carro	carro	=</a:t>
            </a:r>
            <a:endParaRPr sz="1818">
              <a:latin typeface="Courier New"/>
              <a:cs typeface="Courier New"/>
            </a:endParaRPr>
          </a:p>
          <a:p>
            <a:pPr marL="650593" marR="242457" indent="1385468"/>
            <a:r>
              <a:rPr sz="1818" b="1" spc="-5" dirty="0">
                <a:latin typeface="Courier New"/>
                <a:cs typeface="Courier New"/>
              </a:rPr>
              <a:t>new</a:t>
            </a:r>
            <a:r>
              <a:rPr sz="1818" b="1" spc="-55" dirty="0">
                <a:latin typeface="Courier New"/>
                <a:cs typeface="Courier New"/>
              </a:rPr>
              <a:t> </a:t>
            </a:r>
            <a:r>
              <a:rPr sz="1818" b="1" spc="-5" dirty="0">
                <a:latin typeface="Courier New"/>
                <a:cs typeface="Courier New"/>
              </a:rPr>
              <a:t>Carro(); </a:t>
            </a:r>
            <a:r>
              <a:rPr sz="1818" b="1" spc="-1077" dirty="0">
                <a:latin typeface="Courier New"/>
                <a:cs typeface="Courier New"/>
              </a:rPr>
              <a:t> </a:t>
            </a:r>
            <a:r>
              <a:rPr sz="1818" b="1" spc="-5" dirty="0">
                <a:latin typeface="Courier New"/>
                <a:cs typeface="Courier New"/>
              </a:rPr>
              <a:t>carro.acelera(); </a:t>
            </a:r>
            <a:r>
              <a:rPr sz="1818" b="1" dirty="0">
                <a:latin typeface="Courier New"/>
                <a:cs typeface="Courier New"/>
              </a:rPr>
              <a:t> </a:t>
            </a:r>
            <a:r>
              <a:rPr sz="1818" b="1" spc="-5" dirty="0">
                <a:solidFill>
                  <a:srgbClr val="CC0000"/>
                </a:solidFill>
                <a:latin typeface="Courier New"/>
                <a:cs typeface="Courier New"/>
              </a:rPr>
              <a:t>assert???(???);</a:t>
            </a:r>
            <a:endParaRPr sz="1818">
              <a:latin typeface="Courier New"/>
              <a:cs typeface="Courier New"/>
            </a:endParaRPr>
          </a:p>
          <a:p>
            <a:pPr marL="96406"/>
            <a:r>
              <a:rPr sz="1818" b="1" spc="-5" dirty="0">
                <a:latin typeface="Courier New"/>
                <a:cs typeface="Courier New"/>
              </a:rPr>
              <a:t>}</a:t>
            </a:r>
            <a:endParaRPr sz="1818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xfrm>
            <a:off x="9635623" y="7093942"/>
            <a:ext cx="38417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2400" b="0" i="1" kern="1200">
                <a:solidFill>
                  <a:srgbClr val="333365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870"/>
              </a:lnSpc>
            </a:pPr>
            <a:fld id="{81D60167-4931-47E6-BA6A-407CBD079E47}" type="slidenum">
              <a:rPr lang="pt-BR" spc="-50" smtClean="0"/>
              <a:pPr marL="38100">
                <a:lnSpc>
                  <a:spcPts val="2870"/>
                </a:lnSpc>
              </a:pPr>
              <a:t>28</a:t>
            </a:fld>
            <a:endParaRPr spc="-45" dirty="0"/>
          </a:p>
        </p:txBody>
      </p:sp>
      <p:sp>
        <p:nvSpPr>
          <p:cNvPr id="36" name="object 36"/>
          <p:cNvSpPr txBox="1"/>
          <p:nvPr/>
        </p:nvSpPr>
        <p:spPr>
          <a:xfrm>
            <a:off x="2279425" y="6558147"/>
            <a:ext cx="2996045" cy="254067"/>
          </a:xfrm>
          <a:prstGeom prst="rect">
            <a:avLst/>
          </a:prstGeom>
        </p:spPr>
        <p:txBody>
          <a:bodyPr vert="horz" wrap="square" lIns="0" tIns="2309" rIns="0" bIns="0" rtlCol="0">
            <a:spAutoFit/>
          </a:bodyPr>
          <a:lstStyle/>
          <a:p>
            <a:pPr marL="11546">
              <a:spcBef>
                <a:spcPts val="18"/>
              </a:spcBef>
            </a:pPr>
            <a:r>
              <a:rPr sz="1636" i="1" spc="-145" dirty="0">
                <a:latin typeface="Trebuchet MS"/>
                <a:cs typeface="Trebuchet MS"/>
              </a:rPr>
              <a:t>Fonte</a:t>
            </a:r>
            <a:r>
              <a:rPr sz="1636" i="1" spc="-104" dirty="0">
                <a:latin typeface="Trebuchet MS"/>
                <a:cs typeface="Trebuchet MS"/>
              </a:rPr>
              <a:t>:</a:t>
            </a:r>
            <a:r>
              <a:rPr sz="1636" i="1" spc="-82" dirty="0">
                <a:latin typeface="Trebuchet MS"/>
                <a:cs typeface="Trebuchet MS"/>
              </a:rPr>
              <a:t> </a:t>
            </a:r>
            <a:r>
              <a:rPr sz="1636" i="1" spc="-164" dirty="0">
                <a:latin typeface="Trebuchet MS"/>
                <a:cs typeface="Trebuchet MS"/>
                <a:hlinkClick r:id="rId2"/>
              </a:rPr>
              <a:t>www.objectmentor.com</a:t>
            </a:r>
            <a:r>
              <a:rPr sz="1636" i="1" spc="-109" dirty="0">
                <a:latin typeface="Trebuchet MS"/>
                <a:cs typeface="Trebuchet MS"/>
                <a:hlinkClick r:id="rId2"/>
              </a:rPr>
              <a:t>,</a:t>
            </a:r>
            <a:r>
              <a:rPr sz="1636" i="1" spc="-82" dirty="0">
                <a:latin typeface="Trebuchet MS"/>
                <a:cs typeface="Trebuchet MS"/>
                <a:hlinkClick r:id="rId2"/>
              </a:rPr>
              <a:t> </a:t>
            </a:r>
            <a:r>
              <a:rPr sz="1636" i="1" spc="-36" dirty="0">
                <a:latin typeface="Trebuchet MS"/>
                <a:cs typeface="Trebuchet MS"/>
              </a:rPr>
              <a:t>2002</a:t>
            </a:r>
            <a:endParaRPr sz="1636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63245" y="4055686"/>
            <a:ext cx="4585855" cy="403303"/>
          </a:xfrm>
          <a:prstGeom prst="rect">
            <a:avLst/>
          </a:prstGeom>
        </p:spPr>
        <p:txBody>
          <a:bodyPr vert="horz" wrap="square" lIns="0" tIns="11545" rIns="0" bIns="0" rtlCol="0">
            <a:spAutoFit/>
          </a:bodyPr>
          <a:lstStyle/>
          <a:p>
            <a:pPr marL="427186" indent="-415641">
              <a:spcBef>
                <a:spcPts val="91"/>
              </a:spcBef>
              <a:buClr>
                <a:srgbClr val="CC0000"/>
              </a:buClr>
              <a:buFont typeface="Wingdings"/>
              <a:buChar char=""/>
              <a:tabLst>
                <a:tab pos="426609" algn="l"/>
                <a:tab pos="427186" algn="l"/>
              </a:tabLst>
            </a:pPr>
            <a:r>
              <a:rPr sz="2545" i="1" spc="-173" dirty="0">
                <a:solidFill>
                  <a:srgbClr val="000065"/>
                </a:solidFill>
                <a:latin typeface="Trebuchet MS"/>
                <a:cs typeface="Trebuchet MS"/>
              </a:rPr>
              <a:t>Métod</a:t>
            </a:r>
            <a:r>
              <a:rPr sz="2545" i="1" spc="-159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acelera(</a:t>
            </a:r>
            <a:r>
              <a:rPr sz="2545" i="1" spc="-141" dirty="0">
                <a:solidFill>
                  <a:srgbClr val="000065"/>
                </a:solidFill>
                <a:latin typeface="Trebuchet MS"/>
                <a:cs typeface="Trebuchet MS"/>
              </a:rPr>
              <a:t>)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36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77" dirty="0">
                <a:solidFill>
                  <a:srgbClr val="000065"/>
                </a:solidFill>
                <a:latin typeface="Trebuchet MS"/>
                <a:cs typeface="Trebuchet MS"/>
              </a:rPr>
              <a:t>ó</a:t>
            </a:r>
            <a:r>
              <a:rPr sz="2545" i="1" spc="-136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68" dirty="0">
                <a:solidFill>
                  <a:srgbClr val="000065"/>
                </a:solidFill>
                <a:latin typeface="Trebuchet MS"/>
                <a:cs typeface="Trebuchet MS"/>
              </a:rPr>
              <a:t>va</a:t>
            </a:r>
            <a:r>
              <a:rPr sz="2545" i="1" spc="-159" dirty="0">
                <a:solidFill>
                  <a:srgbClr val="000065"/>
                </a:solidFill>
                <a:latin typeface="Trebuchet MS"/>
                <a:cs typeface="Trebuchet MS"/>
              </a:rPr>
              <a:t>i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8" dirty="0">
                <a:solidFill>
                  <a:srgbClr val="000065"/>
                </a:solidFill>
                <a:latin typeface="Trebuchet MS"/>
                <a:cs typeface="Trebuchet MS"/>
              </a:rPr>
              <a:t>funcionar</a:t>
            </a:r>
            <a:endParaRPr sz="2545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63246" y="4443600"/>
            <a:ext cx="4019550" cy="1969886"/>
          </a:xfrm>
          <a:prstGeom prst="rect">
            <a:avLst/>
          </a:prstGeom>
        </p:spPr>
        <p:txBody>
          <a:bodyPr vert="horz" wrap="square" lIns="0" tIns="11545" rIns="0" bIns="0" rtlCol="0">
            <a:spAutoFit/>
          </a:bodyPr>
          <a:lstStyle/>
          <a:p>
            <a:pPr marL="427186" marR="131619">
              <a:spcBef>
                <a:spcPts val="91"/>
              </a:spcBef>
            </a:pPr>
            <a:r>
              <a:rPr sz="2545" i="1" spc="-145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nível(</a:t>
            </a:r>
            <a:r>
              <a:rPr sz="2545" i="1" spc="-168" dirty="0">
                <a:solidFill>
                  <a:srgbClr val="000065"/>
                </a:solidFill>
                <a:latin typeface="Trebuchet MS"/>
                <a:cs typeface="Trebuchet MS"/>
              </a:rPr>
              <a:t>)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36" dirty="0">
                <a:solidFill>
                  <a:srgbClr val="000065"/>
                </a:solidFill>
                <a:latin typeface="Trebuchet MS"/>
                <a:cs typeface="Trebuchet MS"/>
              </a:rPr>
              <a:t>d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tanque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95" dirty="0">
                <a:solidFill>
                  <a:srgbClr val="000065"/>
                </a:solidFill>
                <a:latin typeface="Trebuchet MS"/>
                <a:cs typeface="Trebuchet MS"/>
              </a:rPr>
              <a:t>fo</a:t>
            </a:r>
            <a:r>
              <a:rPr sz="2545" i="1" spc="-259" dirty="0">
                <a:solidFill>
                  <a:srgbClr val="000065"/>
                </a:solidFill>
                <a:latin typeface="Trebuchet MS"/>
                <a:cs typeface="Trebuchet MS"/>
              </a:rPr>
              <a:t>r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786" dirty="0">
                <a:solidFill>
                  <a:srgbClr val="000065"/>
                </a:solidFill>
                <a:latin typeface="Trebuchet MS"/>
                <a:cs typeface="Trebuchet MS"/>
              </a:rPr>
              <a:t>&gt;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36" dirty="0">
                <a:solidFill>
                  <a:srgbClr val="000065"/>
                </a:solidFill>
                <a:latin typeface="Trebuchet MS"/>
                <a:cs typeface="Trebuchet MS"/>
              </a:rPr>
              <a:t>0 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1" dirty="0">
                <a:solidFill>
                  <a:srgbClr val="000065"/>
                </a:solidFill>
                <a:latin typeface="Trebuchet MS"/>
                <a:cs typeface="Trebuchet MS"/>
              </a:rPr>
              <a:t>igniçã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estive</a:t>
            </a:r>
            <a:r>
              <a:rPr sz="2545" i="1" spc="-214" dirty="0">
                <a:solidFill>
                  <a:srgbClr val="000065"/>
                </a:solidFill>
                <a:latin typeface="Trebuchet MS"/>
                <a:cs typeface="Trebuchet MS"/>
              </a:rPr>
              <a:t>r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ligada()</a:t>
            </a:r>
            <a:endParaRPr sz="2545">
              <a:latin typeface="Trebuchet MS"/>
              <a:cs typeface="Trebuchet MS"/>
            </a:endParaRPr>
          </a:p>
          <a:p>
            <a:pPr marL="427186" marR="4618" indent="-415641">
              <a:spcBef>
                <a:spcPts val="5"/>
              </a:spcBef>
              <a:buClr>
                <a:srgbClr val="CC0000"/>
              </a:buClr>
              <a:buFont typeface="Wingdings"/>
              <a:buChar char=""/>
              <a:tabLst>
                <a:tab pos="426609" algn="l"/>
                <a:tab pos="427186" algn="l"/>
              </a:tabLst>
            </a:pP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Com</a:t>
            </a:r>
            <a:r>
              <a:rPr sz="2545" i="1" spc="-159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sabe</a:t>
            </a:r>
            <a:r>
              <a:rPr sz="2545" i="1" spc="-164" dirty="0">
                <a:solidFill>
                  <a:srgbClr val="000065"/>
                </a:solidFill>
                <a:latin typeface="Trebuchet MS"/>
                <a:cs typeface="Trebuchet MS"/>
              </a:rPr>
              <a:t>r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45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1" dirty="0">
                <a:solidFill>
                  <a:srgbClr val="000065"/>
                </a:solidFill>
                <a:latin typeface="Trebuchet MS"/>
                <a:cs typeface="Trebuchet MS"/>
              </a:rPr>
              <a:t>condiçõe</a:t>
            </a:r>
            <a:r>
              <a:rPr sz="2545" i="1" spc="-155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36" dirty="0">
                <a:solidFill>
                  <a:srgbClr val="000065"/>
                </a:solidFill>
                <a:latin typeface="Trebuchet MS"/>
                <a:cs typeface="Trebuchet MS"/>
              </a:rPr>
              <a:t>são 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verdadeira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45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nã</a:t>
            </a: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77" dirty="0">
                <a:solidFill>
                  <a:srgbClr val="000065"/>
                </a:solidFill>
                <a:latin typeface="Trebuchet MS"/>
                <a:cs typeface="Trebuchet MS"/>
              </a:rPr>
              <a:t>temos  </a:t>
            </a:r>
            <a:r>
              <a:rPr sz="2545" i="1" spc="-155" dirty="0">
                <a:solidFill>
                  <a:srgbClr val="000065"/>
                </a:solidFill>
                <a:latin typeface="Trebuchet MS"/>
                <a:cs typeface="Trebuchet MS"/>
              </a:rPr>
              <a:t>acess</a:t>
            </a:r>
            <a:r>
              <a:rPr sz="2545" i="1" spc="-173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50" dirty="0">
                <a:solidFill>
                  <a:srgbClr val="000065"/>
                </a:solidFill>
                <a:latin typeface="Trebuchet MS"/>
                <a:cs typeface="Trebuchet MS"/>
              </a:rPr>
              <a:t>à</a:t>
            </a:r>
            <a:r>
              <a:rPr sz="2545" i="1" spc="-114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1" dirty="0">
                <a:solidFill>
                  <a:srgbClr val="000065"/>
                </a:solidFill>
                <a:latin typeface="Trebuchet MS"/>
                <a:cs typeface="Trebuchet MS"/>
              </a:rPr>
              <a:t>dependências?</a:t>
            </a:r>
            <a:endParaRPr sz="2545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8233" y="179838"/>
            <a:ext cx="8731871" cy="688766"/>
          </a:xfrm>
          <a:prstGeom prst="rect">
            <a:avLst/>
          </a:prstGeom>
        </p:spPr>
        <p:txBody>
          <a:bodyPr vert="horz" wrap="square" lIns="0" tIns="11545" rIns="0" bIns="0" rtlCol="0" anchor="ctr">
            <a:spAutoFit/>
          </a:bodyPr>
          <a:lstStyle/>
          <a:p>
            <a:pPr marL="11546">
              <a:lnSpc>
                <a:spcPct val="100000"/>
              </a:lnSpc>
              <a:spcBef>
                <a:spcPts val="91"/>
              </a:spcBef>
            </a:pPr>
            <a:r>
              <a:rPr spc="-291" dirty="0"/>
              <a:t>Stubs</a:t>
            </a:r>
            <a:r>
              <a:rPr spc="-218" dirty="0"/>
              <a:t>:</a:t>
            </a:r>
            <a:r>
              <a:rPr spc="-182" dirty="0"/>
              <a:t> </a:t>
            </a:r>
            <a:r>
              <a:rPr spc="-327" dirty="0"/>
              <a:t>objeto</a:t>
            </a:r>
            <a:r>
              <a:rPr spc="-264" dirty="0"/>
              <a:t>s</a:t>
            </a:r>
            <a:r>
              <a:rPr spc="-182" dirty="0"/>
              <a:t> </a:t>
            </a:r>
            <a:r>
              <a:rPr spc="-259" dirty="0"/>
              <a:t>"impostores"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67155" y="1274386"/>
            <a:ext cx="7195127" cy="906448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305958" marR="4618" indent="-294989">
              <a:spcBef>
                <a:spcPts val="86"/>
              </a:spcBef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45" dirty="0">
                <a:latin typeface="Trebuchet MS"/>
                <a:cs typeface="Trebuchet MS"/>
              </a:rPr>
              <a:t>É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36" dirty="0">
                <a:latin typeface="Trebuchet MS"/>
                <a:cs typeface="Trebuchet MS"/>
              </a:rPr>
              <a:t>possível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86" dirty="0">
                <a:latin typeface="Trebuchet MS"/>
                <a:cs typeface="Trebuchet MS"/>
              </a:rPr>
              <a:t>remover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23" dirty="0">
                <a:latin typeface="Trebuchet MS"/>
                <a:cs typeface="Trebuchet MS"/>
              </a:rPr>
              <a:t>dependências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68" dirty="0">
                <a:latin typeface="Trebuchet MS"/>
                <a:cs typeface="Trebuchet MS"/>
              </a:rPr>
              <a:t>de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41" dirty="0">
                <a:latin typeface="Trebuchet MS"/>
                <a:cs typeface="Trebuchet MS"/>
              </a:rPr>
              <a:t>código-fonte </a:t>
            </a:r>
            <a:r>
              <a:rPr sz="2909" i="1" spc="-858" dirty="0">
                <a:latin typeface="Trebuchet MS"/>
                <a:cs typeface="Trebuchet MS"/>
              </a:rPr>
              <a:t> </a:t>
            </a:r>
            <a:r>
              <a:rPr sz="2909" i="1" spc="-264" dirty="0">
                <a:latin typeface="Trebuchet MS"/>
                <a:cs typeface="Trebuchet MS"/>
              </a:rPr>
              <a:t>refatorando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41" dirty="0">
                <a:latin typeface="Trebuchet MS"/>
                <a:cs typeface="Trebuchet MS"/>
              </a:rPr>
              <a:t>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36" dirty="0">
                <a:latin typeface="Trebuchet MS"/>
                <a:cs typeface="Trebuchet MS"/>
              </a:rPr>
              <a:t>código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27" dirty="0">
                <a:latin typeface="Trebuchet MS"/>
                <a:cs typeface="Trebuchet MS"/>
              </a:rPr>
              <a:t>para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08" dirty="0">
                <a:latin typeface="Trebuchet MS"/>
                <a:cs typeface="Trebuchet MS"/>
              </a:rPr>
              <a:t>usar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41" dirty="0">
                <a:latin typeface="Trebuchet MS"/>
                <a:cs typeface="Trebuchet MS"/>
              </a:rPr>
              <a:t>interfaces</a:t>
            </a:r>
            <a:endParaRPr sz="2909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67155" y="3331110"/>
            <a:ext cx="7225145" cy="1223458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305958" indent="-294989">
              <a:lnSpc>
                <a:spcPts val="3432"/>
              </a:lnSpc>
              <a:spcBef>
                <a:spcPts val="86"/>
              </a:spcBef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250" dirty="0">
                <a:latin typeface="Trebuchet MS"/>
                <a:cs typeface="Trebuchet MS"/>
              </a:rPr>
              <a:t>Agora</a:t>
            </a:r>
            <a:r>
              <a:rPr sz="2909" i="1" spc="-145" dirty="0">
                <a:latin typeface="Trebuchet MS"/>
                <a:cs typeface="Trebuchet MS"/>
              </a:rPr>
              <a:t> </a:t>
            </a:r>
            <a:r>
              <a:rPr sz="2909" i="1" spc="-114" dirty="0">
                <a:solidFill>
                  <a:srgbClr val="3333CC"/>
                </a:solidFill>
                <a:latin typeface="Trebuchet MS"/>
                <a:cs typeface="Trebuchet MS"/>
              </a:rPr>
              <a:t>B</a:t>
            </a:r>
            <a:r>
              <a:rPr sz="2909" i="1" spc="-141" dirty="0">
                <a:solidFill>
                  <a:srgbClr val="3333CC"/>
                </a:solidFill>
                <a:latin typeface="Trebuchet MS"/>
                <a:cs typeface="Trebuchet MS"/>
              </a:rPr>
              <a:t> </a:t>
            </a:r>
            <a:r>
              <a:rPr sz="2909" i="1" spc="-255" dirty="0">
                <a:latin typeface="Trebuchet MS"/>
                <a:cs typeface="Trebuchet MS"/>
              </a:rPr>
              <a:t>pode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27" dirty="0">
                <a:latin typeface="Trebuchet MS"/>
                <a:cs typeface="Trebuchet MS"/>
              </a:rPr>
              <a:t>ser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23" dirty="0">
                <a:latin typeface="Trebuchet MS"/>
                <a:cs typeface="Trebuchet MS"/>
              </a:rPr>
              <a:t>substituída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64" dirty="0">
                <a:latin typeface="Trebuchet MS"/>
                <a:cs typeface="Trebuchet MS"/>
              </a:rPr>
              <a:t>por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55" dirty="0">
                <a:latin typeface="Trebuchet MS"/>
                <a:cs typeface="Trebuchet MS"/>
              </a:rPr>
              <a:t>um</a:t>
            </a:r>
            <a:r>
              <a:rPr sz="2909" i="1" spc="-123" dirty="0">
                <a:latin typeface="Trebuchet MS"/>
                <a:cs typeface="Trebuchet MS"/>
              </a:rPr>
              <a:t> </a:t>
            </a:r>
            <a:r>
              <a:rPr sz="2909" i="1" spc="-214" dirty="0">
                <a:solidFill>
                  <a:srgbClr val="3333CC"/>
                </a:solidFill>
                <a:latin typeface="Trebuchet MS"/>
                <a:cs typeface="Trebuchet MS"/>
              </a:rPr>
              <a:t>stub</a:t>
            </a:r>
            <a:endParaRPr sz="2909">
              <a:latin typeface="Trebuchet MS"/>
              <a:cs typeface="Trebuchet MS"/>
            </a:endParaRPr>
          </a:p>
          <a:p>
            <a:pPr marL="696198" lvl="1" indent="-260353">
              <a:lnSpc>
                <a:spcPts val="2995"/>
              </a:lnSpc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177" dirty="0">
                <a:solidFill>
                  <a:srgbClr val="000065"/>
                </a:solidFill>
                <a:latin typeface="Trebuchet MS"/>
                <a:cs typeface="Trebuchet MS"/>
              </a:rPr>
              <a:t>BStub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está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77" dirty="0">
                <a:solidFill>
                  <a:srgbClr val="000065"/>
                </a:solidFill>
                <a:latin typeface="Trebuchet MS"/>
                <a:cs typeface="Trebuchet MS"/>
              </a:rPr>
              <a:t>sob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8" dirty="0">
                <a:solidFill>
                  <a:srgbClr val="000065"/>
                </a:solidFill>
                <a:latin typeface="Trebuchet MS"/>
                <a:cs typeface="Trebuchet MS"/>
              </a:rPr>
              <a:t>controle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total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36" dirty="0">
                <a:solidFill>
                  <a:srgbClr val="000065"/>
                </a:solidFill>
                <a:latin typeface="Trebuchet MS"/>
                <a:cs typeface="Trebuchet MS"/>
              </a:rPr>
              <a:t>de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1" dirty="0">
                <a:solidFill>
                  <a:srgbClr val="000065"/>
                </a:solidFill>
                <a:latin typeface="Trebuchet MS"/>
                <a:cs typeface="Trebuchet MS"/>
              </a:rPr>
              <a:t>ATest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73" dirty="0">
                <a:solidFill>
                  <a:srgbClr val="000065"/>
                </a:solidFill>
                <a:latin typeface="Trebuchet MS"/>
                <a:cs typeface="Trebuchet MS"/>
              </a:rPr>
              <a:t>(1)</a:t>
            </a:r>
            <a:endParaRPr sz="2545">
              <a:latin typeface="Trebuchet MS"/>
              <a:cs typeface="Trebuchet MS"/>
            </a:endParaRPr>
          </a:p>
          <a:p>
            <a:pPr marL="696198" lvl="1" indent="-260353"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141" dirty="0">
                <a:solidFill>
                  <a:srgbClr val="000065"/>
                </a:solidFill>
                <a:latin typeface="Trebuchet MS"/>
                <a:cs typeface="Trebuchet MS"/>
              </a:rPr>
              <a:t>Em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1" dirty="0">
                <a:solidFill>
                  <a:srgbClr val="000065"/>
                </a:solidFill>
                <a:latin typeface="Trebuchet MS"/>
                <a:cs typeface="Trebuchet MS"/>
              </a:rPr>
              <a:t>alguns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68" dirty="0">
                <a:solidFill>
                  <a:srgbClr val="000065"/>
                </a:solidFill>
                <a:latin typeface="Trebuchet MS"/>
                <a:cs typeface="Trebuchet MS"/>
              </a:rPr>
              <a:t>casos,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1" dirty="0">
                <a:solidFill>
                  <a:srgbClr val="000065"/>
                </a:solidFill>
                <a:latin typeface="Trebuchet MS"/>
                <a:cs typeface="Trebuchet MS"/>
              </a:rPr>
              <a:t>ATest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pode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implementar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InterB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73" dirty="0">
                <a:solidFill>
                  <a:srgbClr val="000065"/>
                </a:solidFill>
                <a:latin typeface="Trebuchet MS"/>
                <a:cs typeface="Trebuchet MS"/>
              </a:rPr>
              <a:t>(2)</a:t>
            </a:r>
            <a:endParaRPr sz="2545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2861" y="2603500"/>
            <a:ext cx="623455" cy="323474"/>
          </a:xfrm>
          <a:prstGeom prst="rect">
            <a:avLst/>
          </a:prstGeom>
          <a:solidFill>
            <a:srgbClr val="65CCFF"/>
          </a:solidFill>
          <a:ln w="28194">
            <a:solidFill>
              <a:srgbClr val="000000"/>
            </a:solidFill>
          </a:ln>
        </p:spPr>
        <p:txBody>
          <a:bodyPr vert="horz" wrap="square" lIns="0" tIns="43295" rIns="0" bIns="0" rtlCol="0">
            <a:spAutoFit/>
          </a:bodyPr>
          <a:lstStyle/>
          <a:p>
            <a:pPr algn="ctr">
              <a:spcBef>
                <a:spcPts val="341"/>
              </a:spcBef>
            </a:pPr>
            <a:r>
              <a:rPr sz="1818" spc="59" dirty="0">
                <a:latin typeface="Trebuchet MS"/>
                <a:cs typeface="Trebuchet MS"/>
              </a:rPr>
              <a:t>A</a:t>
            </a:r>
            <a:endParaRPr sz="1818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93500" y="2712604"/>
            <a:ext cx="441614" cy="159327"/>
            <a:chOff x="1726450" y="2983864"/>
            <a:chExt cx="485775" cy="175260"/>
          </a:xfrm>
        </p:grpSpPr>
        <p:sp>
          <p:nvSpPr>
            <p:cNvPr id="7" name="object 7"/>
            <p:cNvSpPr/>
            <p:nvPr/>
          </p:nvSpPr>
          <p:spPr>
            <a:xfrm>
              <a:off x="1726450" y="3073399"/>
              <a:ext cx="479425" cy="0"/>
            </a:xfrm>
            <a:custGeom>
              <a:avLst/>
              <a:gdLst/>
              <a:ahLst/>
              <a:cxnLst/>
              <a:rect l="l" t="t" r="r" b="b"/>
              <a:pathLst>
                <a:path w="479425">
                  <a:moveTo>
                    <a:pt x="0" y="0"/>
                  </a:moveTo>
                  <a:lnTo>
                    <a:pt x="478917" y="0"/>
                  </a:lnTo>
                </a:path>
              </a:pathLst>
            </a:custGeom>
            <a:ln w="403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8" name="object 8"/>
            <p:cNvSpPr/>
            <p:nvPr/>
          </p:nvSpPr>
          <p:spPr>
            <a:xfrm>
              <a:off x="2048395" y="2997961"/>
              <a:ext cx="149860" cy="147320"/>
            </a:xfrm>
            <a:custGeom>
              <a:avLst/>
              <a:gdLst/>
              <a:ahLst/>
              <a:cxnLst/>
              <a:rect l="l" t="t" r="r" b="b"/>
              <a:pathLst>
                <a:path w="149860" h="147319">
                  <a:moveTo>
                    <a:pt x="3810" y="147065"/>
                  </a:moveTo>
                  <a:lnTo>
                    <a:pt x="149351" y="69342"/>
                  </a:lnTo>
                  <a:lnTo>
                    <a:pt x="0" y="0"/>
                  </a:lnTo>
                </a:path>
              </a:pathLst>
            </a:custGeom>
            <a:ln w="28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528879" y="2603500"/>
            <a:ext cx="616527" cy="323474"/>
          </a:xfrm>
          <a:prstGeom prst="rect">
            <a:avLst/>
          </a:prstGeom>
          <a:solidFill>
            <a:srgbClr val="65FF9A"/>
          </a:solidFill>
          <a:ln w="28194">
            <a:solidFill>
              <a:srgbClr val="000000"/>
            </a:solidFill>
          </a:ln>
        </p:spPr>
        <p:txBody>
          <a:bodyPr vert="horz" wrap="square" lIns="0" tIns="43295" rIns="0" bIns="0" rtlCol="0">
            <a:spAutoFit/>
          </a:bodyPr>
          <a:lstStyle/>
          <a:p>
            <a:pPr algn="ctr">
              <a:spcBef>
                <a:spcPts val="341"/>
              </a:spcBef>
            </a:pPr>
            <a:r>
              <a:rPr sz="1818" spc="23" dirty="0">
                <a:latin typeface="Trebuchet MS"/>
                <a:cs typeface="Trebuchet MS"/>
              </a:rPr>
              <a:t>B</a:t>
            </a:r>
            <a:endParaRPr sz="1818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13285" y="2499822"/>
            <a:ext cx="1797626" cy="570587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11546" marR="4618" indent="11546">
              <a:spcBef>
                <a:spcPts val="86"/>
              </a:spcBef>
            </a:pPr>
            <a:r>
              <a:rPr sz="1818" i="1" spc="-168" dirty="0">
                <a:solidFill>
                  <a:srgbClr val="3333CC"/>
                </a:solidFill>
                <a:latin typeface="Trebuchet MS"/>
                <a:cs typeface="Trebuchet MS"/>
              </a:rPr>
              <a:t>A</a:t>
            </a:r>
            <a:r>
              <a:rPr sz="1818" i="1" spc="-91" dirty="0">
                <a:solidFill>
                  <a:srgbClr val="3333CC"/>
                </a:solidFill>
                <a:latin typeface="Trebuchet MS"/>
                <a:cs typeface="Trebuchet MS"/>
              </a:rPr>
              <a:t> </a:t>
            </a:r>
            <a:r>
              <a:rPr sz="1818" i="1" spc="-136" dirty="0">
                <a:solidFill>
                  <a:srgbClr val="3333CC"/>
                </a:solidFill>
                <a:latin typeface="Trebuchet MS"/>
                <a:cs typeface="Trebuchet MS"/>
              </a:rPr>
              <a:t>nã</a:t>
            </a:r>
            <a:r>
              <a:rPr sz="1818" i="1" spc="-132" dirty="0">
                <a:solidFill>
                  <a:srgbClr val="3333CC"/>
                </a:solidFill>
                <a:latin typeface="Trebuchet MS"/>
                <a:cs typeface="Trebuchet MS"/>
              </a:rPr>
              <a:t>o</a:t>
            </a:r>
            <a:r>
              <a:rPr sz="1818" i="1" spc="-91" dirty="0">
                <a:solidFill>
                  <a:srgbClr val="3333CC"/>
                </a:solidFill>
                <a:latin typeface="Trebuchet MS"/>
                <a:cs typeface="Trebuchet MS"/>
              </a:rPr>
              <a:t> </a:t>
            </a:r>
            <a:r>
              <a:rPr sz="1818" i="1" spc="-136" dirty="0">
                <a:solidFill>
                  <a:srgbClr val="3333CC"/>
                </a:solidFill>
                <a:latin typeface="Trebuchet MS"/>
                <a:cs typeface="Trebuchet MS"/>
              </a:rPr>
              <a:t>conhece</a:t>
            </a:r>
            <a:r>
              <a:rPr sz="1818" i="1" spc="-91" dirty="0">
                <a:solidFill>
                  <a:srgbClr val="3333CC"/>
                </a:solidFill>
                <a:latin typeface="Trebuchet MS"/>
                <a:cs typeface="Trebuchet MS"/>
              </a:rPr>
              <a:t> </a:t>
            </a:r>
            <a:r>
              <a:rPr sz="1818" i="1" spc="-114" dirty="0">
                <a:solidFill>
                  <a:srgbClr val="3333CC"/>
                </a:solidFill>
                <a:latin typeface="Trebuchet MS"/>
                <a:cs typeface="Trebuchet MS"/>
              </a:rPr>
              <a:t>mais  </a:t>
            </a:r>
            <a:r>
              <a:rPr sz="1818" i="1" spc="-155" dirty="0">
                <a:solidFill>
                  <a:srgbClr val="3333CC"/>
                </a:solidFill>
                <a:latin typeface="Trebuchet MS"/>
                <a:cs typeface="Trebuchet MS"/>
              </a:rPr>
              <a:t>o</a:t>
            </a:r>
            <a:r>
              <a:rPr sz="1818" i="1" spc="-91" dirty="0">
                <a:solidFill>
                  <a:srgbClr val="3333CC"/>
                </a:solidFill>
                <a:latin typeface="Trebuchet MS"/>
                <a:cs typeface="Trebuchet MS"/>
              </a:rPr>
              <a:t> </a:t>
            </a:r>
            <a:r>
              <a:rPr sz="1818" i="1" spc="-159" dirty="0">
                <a:solidFill>
                  <a:srgbClr val="3333CC"/>
                </a:solidFill>
                <a:latin typeface="Trebuchet MS"/>
                <a:cs typeface="Trebuchet MS"/>
              </a:rPr>
              <a:t>tipo</a:t>
            </a:r>
            <a:r>
              <a:rPr sz="1818" i="1" spc="-91" dirty="0">
                <a:solidFill>
                  <a:srgbClr val="3333CC"/>
                </a:solidFill>
                <a:latin typeface="Trebuchet MS"/>
                <a:cs typeface="Trebuchet MS"/>
              </a:rPr>
              <a:t> </a:t>
            </a:r>
            <a:r>
              <a:rPr sz="1818" i="1" spc="-141" dirty="0">
                <a:solidFill>
                  <a:srgbClr val="3333CC"/>
                </a:solidFill>
                <a:latin typeface="Trebuchet MS"/>
                <a:cs typeface="Trebuchet MS"/>
              </a:rPr>
              <a:t>concreto</a:t>
            </a:r>
            <a:r>
              <a:rPr sz="1818" i="1" spc="-91" dirty="0">
                <a:solidFill>
                  <a:srgbClr val="3333CC"/>
                </a:solidFill>
                <a:latin typeface="Trebuchet MS"/>
                <a:cs typeface="Trebuchet MS"/>
              </a:rPr>
              <a:t> </a:t>
            </a:r>
            <a:r>
              <a:rPr sz="1818" i="1" spc="-168" dirty="0">
                <a:solidFill>
                  <a:srgbClr val="3333CC"/>
                </a:solidFill>
                <a:latin typeface="Trebuchet MS"/>
                <a:cs typeface="Trebuchet MS"/>
              </a:rPr>
              <a:t>de</a:t>
            </a:r>
            <a:r>
              <a:rPr sz="1818" i="1" spc="-91" dirty="0">
                <a:solidFill>
                  <a:srgbClr val="3333CC"/>
                </a:solidFill>
                <a:latin typeface="Trebuchet MS"/>
                <a:cs typeface="Trebuchet MS"/>
              </a:rPr>
              <a:t> </a:t>
            </a:r>
            <a:r>
              <a:rPr sz="1818" i="1" spc="-73" dirty="0">
                <a:solidFill>
                  <a:srgbClr val="3333CC"/>
                </a:solidFill>
                <a:latin typeface="Trebuchet MS"/>
                <a:cs typeface="Trebuchet MS"/>
              </a:rPr>
              <a:t>B</a:t>
            </a:r>
            <a:endParaRPr sz="1818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414974" y="4862484"/>
            <a:ext cx="2022186" cy="1465118"/>
            <a:chOff x="980071" y="5348732"/>
            <a:chExt cx="2224405" cy="1611630"/>
          </a:xfrm>
        </p:grpSpPr>
        <p:sp>
          <p:nvSpPr>
            <p:cNvPr id="12" name="object 12"/>
            <p:cNvSpPr/>
            <p:nvPr/>
          </p:nvSpPr>
          <p:spPr>
            <a:xfrm>
              <a:off x="1437271" y="5728970"/>
              <a:ext cx="1752600" cy="1145540"/>
            </a:xfrm>
            <a:custGeom>
              <a:avLst/>
              <a:gdLst/>
              <a:ahLst/>
              <a:cxnLst/>
              <a:rect l="l" t="t" r="r" b="b"/>
              <a:pathLst>
                <a:path w="1752600" h="1145540">
                  <a:moveTo>
                    <a:pt x="0" y="0"/>
                  </a:moveTo>
                  <a:lnTo>
                    <a:pt x="1524" y="1145285"/>
                  </a:lnTo>
                  <a:lnTo>
                    <a:pt x="1752600" y="1143000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13" name="object 13"/>
            <p:cNvSpPr/>
            <p:nvPr/>
          </p:nvSpPr>
          <p:spPr>
            <a:xfrm>
              <a:off x="3042805" y="6798818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19" h="147320">
                  <a:moveTo>
                    <a:pt x="0" y="147065"/>
                  </a:moveTo>
                  <a:lnTo>
                    <a:pt x="147065" y="73913"/>
                  </a:lnTo>
                  <a:lnTo>
                    <a:pt x="0" y="0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14" name="object 14"/>
            <p:cNvSpPr/>
            <p:nvPr/>
          </p:nvSpPr>
          <p:spPr>
            <a:xfrm>
              <a:off x="980071" y="5348732"/>
              <a:ext cx="914400" cy="419100"/>
            </a:xfrm>
            <a:custGeom>
              <a:avLst/>
              <a:gdLst/>
              <a:ahLst/>
              <a:cxnLst/>
              <a:rect l="l" t="t" r="r" b="b"/>
              <a:pathLst>
                <a:path w="914400" h="419100">
                  <a:moveTo>
                    <a:pt x="914399" y="419100"/>
                  </a:moveTo>
                  <a:lnTo>
                    <a:pt x="914399" y="0"/>
                  </a:lnTo>
                  <a:lnTo>
                    <a:pt x="0" y="0"/>
                  </a:lnTo>
                  <a:lnTo>
                    <a:pt x="0" y="419100"/>
                  </a:lnTo>
                  <a:lnTo>
                    <a:pt x="914399" y="419100"/>
                  </a:lnTo>
                  <a:close/>
                </a:path>
              </a:pathLst>
            </a:custGeom>
            <a:solidFill>
              <a:srgbClr val="FFCC65"/>
            </a:solidFill>
          </p:spPr>
          <p:txBody>
            <a:bodyPr wrap="square" lIns="0" tIns="0" rIns="0" bIns="0" rtlCol="0"/>
            <a:lstStyle/>
            <a:p>
              <a:endParaRPr sz="1636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414974" y="4862484"/>
            <a:ext cx="831273" cy="323474"/>
          </a:xfrm>
          <a:prstGeom prst="rect">
            <a:avLst/>
          </a:prstGeom>
          <a:ln w="28194">
            <a:solidFill>
              <a:srgbClr val="000000"/>
            </a:solidFill>
          </a:ln>
        </p:spPr>
        <p:txBody>
          <a:bodyPr vert="horz" wrap="square" lIns="0" tIns="43295" rIns="0" bIns="0" rtlCol="0">
            <a:spAutoFit/>
          </a:bodyPr>
          <a:lstStyle/>
          <a:p>
            <a:pPr marL="135660">
              <a:spcBef>
                <a:spcPts val="341"/>
              </a:spcBef>
            </a:pPr>
            <a:r>
              <a:rPr sz="1818" spc="-41" dirty="0">
                <a:latin typeface="Trebuchet MS"/>
                <a:cs typeface="Trebuchet MS"/>
              </a:rPr>
              <a:t>ATest</a:t>
            </a:r>
            <a:endParaRPr sz="1818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00428" y="4862484"/>
            <a:ext cx="623455" cy="381000"/>
          </a:xfrm>
          <a:custGeom>
            <a:avLst/>
            <a:gdLst/>
            <a:ahLst/>
            <a:cxnLst/>
            <a:rect l="l" t="t" r="r" b="b"/>
            <a:pathLst>
              <a:path w="685800" h="419100">
                <a:moveTo>
                  <a:pt x="685799" y="419100"/>
                </a:moveTo>
                <a:lnTo>
                  <a:pt x="685799" y="0"/>
                </a:lnTo>
                <a:lnTo>
                  <a:pt x="0" y="0"/>
                </a:lnTo>
                <a:lnTo>
                  <a:pt x="0" y="419100"/>
                </a:lnTo>
                <a:lnTo>
                  <a:pt x="685799" y="419100"/>
                </a:lnTo>
                <a:close/>
              </a:path>
            </a:pathLst>
          </a:custGeom>
          <a:solidFill>
            <a:srgbClr val="65CCFF"/>
          </a:solidFill>
        </p:spPr>
        <p:txBody>
          <a:bodyPr wrap="square" lIns="0" tIns="0" rIns="0" bIns="0" rtlCol="0"/>
          <a:lstStyle/>
          <a:p>
            <a:endParaRPr sz="1636"/>
          </a:p>
        </p:txBody>
      </p:sp>
      <p:sp>
        <p:nvSpPr>
          <p:cNvPr id="17" name="object 17"/>
          <p:cNvSpPr txBox="1"/>
          <p:nvPr/>
        </p:nvSpPr>
        <p:spPr>
          <a:xfrm>
            <a:off x="3800428" y="4862484"/>
            <a:ext cx="626918" cy="323474"/>
          </a:xfrm>
          <a:prstGeom prst="rect">
            <a:avLst/>
          </a:prstGeom>
          <a:ln w="28194">
            <a:solidFill>
              <a:srgbClr val="000000"/>
            </a:solidFill>
          </a:ln>
        </p:spPr>
        <p:txBody>
          <a:bodyPr vert="horz" wrap="square" lIns="0" tIns="43295" rIns="0" bIns="0" rtlCol="0">
            <a:spAutoFit/>
          </a:bodyPr>
          <a:lstStyle/>
          <a:p>
            <a:pPr algn="ctr">
              <a:spcBef>
                <a:spcPts val="341"/>
              </a:spcBef>
            </a:pPr>
            <a:r>
              <a:rPr sz="1818" spc="59" dirty="0">
                <a:latin typeface="Trebuchet MS"/>
                <a:cs typeface="Trebuchet MS"/>
              </a:rPr>
              <a:t>A</a:t>
            </a:r>
            <a:endParaRPr sz="1818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233259" y="4780222"/>
            <a:ext cx="2657186" cy="561109"/>
            <a:chOff x="1880184" y="5258244"/>
            <a:chExt cx="2922905" cy="617220"/>
          </a:xfrm>
        </p:grpSpPr>
        <p:sp>
          <p:nvSpPr>
            <p:cNvPr id="19" name="object 19"/>
            <p:cNvSpPr/>
            <p:nvPr/>
          </p:nvSpPr>
          <p:spPr>
            <a:xfrm>
              <a:off x="3175774" y="5583047"/>
              <a:ext cx="471805" cy="0"/>
            </a:xfrm>
            <a:custGeom>
              <a:avLst/>
              <a:gdLst/>
              <a:ahLst/>
              <a:cxnLst/>
              <a:rect l="l" t="t" r="r" b="b"/>
              <a:pathLst>
                <a:path w="471804">
                  <a:moveTo>
                    <a:pt x="0" y="0"/>
                  </a:moveTo>
                  <a:lnTo>
                    <a:pt x="471297" y="0"/>
                  </a:lnTo>
                </a:path>
              </a:pathLst>
            </a:custGeom>
            <a:ln w="41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20" name="object 20"/>
            <p:cNvSpPr/>
            <p:nvPr/>
          </p:nvSpPr>
          <p:spPr>
            <a:xfrm>
              <a:off x="3497719" y="5507228"/>
              <a:ext cx="149860" cy="147320"/>
            </a:xfrm>
            <a:custGeom>
              <a:avLst/>
              <a:gdLst/>
              <a:ahLst/>
              <a:cxnLst/>
              <a:rect l="l" t="t" r="r" b="b"/>
              <a:pathLst>
                <a:path w="149860" h="147320">
                  <a:moveTo>
                    <a:pt x="3810" y="147066"/>
                  </a:moveTo>
                  <a:lnTo>
                    <a:pt x="149351" y="70104"/>
                  </a:lnTo>
                  <a:lnTo>
                    <a:pt x="0" y="0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21" name="object 21"/>
            <p:cNvSpPr/>
            <p:nvPr/>
          </p:nvSpPr>
          <p:spPr>
            <a:xfrm>
              <a:off x="1894471" y="5576570"/>
              <a:ext cx="609600" cy="2540"/>
            </a:xfrm>
            <a:custGeom>
              <a:avLst/>
              <a:gdLst/>
              <a:ahLst/>
              <a:cxnLst/>
              <a:rect l="l" t="t" r="r" b="b"/>
              <a:pathLst>
                <a:path w="609600" h="2539">
                  <a:moveTo>
                    <a:pt x="0" y="2285"/>
                  </a:moveTo>
                  <a:lnTo>
                    <a:pt x="609600" y="0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22" name="object 22"/>
            <p:cNvSpPr/>
            <p:nvPr/>
          </p:nvSpPr>
          <p:spPr>
            <a:xfrm>
              <a:off x="2356243" y="5504180"/>
              <a:ext cx="147955" cy="147320"/>
            </a:xfrm>
            <a:custGeom>
              <a:avLst/>
              <a:gdLst/>
              <a:ahLst/>
              <a:cxnLst/>
              <a:rect l="l" t="t" r="r" b="b"/>
              <a:pathLst>
                <a:path w="147955" h="147320">
                  <a:moveTo>
                    <a:pt x="762" y="147066"/>
                  </a:moveTo>
                  <a:lnTo>
                    <a:pt x="147827" y="73152"/>
                  </a:lnTo>
                  <a:lnTo>
                    <a:pt x="0" y="0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23" name="object 23"/>
            <p:cNvSpPr/>
            <p:nvPr/>
          </p:nvSpPr>
          <p:spPr>
            <a:xfrm>
              <a:off x="3647071" y="5272532"/>
              <a:ext cx="1141730" cy="588645"/>
            </a:xfrm>
            <a:custGeom>
              <a:avLst/>
              <a:gdLst/>
              <a:ahLst/>
              <a:cxnLst/>
              <a:rect l="l" t="t" r="r" b="b"/>
              <a:pathLst>
                <a:path w="1141729" h="588645">
                  <a:moveTo>
                    <a:pt x="1141476" y="588263"/>
                  </a:moveTo>
                  <a:lnTo>
                    <a:pt x="1141476" y="0"/>
                  </a:lnTo>
                  <a:lnTo>
                    <a:pt x="0" y="0"/>
                  </a:lnTo>
                  <a:lnTo>
                    <a:pt x="0" y="588263"/>
                  </a:lnTo>
                  <a:lnTo>
                    <a:pt x="1141476" y="5882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24" name="object 24"/>
            <p:cNvSpPr/>
            <p:nvPr/>
          </p:nvSpPr>
          <p:spPr>
            <a:xfrm>
              <a:off x="3647071" y="5272532"/>
              <a:ext cx="1141730" cy="588645"/>
            </a:xfrm>
            <a:custGeom>
              <a:avLst/>
              <a:gdLst/>
              <a:ahLst/>
              <a:cxnLst/>
              <a:rect l="l" t="t" r="r" b="b"/>
              <a:pathLst>
                <a:path w="1141729" h="588645">
                  <a:moveTo>
                    <a:pt x="0" y="0"/>
                  </a:moveTo>
                  <a:lnTo>
                    <a:pt x="0" y="588263"/>
                  </a:lnTo>
                  <a:lnTo>
                    <a:pt x="1141476" y="588263"/>
                  </a:lnTo>
                  <a:lnTo>
                    <a:pt x="1141476" y="0"/>
                  </a:lnTo>
                  <a:lnTo>
                    <a:pt x="0" y="0"/>
                  </a:lnTo>
                  <a:close/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914328" y="4761576"/>
            <a:ext cx="899391" cy="290832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>
              <a:spcBef>
                <a:spcPts val="86"/>
              </a:spcBef>
            </a:pPr>
            <a:r>
              <a:rPr sz="1818" spc="-118" dirty="0">
                <a:latin typeface="Trebuchet MS"/>
                <a:cs typeface="Trebuchet MS"/>
              </a:rPr>
              <a:t>«</a:t>
            </a:r>
            <a:r>
              <a:rPr sz="1545" spc="-118" dirty="0">
                <a:latin typeface="Trebuchet MS"/>
                <a:cs typeface="Trebuchet MS"/>
              </a:rPr>
              <a:t>interface</a:t>
            </a:r>
            <a:r>
              <a:rPr sz="1818" spc="-118" dirty="0">
                <a:latin typeface="Trebuchet MS"/>
                <a:cs typeface="Trebuchet MS"/>
              </a:rPr>
              <a:t>»</a:t>
            </a:r>
            <a:endParaRPr sz="1818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44562" y="4939606"/>
            <a:ext cx="637886" cy="347455"/>
          </a:xfrm>
          <a:prstGeom prst="rect">
            <a:avLst/>
          </a:prstGeom>
        </p:spPr>
        <p:txBody>
          <a:bodyPr vert="horz" wrap="square" lIns="0" tIns="11545" rIns="0" bIns="0" rtlCol="0">
            <a:spAutoFit/>
          </a:bodyPr>
          <a:lstStyle/>
          <a:p>
            <a:pPr>
              <a:spcBef>
                <a:spcPts val="91"/>
              </a:spcBef>
            </a:pPr>
            <a:r>
              <a:rPr sz="2182" i="1" spc="-168" dirty="0">
                <a:latin typeface="Trebuchet MS"/>
                <a:cs typeface="Trebuchet MS"/>
              </a:rPr>
              <a:t>Inter</a:t>
            </a:r>
            <a:r>
              <a:rPr sz="1818" i="1" spc="-73" dirty="0">
                <a:latin typeface="Trebuchet MS"/>
                <a:cs typeface="Trebuchet MS"/>
              </a:rPr>
              <a:t>B</a:t>
            </a:r>
            <a:endParaRPr sz="1818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27347" y="6048433"/>
            <a:ext cx="758536" cy="323474"/>
          </a:xfrm>
          <a:prstGeom prst="rect">
            <a:avLst/>
          </a:prstGeom>
          <a:solidFill>
            <a:srgbClr val="FFCC65"/>
          </a:solidFill>
          <a:ln w="28194">
            <a:solidFill>
              <a:srgbClr val="000000"/>
            </a:solidFill>
          </a:ln>
        </p:spPr>
        <p:txBody>
          <a:bodyPr vert="horz" wrap="square" lIns="0" tIns="43295" rIns="0" bIns="0" rtlCol="0">
            <a:spAutoFit/>
          </a:bodyPr>
          <a:lstStyle/>
          <a:p>
            <a:pPr marL="105642">
              <a:spcBef>
                <a:spcPts val="341"/>
              </a:spcBef>
            </a:pPr>
            <a:r>
              <a:rPr sz="1818" spc="-64" dirty="0">
                <a:latin typeface="Trebuchet MS"/>
                <a:cs typeface="Trebuchet MS"/>
              </a:rPr>
              <a:t>BStub</a:t>
            </a:r>
            <a:endParaRPr sz="1818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895804" y="5333711"/>
            <a:ext cx="1065068" cy="1108941"/>
            <a:chOff x="3708984" y="5867082"/>
            <a:chExt cx="1171575" cy="1219835"/>
          </a:xfrm>
        </p:grpSpPr>
        <p:sp>
          <p:nvSpPr>
            <p:cNvPr id="29" name="object 29"/>
            <p:cNvSpPr/>
            <p:nvPr/>
          </p:nvSpPr>
          <p:spPr>
            <a:xfrm>
              <a:off x="3723271" y="5881370"/>
              <a:ext cx="914400" cy="228600"/>
            </a:xfrm>
            <a:custGeom>
              <a:avLst/>
              <a:gdLst/>
              <a:ahLst/>
              <a:cxnLst/>
              <a:rect l="l" t="t" r="r" b="b"/>
              <a:pathLst>
                <a:path w="914400" h="228600">
                  <a:moveTo>
                    <a:pt x="800099" y="0"/>
                  </a:moveTo>
                  <a:lnTo>
                    <a:pt x="685800" y="228600"/>
                  </a:lnTo>
                  <a:lnTo>
                    <a:pt x="914400" y="228600"/>
                  </a:lnTo>
                  <a:lnTo>
                    <a:pt x="800099" y="0"/>
                  </a:lnTo>
                  <a:close/>
                </a:path>
                <a:path w="914400" h="228600">
                  <a:moveTo>
                    <a:pt x="114299" y="0"/>
                  </a:moveTo>
                  <a:lnTo>
                    <a:pt x="0" y="228600"/>
                  </a:lnTo>
                  <a:lnTo>
                    <a:pt x="228600" y="228600"/>
                  </a:lnTo>
                  <a:lnTo>
                    <a:pt x="114299" y="0"/>
                  </a:lnTo>
                  <a:close/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30" name="object 30"/>
            <p:cNvSpPr/>
            <p:nvPr/>
          </p:nvSpPr>
          <p:spPr>
            <a:xfrm>
              <a:off x="4264291" y="6653276"/>
              <a:ext cx="601980" cy="419100"/>
            </a:xfrm>
            <a:custGeom>
              <a:avLst/>
              <a:gdLst/>
              <a:ahLst/>
              <a:cxnLst/>
              <a:rect l="l" t="t" r="r" b="b"/>
              <a:pathLst>
                <a:path w="601979" h="419100">
                  <a:moveTo>
                    <a:pt x="601979" y="419100"/>
                  </a:moveTo>
                  <a:lnTo>
                    <a:pt x="601979" y="0"/>
                  </a:lnTo>
                  <a:lnTo>
                    <a:pt x="0" y="0"/>
                  </a:lnTo>
                  <a:lnTo>
                    <a:pt x="0" y="419100"/>
                  </a:lnTo>
                  <a:lnTo>
                    <a:pt x="601979" y="419100"/>
                  </a:lnTo>
                  <a:close/>
                </a:path>
              </a:pathLst>
            </a:custGeom>
            <a:solidFill>
              <a:srgbClr val="65FF9A"/>
            </a:solidFill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31" name="object 31"/>
            <p:cNvSpPr/>
            <p:nvPr/>
          </p:nvSpPr>
          <p:spPr>
            <a:xfrm>
              <a:off x="4264291" y="6653276"/>
              <a:ext cx="601980" cy="419100"/>
            </a:xfrm>
            <a:custGeom>
              <a:avLst/>
              <a:gdLst/>
              <a:ahLst/>
              <a:cxnLst/>
              <a:rect l="l" t="t" r="r" b="b"/>
              <a:pathLst>
                <a:path w="601979" h="419100">
                  <a:moveTo>
                    <a:pt x="0" y="0"/>
                  </a:moveTo>
                  <a:lnTo>
                    <a:pt x="0" y="419100"/>
                  </a:lnTo>
                  <a:lnTo>
                    <a:pt x="601979" y="419100"/>
                  </a:lnTo>
                  <a:lnTo>
                    <a:pt x="601979" y="0"/>
                  </a:lnTo>
                  <a:lnTo>
                    <a:pt x="0" y="0"/>
                  </a:lnTo>
                  <a:close/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595510" y="6080529"/>
            <a:ext cx="157018" cy="290832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11546">
              <a:spcBef>
                <a:spcPts val="86"/>
              </a:spcBef>
            </a:pPr>
            <a:r>
              <a:rPr sz="1818" spc="23" dirty="0">
                <a:latin typeface="Trebuchet MS"/>
                <a:cs typeface="Trebuchet MS"/>
              </a:rPr>
              <a:t>B</a:t>
            </a:r>
            <a:endParaRPr sz="1818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012701" y="5554518"/>
            <a:ext cx="636732" cy="484909"/>
          </a:xfrm>
          <a:custGeom>
            <a:avLst/>
            <a:gdLst/>
            <a:ahLst/>
            <a:cxnLst/>
            <a:rect l="l" t="t" r="r" b="b"/>
            <a:pathLst>
              <a:path w="700404" h="533400">
                <a:moveTo>
                  <a:pt x="698753" y="0"/>
                </a:moveTo>
                <a:lnTo>
                  <a:pt x="700277" y="533400"/>
                </a:lnTo>
              </a:path>
              <a:path w="700404" h="533400">
                <a:moveTo>
                  <a:pt x="0" y="0"/>
                </a:moveTo>
                <a:lnTo>
                  <a:pt x="1524" y="533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6"/>
          </a:p>
        </p:txBody>
      </p:sp>
      <p:sp>
        <p:nvSpPr>
          <p:cNvPr id="34" name="object 34"/>
          <p:cNvSpPr txBox="1"/>
          <p:nvPr/>
        </p:nvSpPr>
        <p:spPr>
          <a:xfrm>
            <a:off x="3008174" y="5921201"/>
            <a:ext cx="682914" cy="347455"/>
          </a:xfrm>
          <a:prstGeom prst="rect">
            <a:avLst/>
          </a:prstGeom>
        </p:spPr>
        <p:txBody>
          <a:bodyPr vert="horz" wrap="square" lIns="0" tIns="11545" rIns="0" bIns="0" rtlCol="0">
            <a:spAutoFit/>
          </a:bodyPr>
          <a:lstStyle/>
          <a:p>
            <a:pPr marL="11546">
              <a:spcBef>
                <a:spcPts val="91"/>
              </a:spcBef>
            </a:pPr>
            <a:r>
              <a:rPr sz="2182" spc="-218" dirty="0">
                <a:latin typeface="Trebuchet MS"/>
                <a:cs typeface="Trebuchet MS"/>
              </a:rPr>
              <a:t>«</a:t>
            </a:r>
            <a:r>
              <a:rPr sz="2182" spc="-109" dirty="0">
                <a:latin typeface="Trebuchet MS"/>
                <a:cs typeface="Trebuchet MS"/>
              </a:rPr>
              <a:t> </a:t>
            </a:r>
            <a:r>
              <a:rPr sz="1636" spc="-95" dirty="0">
                <a:latin typeface="Trebuchet MS"/>
                <a:cs typeface="Trebuchet MS"/>
              </a:rPr>
              <a:t>cri</a:t>
            </a:r>
            <a:r>
              <a:rPr sz="1636" spc="-123" dirty="0">
                <a:latin typeface="Trebuchet MS"/>
                <a:cs typeface="Trebuchet MS"/>
              </a:rPr>
              <a:t>a</a:t>
            </a:r>
            <a:r>
              <a:rPr sz="1636" spc="-86" dirty="0">
                <a:latin typeface="Trebuchet MS"/>
                <a:cs typeface="Trebuchet MS"/>
              </a:rPr>
              <a:t> </a:t>
            </a:r>
            <a:r>
              <a:rPr sz="2182" spc="-218" dirty="0">
                <a:latin typeface="Trebuchet MS"/>
                <a:cs typeface="Trebuchet MS"/>
              </a:rPr>
              <a:t>»</a:t>
            </a:r>
            <a:endParaRPr sz="2182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096723" y="4836160"/>
            <a:ext cx="622300" cy="323474"/>
          </a:xfrm>
          <a:prstGeom prst="rect">
            <a:avLst/>
          </a:prstGeom>
          <a:solidFill>
            <a:srgbClr val="65CCFF"/>
          </a:solidFill>
          <a:ln w="28194">
            <a:solidFill>
              <a:srgbClr val="000000"/>
            </a:solidFill>
          </a:ln>
        </p:spPr>
        <p:txBody>
          <a:bodyPr vert="horz" wrap="square" lIns="0" tIns="43295" rIns="0" bIns="0" rtlCol="0">
            <a:spAutoFit/>
          </a:bodyPr>
          <a:lstStyle/>
          <a:p>
            <a:pPr algn="ctr">
              <a:spcBef>
                <a:spcPts val="341"/>
              </a:spcBef>
            </a:pPr>
            <a:r>
              <a:rPr sz="1818" spc="59" dirty="0">
                <a:latin typeface="Trebuchet MS"/>
                <a:cs typeface="Trebuchet MS"/>
              </a:rPr>
              <a:t>A</a:t>
            </a:r>
            <a:endParaRPr sz="1818">
              <a:latin typeface="Trebuchet MS"/>
              <a:cs typeface="Trebuchet M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542541" y="4964661"/>
            <a:ext cx="567459" cy="159327"/>
            <a:chOff x="6620395" y="5461127"/>
            <a:chExt cx="624205" cy="175260"/>
          </a:xfrm>
        </p:grpSpPr>
        <p:sp>
          <p:nvSpPr>
            <p:cNvPr id="37" name="object 37"/>
            <p:cNvSpPr/>
            <p:nvPr/>
          </p:nvSpPr>
          <p:spPr>
            <a:xfrm>
              <a:off x="6620395" y="5548376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38" name="object 38"/>
            <p:cNvSpPr/>
            <p:nvPr/>
          </p:nvSpPr>
          <p:spPr>
            <a:xfrm>
              <a:off x="7082929" y="5475224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20">
                  <a:moveTo>
                    <a:pt x="0" y="147065"/>
                  </a:moveTo>
                  <a:lnTo>
                    <a:pt x="147066" y="73151"/>
                  </a:lnTo>
                  <a:lnTo>
                    <a:pt x="0" y="0"/>
                  </a:lnTo>
                </a:path>
              </a:pathLst>
            </a:custGeom>
            <a:ln w="28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8687215" y="4753899"/>
            <a:ext cx="1496868" cy="561686"/>
            <a:chOff x="7879536" y="5229288"/>
            <a:chExt cx="1646555" cy="617855"/>
          </a:xfrm>
        </p:grpSpPr>
        <p:sp>
          <p:nvSpPr>
            <p:cNvPr id="40" name="object 40"/>
            <p:cNvSpPr/>
            <p:nvPr/>
          </p:nvSpPr>
          <p:spPr>
            <a:xfrm>
              <a:off x="7900174" y="5554853"/>
              <a:ext cx="473075" cy="0"/>
            </a:xfrm>
            <a:custGeom>
              <a:avLst/>
              <a:gdLst/>
              <a:ahLst/>
              <a:cxnLst/>
              <a:rect l="l" t="t" r="r" b="b"/>
              <a:pathLst>
                <a:path w="473075">
                  <a:moveTo>
                    <a:pt x="0" y="0"/>
                  </a:moveTo>
                  <a:lnTo>
                    <a:pt x="472821" y="0"/>
                  </a:lnTo>
                </a:path>
              </a:pathLst>
            </a:custGeom>
            <a:ln w="41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41" name="object 41"/>
            <p:cNvSpPr/>
            <p:nvPr/>
          </p:nvSpPr>
          <p:spPr>
            <a:xfrm>
              <a:off x="8223643" y="5479034"/>
              <a:ext cx="149860" cy="147320"/>
            </a:xfrm>
            <a:custGeom>
              <a:avLst/>
              <a:gdLst/>
              <a:ahLst/>
              <a:cxnLst/>
              <a:rect l="l" t="t" r="r" b="b"/>
              <a:pathLst>
                <a:path w="149859" h="147320">
                  <a:moveTo>
                    <a:pt x="3810" y="147065"/>
                  </a:moveTo>
                  <a:lnTo>
                    <a:pt x="149352" y="69341"/>
                  </a:lnTo>
                  <a:lnTo>
                    <a:pt x="0" y="0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42" name="object 42"/>
            <p:cNvSpPr/>
            <p:nvPr/>
          </p:nvSpPr>
          <p:spPr>
            <a:xfrm>
              <a:off x="8372995" y="5243576"/>
              <a:ext cx="1138555" cy="589280"/>
            </a:xfrm>
            <a:custGeom>
              <a:avLst/>
              <a:gdLst/>
              <a:ahLst/>
              <a:cxnLst/>
              <a:rect l="l" t="t" r="r" b="b"/>
              <a:pathLst>
                <a:path w="1138554" h="589279">
                  <a:moveTo>
                    <a:pt x="1138427" y="589026"/>
                  </a:moveTo>
                  <a:lnTo>
                    <a:pt x="1138427" y="0"/>
                  </a:lnTo>
                  <a:lnTo>
                    <a:pt x="0" y="0"/>
                  </a:lnTo>
                  <a:lnTo>
                    <a:pt x="0" y="589026"/>
                  </a:lnTo>
                  <a:lnTo>
                    <a:pt x="1138427" y="5890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43" name="object 43"/>
            <p:cNvSpPr/>
            <p:nvPr/>
          </p:nvSpPr>
          <p:spPr>
            <a:xfrm>
              <a:off x="8372995" y="5243576"/>
              <a:ext cx="1138555" cy="589280"/>
            </a:xfrm>
            <a:custGeom>
              <a:avLst/>
              <a:gdLst/>
              <a:ahLst/>
              <a:cxnLst/>
              <a:rect l="l" t="t" r="r" b="b"/>
              <a:pathLst>
                <a:path w="1138554" h="589279">
                  <a:moveTo>
                    <a:pt x="0" y="0"/>
                  </a:moveTo>
                  <a:lnTo>
                    <a:pt x="0" y="589026"/>
                  </a:lnTo>
                  <a:lnTo>
                    <a:pt x="1138427" y="589026"/>
                  </a:lnTo>
                  <a:lnTo>
                    <a:pt x="1138427" y="0"/>
                  </a:lnTo>
                  <a:lnTo>
                    <a:pt x="0" y="0"/>
                  </a:lnTo>
                  <a:close/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9209237" y="4735252"/>
            <a:ext cx="899391" cy="290832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>
              <a:spcBef>
                <a:spcPts val="86"/>
              </a:spcBef>
            </a:pPr>
            <a:r>
              <a:rPr sz="1818" spc="-118" dirty="0">
                <a:latin typeface="Trebuchet MS"/>
                <a:cs typeface="Trebuchet MS"/>
              </a:rPr>
              <a:t>«</a:t>
            </a:r>
            <a:r>
              <a:rPr sz="1545" spc="-118" dirty="0">
                <a:latin typeface="Trebuchet MS"/>
                <a:cs typeface="Trebuchet MS"/>
              </a:rPr>
              <a:t>interface</a:t>
            </a:r>
            <a:r>
              <a:rPr sz="1818" spc="-118" dirty="0">
                <a:latin typeface="Trebuchet MS"/>
                <a:cs typeface="Trebuchet MS"/>
              </a:rPr>
              <a:t>»</a:t>
            </a:r>
            <a:endParaRPr sz="1818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339471" y="4913976"/>
            <a:ext cx="637886" cy="347455"/>
          </a:xfrm>
          <a:prstGeom prst="rect">
            <a:avLst/>
          </a:prstGeom>
        </p:spPr>
        <p:txBody>
          <a:bodyPr vert="horz" wrap="square" lIns="0" tIns="11545" rIns="0" bIns="0" rtlCol="0">
            <a:spAutoFit/>
          </a:bodyPr>
          <a:lstStyle/>
          <a:p>
            <a:pPr>
              <a:spcBef>
                <a:spcPts val="91"/>
              </a:spcBef>
            </a:pPr>
            <a:r>
              <a:rPr sz="2182" i="1" spc="-168" dirty="0">
                <a:latin typeface="Trebuchet MS"/>
                <a:cs typeface="Trebuchet MS"/>
              </a:rPr>
              <a:t>Inter</a:t>
            </a:r>
            <a:r>
              <a:rPr sz="1818" i="1" spc="-73" dirty="0">
                <a:latin typeface="Trebuchet MS"/>
                <a:cs typeface="Trebuchet MS"/>
              </a:rPr>
              <a:t>B</a:t>
            </a:r>
            <a:endParaRPr sz="1818">
              <a:latin typeface="Trebuchet MS"/>
              <a:cs typeface="Trebuchet M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825771" y="5321069"/>
            <a:ext cx="209549" cy="207818"/>
          </a:xfrm>
          <a:custGeom>
            <a:avLst/>
            <a:gdLst/>
            <a:ahLst/>
            <a:cxnLst/>
            <a:rect l="l" t="t" r="r" b="b"/>
            <a:pathLst>
              <a:path w="230504" h="228600">
                <a:moveTo>
                  <a:pt x="115049" y="0"/>
                </a:moveTo>
                <a:lnTo>
                  <a:pt x="0" y="228600"/>
                </a:lnTo>
                <a:lnTo>
                  <a:pt x="230124" y="228600"/>
                </a:lnTo>
                <a:lnTo>
                  <a:pt x="115049" y="0"/>
                </a:lnTo>
                <a:close/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6"/>
          </a:p>
        </p:txBody>
      </p:sp>
      <p:sp>
        <p:nvSpPr>
          <p:cNvPr id="47" name="object 47"/>
          <p:cNvSpPr txBox="1"/>
          <p:nvPr/>
        </p:nvSpPr>
        <p:spPr>
          <a:xfrm>
            <a:off x="9697616" y="6022801"/>
            <a:ext cx="545523" cy="323474"/>
          </a:xfrm>
          <a:prstGeom prst="rect">
            <a:avLst/>
          </a:prstGeom>
          <a:solidFill>
            <a:srgbClr val="65FF9A"/>
          </a:solidFill>
          <a:ln w="28194">
            <a:solidFill>
              <a:srgbClr val="000000"/>
            </a:solidFill>
          </a:ln>
        </p:spPr>
        <p:txBody>
          <a:bodyPr vert="horz" wrap="square" lIns="0" tIns="43295" rIns="0" bIns="0" rtlCol="0">
            <a:spAutoFit/>
          </a:bodyPr>
          <a:lstStyle/>
          <a:p>
            <a:pPr algn="ctr">
              <a:spcBef>
                <a:spcPts val="341"/>
              </a:spcBef>
            </a:pPr>
            <a:r>
              <a:rPr sz="1818" spc="23" dirty="0">
                <a:latin typeface="Trebuchet MS"/>
                <a:cs typeface="Trebuchet MS"/>
              </a:rPr>
              <a:t>B</a:t>
            </a:r>
            <a:endParaRPr sz="1818">
              <a:latin typeface="Trebuchet MS"/>
              <a:cs typeface="Trebuchet MS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157546" y="5204171"/>
            <a:ext cx="2798618" cy="822614"/>
            <a:chOff x="6196901" y="5724588"/>
            <a:chExt cx="3078480" cy="904875"/>
          </a:xfrm>
        </p:grpSpPr>
        <p:sp>
          <p:nvSpPr>
            <p:cNvPr id="49" name="object 49"/>
            <p:cNvSpPr/>
            <p:nvPr/>
          </p:nvSpPr>
          <p:spPr>
            <a:xfrm>
              <a:off x="6211189" y="5954522"/>
              <a:ext cx="3049905" cy="661035"/>
            </a:xfrm>
            <a:custGeom>
              <a:avLst/>
              <a:gdLst/>
              <a:ahLst/>
              <a:cxnLst/>
              <a:rect l="l" t="t" r="r" b="b"/>
              <a:pathLst>
                <a:path w="3049904" h="661034">
                  <a:moveTo>
                    <a:pt x="3049536" y="127253"/>
                  </a:moveTo>
                  <a:lnTo>
                    <a:pt x="3049536" y="660654"/>
                  </a:lnTo>
                </a:path>
                <a:path w="3049904" h="661034">
                  <a:moveTo>
                    <a:pt x="2362200" y="355853"/>
                  </a:moveTo>
                  <a:lnTo>
                    <a:pt x="0" y="355853"/>
                  </a:lnTo>
                </a:path>
                <a:path w="3049904" h="661034">
                  <a:moveTo>
                    <a:pt x="2350782" y="0"/>
                  </a:moveTo>
                  <a:lnTo>
                    <a:pt x="2350782" y="355853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50" name="object 50"/>
            <p:cNvSpPr/>
            <p:nvPr/>
          </p:nvSpPr>
          <p:spPr>
            <a:xfrm>
              <a:off x="6224917" y="5738876"/>
              <a:ext cx="0" cy="571500"/>
            </a:xfrm>
            <a:custGeom>
              <a:avLst/>
              <a:gdLst/>
              <a:ahLst/>
              <a:cxnLst/>
              <a:rect l="l" t="t" r="r" b="b"/>
              <a:pathLst>
                <a:path h="571500">
                  <a:moveTo>
                    <a:pt x="0" y="0"/>
                  </a:moveTo>
                  <a:lnTo>
                    <a:pt x="0" y="571500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711268" y="4836160"/>
            <a:ext cx="831273" cy="323474"/>
          </a:xfrm>
          <a:prstGeom prst="rect">
            <a:avLst/>
          </a:prstGeom>
          <a:solidFill>
            <a:srgbClr val="FFCC65"/>
          </a:solidFill>
          <a:ln w="28194">
            <a:solidFill>
              <a:srgbClr val="000000"/>
            </a:solidFill>
          </a:ln>
        </p:spPr>
        <p:txBody>
          <a:bodyPr vert="horz" wrap="square" lIns="0" tIns="43295" rIns="0" bIns="0" rtlCol="0">
            <a:spAutoFit/>
          </a:bodyPr>
          <a:lstStyle/>
          <a:p>
            <a:pPr marL="135660">
              <a:spcBef>
                <a:spcPts val="341"/>
              </a:spcBef>
            </a:pPr>
            <a:r>
              <a:rPr sz="1818" spc="-41" dirty="0">
                <a:latin typeface="Trebuchet MS"/>
                <a:cs typeface="Trebuchet MS"/>
              </a:rPr>
              <a:t>ATest</a:t>
            </a:r>
            <a:endParaRPr sz="1818">
              <a:latin typeface="Trebuchet MS"/>
              <a:cs typeface="Trebuchet MS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9190886" y="5308253"/>
            <a:ext cx="233795" cy="233795"/>
            <a:chOff x="8433574" y="5839078"/>
            <a:chExt cx="257175" cy="257175"/>
          </a:xfrm>
        </p:grpSpPr>
        <p:sp>
          <p:nvSpPr>
            <p:cNvPr id="53" name="object 53"/>
            <p:cNvSpPr/>
            <p:nvPr/>
          </p:nvSpPr>
          <p:spPr>
            <a:xfrm>
              <a:off x="8447671" y="5853175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228600"/>
                  </a:moveTo>
                  <a:lnTo>
                    <a:pt x="114300" y="0"/>
                  </a:lnTo>
                  <a:lnTo>
                    <a:pt x="0" y="228600"/>
                  </a:lnTo>
                  <a:lnTo>
                    <a:pt x="228600" y="228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54" name="object 54"/>
            <p:cNvSpPr/>
            <p:nvPr/>
          </p:nvSpPr>
          <p:spPr>
            <a:xfrm>
              <a:off x="8447671" y="5853175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114300" y="0"/>
                  </a:moveTo>
                  <a:lnTo>
                    <a:pt x="0" y="228600"/>
                  </a:lnTo>
                  <a:lnTo>
                    <a:pt x="228600" y="228600"/>
                  </a:lnTo>
                  <a:lnTo>
                    <a:pt x="114300" y="0"/>
                  </a:lnTo>
                  <a:close/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7268446" y="6034116"/>
            <a:ext cx="1923473" cy="347455"/>
          </a:xfrm>
          <a:prstGeom prst="rect">
            <a:avLst/>
          </a:prstGeom>
        </p:spPr>
        <p:txBody>
          <a:bodyPr vert="horz" wrap="square" lIns="0" tIns="11545" rIns="0" bIns="0" rtlCol="0">
            <a:spAutoFit/>
          </a:bodyPr>
          <a:lstStyle/>
          <a:p>
            <a:pPr marL="11546">
              <a:spcBef>
                <a:spcPts val="91"/>
              </a:spcBef>
            </a:pPr>
            <a:r>
              <a:rPr sz="2182" i="1" spc="-168" dirty="0">
                <a:solidFill>
                  <a:srgbClr val="3333CC"/>
                </a:solidFill>
                <a:latin typeface="Trebuchet MS"/>
                <a:cs typeface="Trebuchet MS"/>
              </a:rPr>
              <a:t>self-shunt</a:t>
            </a:r>
            <a:r>
              <a:rPr sz="2182" i="1" spc="-109" dirty="0">
                <a:solidFill>
                  <a:srgbClr val="3333CC"/>
                </a:solidFill>
                <a:latin typeface="Trebuchet MS"/>
                <a:cs typeface="Trebuchet MS"/>
              </a:rPr>
              <a:t> </a:t>
            </a:r>
            <a:r>
              <a:rPr sz="2182" i="1" spc="-185" dirty="0">
                <a:solidFill>
                  <a:srgbClr val="3333CC"/>
                </a:solidFill>
                <a:latin typeface="Trebuchet MS"/>
                <a:cs typeface="Trebuchet MS"/>
              </a:rPr>
              <a:t>pattern</a:t>
            </a:r>
            <a:endParaRPr sz="2182">
              <a:latin typeface="Trebuchet MS"/>
              <a:cs typeface="Trebuchet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907406" y="2603500"/>
            <a:ext cx="623455" cy="323474"/>
          </a:xfrm>
          <a:prstGeom prst="rect">
            <a:avLst/>
          </a:prstGeom>
          <a:solidFill>
            <a:srgbClr val="65CCFF"/>
          </a:solidFill>
          <a:ln w="28194">
            <a:solidFill>
              <a:srgbClr val="000000"/>
            </a:solidFill>
          </a:ln>
        </p:spPr>
        <p:txBody>
          <a:bodyPr vert="horz" wrap="square" lIns="0" tIns="43295" rIns="0" bIns="0" rtlCol="0">
            <a:spAutoFit/>
          </a:bodyPr>
          <a:lstStyle/>
          <a:p>
            <a:pPr algn="ctr">
              <a:spcBef>
                <a:spcPts val="341"/>
              </a:spcBef>
            </a:pPr>
            <a:r>
              <a:rPr sz="1818" spc="59" dirty="0">
                <a:latin typeface="Trebuchet MS"/>
                <a:cs typeface="Trebuchet MS"/>
              </a:rPr>
              <a:t>A</a:t>
            </a:r>
            <a:endParaRPr sz="1818">
              <a:latin typeface="Trebuchet MS"/>
              <a:cs typeface="Trebuchet MS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5499573" y="2514312"/>
            <a:ext cx="1499177" cy="561686"/>
            <a:chOff x="4373130" y="2765742"/>
            <a:chExt cx="1649095" cy="617855"/>
          </a:xfrm>
        </p:grpSpPr>
        <p:sp>
          <p:nvSpPr>
            <p:cNvPr id="58" name="object 58"/>
            <p:cNvSpPr/>
            <p:nvPr/>
          </p:nvSpPr>
          <p:spPr>
            <a:xfrm>
              <a:off x="4393450" y="3074923"/>
              <a:ext cx="473075" cy="0"/>
            </a:xfrm>
            <a:custGeom>
              <a:avLst/>
              <a:gdLst/>
              <a:ahLst/>
              <a:cxnLst/>
              <a:rect l="l" t="t" r="r" b="b"/>
              <a:pathLst>
                <a:path w="473075">
                  <a:moveTo>
                    <a:pt x="0" y="0"/>
                  </a:moveTo>
                  <a:lnTo>
                    <a:pt x="472821" y="0"/>
                  </a:lnTo>
                </a:path>
              </a:pathLst>
            </a:custGeom>
            <a:ln w="403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59" name="object 59"/>
            <p:cNvSpPr/>
            <p:nvPr/>
          </p:nvSpPr>
          <p:spPr>
            <a:xfrm>
              <a:off x="4716919" y="2999485"/>
              <a:ext cx="149860" cy="147320"/>
            </a:xfrm>
            <a:custGeom>
              <a:avLst/>
              <a:gdLst/>
              <a:ahLst/>
              <a:cxnLst/>
              <a:rect l="l" t="t" r="r" b="b"/>
              <a:pathLst>
                <a:path w="149860" h="147319">
                  <a:moveTo>
                    <a:pt x="3810" y="147066"/>
                  </a:moveTo>
                  <a:lnTo>
                    <a:pt x="149351" y="69342"/>
                  </a:lnTo>
                  <a:lnTo>
                    <a:pt x="0" y="0"/>
                  </a:lnTo>
                </a:path>
              </a:pathLst>
            </a:custGeom>
            <a:ln w="28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60" name="object 60"/>
            <p:cNvSpPr/>
            <p:nvPr/>
          </p:nvSpPr>
          <p:spPr>
            <a:xfrm>
              <a:off x="4866271" y="2780029"/>
              <a:ext cx="1141730" cy="589280"/>
            </a:xfrm>
            <a:custGeom>
              <a:avLst/>
              <a:gdLst/>
              <a:ahLst/>
              <a:cxnLst/>
              <a:rect l="l" t="t" r="r" b="b"/>
              <a:pathLst>
                <a:path w="1141729" h="589279">
                  <a:moveTo>
                    <a:pt x="1141476" y="589026"/>
                  </a:moveTo>
                  <a:lnTo>
                    <a:pt x="1141476" y="0"/>
                  </a:lnTo>
                  <a:lnTo>
                    <a:pt x="0" y="0"/>
                  </a:lnTo>
                  <a:lnTo>
                    <a:pt x="0" y="589026"/>
                  </a:lnTo>
                  <a:lnTo>
                    <a:pt x="1141476" y="5890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61" name="object 61"/>
            <p:cNvSpPr/>
            <p:nvPr/>
          </p:nvSpPr>
          <p:spPr>
            <a:xfrm>
              <a:off x="4866271" y="2780029"/>
              <a:ext cx="1141730" cy="589280"/>
            </a:xfrm>
            <a:custGeom>
              <a:avLst/>
              <a:gdLst/>
              <a:ahLst/>
              <a:cxnLst/>
              <a:rect l="l" t="t" r="r" b="b"/>
              <a:pathLst>
                <a:path w="1141729" h="589279">
                  <a:moveTo>
                    <a:pt x="0" y="0"/>
                  </a:moveTo>
                  <a:lnTo>
                    <a:pt x="0" y="589026"/>
                  </a:lnTo>
                  <a:lnTo>
                    <a:pt x="1141476" y="589026"/>
                  </a:lnTo>
                  <a:lnTo>
                    <a:pt x="1141476" y="0"/>
                  </a:lnTo>
                  <a:lnTo>
                    <a:pt x="0" y="0"/>
                  </a:lnTo>
                  <a:close/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6022692" y="2495666"/>
            <a:ext cx="899391" cy="290832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>
              <a:spcBef>
                <a:spcPts val="86"/>
              </a:spcBef>
            </a:pPr>
            <a:r>
              <a:rPr sz="1818" spc="-118" dirty="0">
                <a:latin typeface="Trebuchet MS"/>
                <a:cs typeface="Trebuchet MS"/>
              </a:rPr>
              <a:t>«</a:t>
            </a:r>
            <a:r>
              <a:rPr sz="1545" spc="-118" dirty="0">
                <a:latin typeface="Trebuchet MS"/>
                <a:cs typeface="Trebuchet MS"/>
              </a:rPr>
              <a:t>interface</a:t>
            </a:r>
            <a:r>
              <a:rPr sz="1818" spc="-118" dirty="0">
                <a:latin typeface="Trebuchet MS"/>
                <a:cs typeface="Trebuchet MS"/>
              </a:rPr>
              <a:t>»</a:t>
            </a:r>
            <a:endParaRPr sz="1818">
              <a:latin typeface="Trebuchet MS"/>
              <a:cs typeface="Trebuchet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152925" y="2673696"/>
            <a:ext cx="637886" cy="347455"/>
          </a:xfrm>
          <a:prstGeom prst="rect">
            <a:avLst/>
          </a:prstGeom>
        </p:spPr>
        <p:txBody>
          <a:bodyPr vert="horz" wrap="square" lIns="0" tIns="11545" rIns="0" bIns="0" rtlCol="0">
            <a:spAutoFit/>
          </a:bodyPr>
          <a:lstStyle/>
          <a:p>
            <a:pPr>
              <a:spcBef>
                <a:spcPts val="91"/>
              </a:spcBef>
            </a:pPr>
            <a:r>
              <a:rPr sz="2182" i="1" spc="-168" dirty="0">
                <a:latin typeface="Trebuchet MS"/>
                <a:cs typeface="Trebuchet MS"/>
              </a:rPr>
              <a:t>Inter</a:t>
            </a:r>
            <a:r>
              <a:rPr sz="1818" i="1" spc="-73" dirty="0">
                <a:latin typeface="Trebuchet MS"/>
                <a:cs typeface="Trebuchet MS"/>
              </a:rPr>
              <a:t>B</a:t>
            </a:r>
            <a:endParaRPr sz="1818">
              <a:latin typeface="Trebuchet MS"/>
              <a:cs typeface="Trebuchet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478810" y="2604885"/>
            <a:ext cx="616527" cy="323474"/>
          </a:xfrm>
          <a:prstGeom prst="rect">
            <a:avLst/>
          </a:prstGeom>
          <a:solidFill>
            <a:srgbClr val="65FF9A"/>
          </a:solidFill>
          <a:ln w="28194">
            <a:solidFill>
              <a:srgbClr val="000000"/>
            </a:solidFill>
          </a:ln>
        </p:spPr>
        <p:txBody>
          <a:bodyPr vert="horz" wrap="square" lIns="0" tIns="43295" rIns="0" bIns="0" rtlCol="0">
            <a:spAutoFit/>
          </a:bodyPr>
          <a:lstStyle/>
          <a:p>
            <a:pPr algn="ctr">
              <a:spcBef>
                <a:spcPts val="341"/>
              </a:spcBef>
            </a:pPr>
            <a:r>
              <a:rPr sz="1818" spc="23" dirty="0">
                <a:latin typeface="Trebuchet MS"/>
                <a:cs typeface="Trebuchet MS"/>
              </a:rPr>
              <a:t>B</a:t>
            </a:r>
            <a:endParaRPr sz="1818">
              <a:latin typeface="Trebuchet MS"/>
              <a:cs typeface="Trebuchet MS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007409" y="2678661"/>
            <a:ext cx="464705" cy="233795"/>
            <a:chOff x="6031750" y="2946526"/>
            <a:chExt cx="511175" cy="257175"/>
          </a:xfrm>
        </p:grpSpPr>
        <p:sp>
          <p:nvSpPr>
            <p:cNvPr id="66" name="object 66"/>
            <p:cNvSpPr/>
            <p:nvPr/>
          </p:nvSpPr>
          <p:spPr>
            <a:xfrm>
              <a:off x="6236335" y="3074923"/>
              <a:ext cx="306705" cy="0"/>
            </a:xfrm>
            <a:custGeom>
              <a:avLst/>
              <a:gdLst/>
              <a:ahLst/>
              <a:cxnLst/>
              <a:rect l="l" t="t" r="r" b="b"/>
              <a:pathLst>
                <a:path w="306704">
                  <a:moveTo>
                    <a:pt x="0" y="0"/>
                  </a:moveTo>
                  <a:lnTo>
                    <a:pt x="306336" y="0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67" name="object 67"/>
            <p:cNvSpPr/>
            <p:nvPr/>
          </p:nvSpPr>
          <p:spPr>
            <a:xfrm>
              <a:off x="6045847" y="2960623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587" y="228599"/>
                  </a:moveTo>
                  <a:lnTo>
                    <a:pt x="228587" y="0"/>
                  </a:lnTo>
                  <a:lnTo>
                    <a:pt x="0" y="114299"/>
                  </a:lnTo>
                  <a:lnTo>
                    <a:pt x="228587" y="228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68" name="object 68"/>
            <p:cNvSpPr/>
            <p:nvPr/>
          </p:nvSpPr>
          <p:spPr>
            <a:xfrm>
              <a:off x="6045847" y="2960623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299"/>
                  </a:moveTo>
                  <a:lnTo>
                    <a:pt x="228587" y="228599"/>
                  </a:lnTo>
                  <a:lnTo>
                    <a:pt x="228587" y="0"/>
                  </a:lnTo>
                  <a:lnTo>
                    <a:pt x="0" y="114299"/>
                  </a:lnTo>
                  <a:close/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6191949" y="2190865"/>
            <a:ext cx="583623" cy="290832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11546">
              <a:spcBef>
                <a:spcPts val="86"/>
              </a:spcBef>
            </a:pPr>
            <a:r>
              <a:rPr sz="1818" i="1" spc="-145" dirty="0">
                <a:solidFill>
                  <a:srgbClr val="3333CC"/>
                </a:solidFill>
                <a:latin typeface="Trebuchet MS"/>
                <a:cs typeface="Trebuchet MS"/>
              </a:rPr>
              <a:t>depois</a:t>
            </a:r>
            <a:endParaRPr sz="1818">
              <a:latin typeface="Trebuchet MS"/>
              <a:cs typeface="Trebuchet MS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xfrm>
            <a:off x="9635623" y="7093942"/>
            <a:ext cx="38417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2400" b="0" i="1" kern="1200">
                <a:solidFill>
                  <a:srgbClr val="333365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870"/>
              </a:lnSpc>
            </a:pPr>
            <a:fld id="{81D60167-4931-47E6-BA6A-407CBD079E47}" type="slidenum">
              <a:rPr lang="pt-BR" spc="-50" smtClean="0"/>
              <a:pPr marL="38100">
                <a:lnSpc>
                  <a:spcPts val="2870"/>
                </a:lnSpc>
              </a:pPr>
              <a:t>29</a:t>
            </a:fld>
            <a:endParaRPr spc="-45" dirty="0"/>
          </a:p>
        </p:txBody>
      </p:sp>
      <p:sp>
        <p:nvSpPr>
          <p:cNvPr id="74" name="object 74"/>
          <p:cNvSpPr txBox="1"/>
          <p:nvPr/>
        </p:nvSpPr>
        <p:spPr>
          <a:xfrm>
            <a:off x="2279425" y="6558147"/>
            <a:ext cx="2996045" cy="254067"/>
          </a:xfrm>
          <a:prstGeom prst="rect">
            <a:avLst/>
          </a:prstGeom>
        </p:spPr>
        <p:txBody>
          <a:bodyPr vert="horz" wrap="square" lIns="0" tIns="2309" rIns="0" bIns="0" rtlCol="0">
            <a:spAutoFit/>
          </a:bodyPr>
          <a:lstStyle/>
          <a:p>
            <a:pPr marL="11546">
              <a:spcBef>
                <a:spcPts val="18"/>
              </a:spcBef>
            </a:pPr>
            <a:r>
              <a:rPr sz="1636" i="1" spc="-145" dirty="0">
                <a:latin typeface="Trebuchet MS"/>
                <a:cs typeface="Trebuchet MS"/>
              </a:rPr>
              <a:t>Fonte</a:t>
            </a:r>
            <a:r>
              <a:rPr sz="1636" i="1" spc="-104" dirty="0">
                <a:latin typeface="Trebuchet MS"/>
                <a:cs typeface="Trebuchet MS"/>
              </a:rPr>
              <a:t>:</a:t>
            </a:r>
            <a:r>
              <a:rPr sz="1636" i="1" spc="-82" dirty="0">
                <a:latin typeface="Trebuchet MS"/>
                <a:cs typeface="Trebuchet MS"/>
              </a:rPr>
              <a:t> </a:t>
            </a:r>
            <a:r>
              <a:rPr sz="1636" i="1" spc="-164" dirty="0">
                <a:latin typeface="Trebuchet MS"/>
                <a:cs typeface="Trebuchet MS"/>
                <a:hlinkClick r:id="rId2"/>
              </a:rPr>
              <a:t>www.objectmentor.com</a:t>
            </a:r>
            <a:r>
              <a:rPr sz="1636" i="1" spc="-109" dirty="0">
                <a:latin typeface="Trebuchet MS"/>
                <a:cs typeface="Trebuchet MS"/>
                <a:hlinkClick r:id="rId2"/>
              </a:rPr>
              <a:t>,</a:t>
            </a:r>
            <a:r>
              <a:rPr sz="1636" i="1" spc="-82" dirty="0">
                <a:latin typeface="Trebuchet MS"/>
                <a:cs typeface="Trebuchet MS"/>
                <a:hlinkClick r:id="rId2"/>
              </a:rPr>
              <a:t> </a:t>
            </a:r>
            <a:r>
              <a:rPr sz="1636" i="1" spc="-36" dirty="0">
                <a:latin typeface="Trebuchet MS"/>
                <a:cs typeface="Trebuchet MS"/>
              </a:rPr>
              <a:t>2002</a:t>
            </a:r>
            <a:endParaRPr sz="1636">
              <a:latin typeface="Trebuchet MS"/>
              <a:cs typeface="Trebuchet M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080216" y="2237278"/>
            <a:ext cx="505114" cy="290832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11546">
              <a:spcBef>
                <a:spcPts val="86"/>
              </a:spcBef>
            </a:pPr>
            <a:r>
              <a:rPr sz="1818" i="1" spc="-127" dirty="0">
                <a:solidFill>
                  <a:srgbClr val="3333CC"/>
                </a:solidFill>
                <a:latin typeface="Trebuchet MS"/>
                <a:cs typeface="Trebuchet MS"/>
              </a:rPr>
              <a:t>antes</a:t>
            </a:r>
            <a:endParaRPr sz="1818">
              <a:latin typeface="Trebuchet MS"/>
              <a:cs typeface="Trebuchet M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941970" y="5481329"/>
            <a:ext cx="296141" cy="290832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11546">
              <a:spcBef>
                <a:spcPts val="86"/>
              </a:spcBef>
            </a:pPr>
            <a:r>
              <a:rPr sz="1818" i="1" spc="-50" dirty="0">
                <a:latin typeface="Trebuchet MS"/>
                <a:cs typeface="Trebuchet MS"/>
              </a:rPr>
              <a:t>(1)</a:t>
            </a:r>
            <a:endParaRPr sz="1818">
              <a:latin typeface="Trebuchet MS"/>
              <a:cs typeface="Trebuchet M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235483" y="5273511"/>
            <a:ext cx="296141" cy="290832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11546">
              <a:spcBef>
                <a:spcPts val="86"/>
              </a:spcBef>
            </a:pPr>
            <a:r>
              <a:rPr sz="1818" i="1" spc="-50" dirty="0">
                <a:latin typeface="Trebuchet MS"/>
                <a:cs typeface="Trebuchet MS"/>
              </a:rPr>
              <a:t>(2)</a:t>
            </a:r>
            <a:endParaRPr sz="1818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36332" y="-158716"/>
            <a:ext cx="4323773" cy="1365875"/>
          </a:xfrm>
          <a:prstGeom prst="rect">
            <a:avLst/>
          </a:prstGeom>
        </p:spPr>
        <p:txBody>
          <a:bodyPr vert="horz" wrap="square" lIns="0" tIns="11545" rIns="0" bIns="0" rtlCol="0" anchor="ctr">
            <a:spAutoFit/>
          </a:bodyPr>
          <a:lstStyle/>
          <a:p>
            <a:pPr marL="11546">
              <a:lnSpc>
                <a:spcPct val="100000"/>
              </a:lnSpc>
              <a:spcBef>
                <a:spcPts val="91"/>
              </a:spcBef>
            </a:pPr>
            <a:r>
              <a:rPr spc="-23" dirty="0"/>
              <a:t>O</a:t>
            </a:r>
            <a:r>
              <a:rPr spc="-182" dirty="0"/>
              <a:t> </a:t>
            </a:r>
            <a:r>
              <a:rPr spc="-314" dirty="0"/>
              <a:t>qu</a:t>
            </a:r>
            <a:r>
              <a:rPr spc="-295" dirty="0"/>
              <a:t>e</a:t>
            </a:r>
            <a:r>
              <a:rPr spc="-182" dirty="0"/>
              <a:t> </a:t>
            </a:r>
            <a:r>
              <a:rPr spc="-323" dirty="0"/>
              <a:t>é</a:t>
            </a:r>
            <a:r>
              <a:rPr spc="-185" dirty="0"/>
              <a:t> </a:t>
            </a:r>
            <a:r>
              <a:rPr spc="-241" dirty="0"/>
              <a:t>"Testar</a:t>
            </a:r>
            <a:r>
              <a:rPr spc="-182" dirty="0"/>
              <a:t> </a:t>
            </a:r>
            <a:r>
              <a:rPr spc="-255" dirty="0"/>
              <a:t>código"?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23588" y="6449038"/>
            <a:ext cx="209549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37">
              <a:lnSpc>
                <a:spcPts val="2609"/>
              </a:lnSpc>
            </a:pPr>
            <a:fld id="{81D60167-4931-47E6-BA6A-407CBD079E47}" type="slidenum">
              <a:rPr sz="2182" i="1" spc="-45" dirty="0">
                <a:solidFill>
                  <a:srgbClr val="333365"/>
                </a:solidFill>
                <a:latin typeface="Trebuchet MS"/>
                <a:cs typeface="Trebuchet MS"/>
              </a:rPr>
              <a:pPr marL="34637">
                <a:lnSpc>
                  <a:spcPts val="2609"/>
                </a:lnSpc>
              </a:pPr>
              <a:t>3</a:t>
            </a:fld>
            <a:endParaRPr sz="2182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4200" y="1274387"/>
            <a:ext cx="10244667" cy="5265975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305958" indent="-294989">
              <a:spcBef>
                <a:spcPts val="86"/>
              </a:spcBef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45" dirty="0">
                <a:latin typeface="Trebuchet MS"/>
                <a:cs typeface="Trebuchet MS"/>
              </a:rPr>
              <a:t>É</a:t>
            </a:r>
            <a:r>
              <a:rPr sz="2909" i="1" spc="-145" dirty="0">
                <a:latin typeface="Trebuchet MS"/>
                <a:cs typeface="Trebuchet MS"/>
              </a:rPr>
              <a:t> </a:t>
            </a:r>
            <a:r>
              <a:rPr sz="2909" i="1" spc="-185" dirty="0">
                <a:latin typeface="Trebuchet MS"/>
                <a:cs typeface="Trebuchet MS"/>
              </a:rPr>
              <a:t>a</a:t>
            </a:r>
            <a:r>
              <a:rPr sz="2909" i="1" spc="-132" dirty="0">
                <a:latin typeface="Trebuchet MS"/>
                <a:cs typeface="Trebuchet MS"/>
              </a:rPr>
              <a:t> </a:t>
            </a:r>
            <a:r>
              <a:rPr sz="2909" i="1" spc="-185" dirty="0">
                <a:latin typeface="Trebuchet MS"/>
                <a:cs typeface="Trebuchet MS"/>
              </a:rPr>
              <a:t>coisa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05" dirty="0">
                <a:latin typeface="Trebuchet MS"/>
                <a:cs typeface="Trebuchet MS"/>
              </a:rPr>
              <a:t>mais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50" dirty="0">
                <a:latin typeface="Trebuchet MS"/>
                <a:cs typeface="Trebuchet MS"/>
              </a:rPr>
              <a:t>importante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59" dirty="0">
                <a:latin typeface="Trebuchet MS"/>
                <a:cs typeface="Trebuchet MS"/>
              </a:rPr>
              <a:t>do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59" dirty="0">
                <a:latin typeface="Trebuchet MS"/>
                <a:cs typeface="Trebuchet MS"/>
              </a:rPr>
              <a:t>desenvolvimento</a:t>
            </a:r>
            <a:endParaRPr sz="2909" dirty="0">
              <a:latin typeface="Trebuchet MS"/>
              <a:cs typeface="Trebuchet MS"/>
            </a:endParaRPr>
          </a:p>
          <a:p>
            <a:pPr marL="696198" lvl="1" indent="-260353">
              <a:lnSpc>
                <a:spcPts val="3045"/>
              </a:lnSpc>
              <a:spcBef>
                <a:spcPts val="18"/>
              </a:spcBef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Se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seu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código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não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8" dirty="0">
                <a:solidFill>
                  <a:srgbClr val="000065"/>
                </a:solidFill>
                <a:latin typeface="Trebuchet MS"/>
                <a:cs typeface="Trebuchet MS"/>
              </a:rPr>
              <a:t>funciona,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41" dirty="0">
                <a:solidFill>
                  <a:srgbClr val="000065"/>
                </a:solidFill>
                <a:latin typeface="Trebuchet MS"/>
                <a:cs typeface="Trebuchet MS"/>
              </a:rPr>
              <a:t>ele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não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8" dirty="0">
                <a:solidFill>
                  <a:srgbClr val="000065"/>
                </a:solidFill>
                <a:latin typeface="Trebuchet MS"/>
                <a:cs typeface="Trebuchet MS"/>
              </a:rPr>
              <a:t>presta!</a:t>
            </a:r>
            <a:endParaRPr sz="2545" dirty="0">
              <a:latin typeface="Trebuchet MS"/>
              <a:cs typeface="Trebuchet MS"/>
            </a:endParaRPr>
          </a:p>
          <a:p>
            <a:pPr marL="305958" indent="-294989">
              <a:lnSpc>
                <a:spcPts val="3481"/>
              </a:lnSpc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208" dirty="0">
                <a:latin typeface="Trebuchet MS"/>
                <a:cs typeface="Trebuchet MS"/>
              </a:rPr>
              <a:t>Todos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27" dirty="0">
                <a:latin typeface="Trebuchet MS"/>
                <a:cs typeface="Trebuchet MS"/>
              </a:rPr>
              <a:t>testam</a:t>
            </a:r>
            <a:endParaRPr sz="2909" dirty="0">
              <a:latin typeface="Trebuchet MS"/>
              <a:cs typeface="Trebuchet MS"/>
            </a:endParaRPr>
          </a:p>
          <a:p>
            <a:pPr marL="696198" marR="278826" lvl="1" indent="-259775">
              <a:spcBef>
                <a:spcPts val="14"/>
              </a:spcBef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191" dirty="0">
                <a:solidFill>
                  <a:srgbClr val="000065"/>
                </a:solidFill>
                <a:latin typeface="Trebuchet MS"/>
                <a:cs typeface="Trebuchet MS"/>
              </a:rPr>
              <a:t>Você</a:t>
            </a:r>
            <a:r>
              <a:rPr sz="2545" i="1" spc="-141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1" dirty="0">
                <a:solidFill>
                  <a:srgbClr val="000065"/>
                </a:solidFill>
                <a:latin typeface="Trebuchet MS"/>
                <a:cs typeface="Trebuchet MS"/>
              </a:rPr>
              <a:t>testa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um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45" dirty="0">
                <a:solidFill>
                  <a:srgbClr val="000065"/>
                </a:solidFill>
                <a:latin typeface="Trebuchet MS"/>
                <a:cs typeface="Trebuchet MS"/>
              </a:rPr>
              <a:t>objeto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quando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4" dirty="0">
                <a:solidFill>
                  <a:srgbClr val="000065"/>
                </a:solidFill>
                <a:latin typeface="Trebuchet MS"/>
                <a:cs typeface="Trebuchet MS"/>
              </a:rPr>
              <a:t>escreve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uma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64" dirty="0">
                <a:solidFill>
                  <a:srgbClr val="000065"/>
                </a:solidFill>
                <a:latin typeface="Trebuchet MS"/>
                <a:cs typeface="Trebuchet MS"/>
              </a:rPr>
              <a:t>classe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cria </a:t>
            </a:r>
            <a:r>
              <a:rPr sz="2545" i="1" spc="-755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alguma</a:t>
            </a:r>
            <a:r>
              <a:rPr sz="2545" i="1" spc="-150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73" dirty="0">
                <a:solidFill>
                  <a:srgbClr val="000065"/>
                </a:solidFill>
                <a:latin typeface="Trebuchet MS"/>
                <a:cs typeface="Trebuchet MS"/>
              </a:rPr>
              <a:t>instância</a:t>
            </a:r>
            <a:r>
              <a:rPr sz="2545" i="1" spc="-155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n</a:t>
            </a:r>
            <a:r>
              <a:rPr sz="2545" i="1" spc="-191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métod</a:t>
            </a:r>
            <a:r>
              <a:rPr sz="2545" i="1" spc="-214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64" dirty="0">
                <a:solidFill>
                  <a:srgbClr val="000065"/>
                </a:solidFill>
                <a:latin typeface="Trebuchet MS"/>
                <a:cs typeface="Trebuchet MS"/>
              </a:rPr>
              <a:t>main()</a:t>
            </a:r>
            <a:endParaRPr sz="2545" dirty="0">
              <a:latin typeface="Trebuchet MS"/>
              <a:cs typeface="Trebuchet MS"/>
            </a:endParaRPr>
          </a:p>
          <a:p>
            <a:pPr marL="696198" marR="348099" lvl="1" indent="-259775">
              <a:spcBef>
                <a:spcPts val="5"/>
              </a:spcBef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191" dirty="0">
                <a:solidFill>
                  <a:srgbClr val="000065"/>
                </a:solidFill>
                <a:latin typeface="Trebuchet MS"/>
                <a:cs typeface="Trebuchet MS"/>
              </a:rPr>
              <a:t>Seu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4" dirty="0">
                <a:solidFill>
                  <a:srgbClr val="000065"/>
                </a:solidFill>
                <a:latin typeface="Trebuchet MS"/>
                <a:cs typeface="Trebuchet MS"/>
              </a:rPr>
              <a:t>cliente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1" dirty="0">
                <a:solidFill>
                  <a:srgbClr val="000065"/>
                </a:solidFill>
                <a:latin typeface="Trebuchet MS"/>
                <a:cs typeface="Trebuchet MS"/>
              </a:rPr>
              <a:t>testa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seu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36" dirty="0">
                <a:solidFill>
                  <a:srgbClr val="000065"/>
                </a:solidFill>
                <a:latin typeface="Trebuchet MS"/>
                <a:cs typeface="Trebuchet MS"/>
              </a:rPr>
              <a:t>software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quando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41" dirty="0">
                <a:solidFill>
                  <a:srgbClr val="000065"/>
                </a:solidFill>
                <a:latin typeface="Trebuchet MS"/>
                <a:cs typeface="Trebuchet MS"/>
              </a:rPr>
              <a:t>ele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utiliza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(ele </a:t>
            </a:r>
            <a:r>
              <a:rPr sz="2545" i="1" spc="-755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esper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qu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8" dirty="0">
                <a:solidFill>
                  <a:srgbClr val="000065"/>
                </a:solidFill>
                <a:latin typeface="Trebuchet MS"/>
                <a:cs typeface="Trebuchet MS"/>
              </a:rPr>
              <a:t>voc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ê</a:t>
            </a:r>
            <a:r>
              <a:rPr sz="2545" i="1" spc="-141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tenha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testad</a:t>
            </a:r>
            <a:r>
              <a:rPr sz="2545" i="1" spc="-218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64" dirty="0">
                <a:solidFill>
                  <a:srgbClr val="000065"/>
                </a:solidFill>
                <a:latin typeface="Trebuchet MS"/>
                <a:cs typeface="Trebuchet MS"/>
              </a:rPr>
              <a:t>antes)</a:t>
            </a:r>
            <a:endParaRPr sz="2545" dirty="0">
              <a:latin typeface="Trebuchet MS"/>
              <a:cs typeface="Trebuchet MS"/>
            </a:endParaRPr>
          </a:p>
          <a:p>
            <a:pPr marL="305958" indent="-294989">
              <a:lnSpc>
                <a:spcPts val="3481"/>
              </a:lnSpc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18" dirty="0">
                <a:latin typeface="Trebuchet MS"/>
                <a:cs typeface="Trebuchet MS"/>
              </a:rPr>
              <a:t>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45" dirty="0">
                <a:latin typeface="Trebuchet MS"/>
                <a:cs typeface="Trebuchet MS"/>
              </a:rPr>
              <a:t>que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182" dirty="0">
                <a:latin typeface="Trebuchet MS"/>
                <a:cs typeface="Trebuchet MS"/>
              </a:rPr>
              <a:t>são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14" dirty="0">
                <a:latin typeface="Trebuchet MS"/>
                <a:cs typeface="Trebuchet MS"/>
              </a:rPr>
              <a:t>testes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08" dirty="0">
                <a:latin typeface="Trebuchet MS"/>
                <a:cs typeface="Trebuchet MS"/>
              </a:rPr>
              <a:t>automáticos?</a:t>
            </a:r>
            <a:endParaRPr sz="2909" dirty="0">
              <a:latin typeface="Trebuchet MS"/>
              <a:cs typeface="Trebuchet MS"/>
            </a:endParaRPr>
          </a:p>
          <a:p>
            <a:pPr marL="696198" marR="239571" lvl="1" indent="-259775">
              <a:spcBef>
                <a:spcPts val="9"/>
              </a:spcBef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168" dirty="0">
                <a:solidFill>
                  <a:srgbClr val="000065"/>
                </a:solidFill>
                <a:latin typeface="Trebuchet MS"/>
                <a:cs typeface="Trebuchet MS"/>
              </a:rPr>
              <a:t>Sã</a:t>
            </a:r>
            <a:r>
              <a:rPr sz="2545" i="1" spc="-173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4" dirty="0">
                <a:solidFill>
                  <a:srgbClr val="000065"/>
                </a:solidFill>
                <a:latin typeface="Trebuchet MS"/>
                <a:cs typeface="Trebuchet MS"/>
              </a:rPr>
              <a:t>programa</a:t>
            </a:r>
            <a:r>
              <a:rPr sz="2545" i="1" spc="-159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qu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avalia</a:t>
            </a:r>
            <a:r>
              <a:rPr sz="2545" i="1" spc="-355" dirty="0">
                <a:solidFill>
                  <a:srgbClr val="000065"/>
                </a:solidFill>
                <a:latin typeface="Trebuchet MS"/>
                <a:cs typeface="Trebuchet MS"/>
              </a:rPr>
              <a:t>m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45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outr</a:t>
            </a:r>
            <a:r>
              <a:rPr sz="2545" i="1" spc="-245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program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funciona  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como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esperado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retornam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1" dirty="0">
                <a:solidFill>
                  <a:srgbClr val="000065"/>
                </a:solidFill>
                <a:latin typeface="Trebuchet MS"/>
                <a:cs typeface="Trebuchet MS"/>
              </a:rPr>
              <a:t>resposta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tipo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36" dirty="0">
                <a:solidFill>
                  <a:srgbClr val="000065"/>
                </a:solidFill>
                <a:latin typeface="Trebuchet MS"/>
                <a:cs typeface="Trebuchet MS"/>
              </a:rPr>
              <a:t>"</a:t>
            </a:r>
            <a:r>
              <a:rPr sz="2545" i="1" spc="-136" dirty="0">
                <a:solidFill>
                  <a:srgbClr val="008000"/>
                </a:solidFill>
                <a:latin typeface="Trebuchet MS"/>
                <a:cs typeface="Trebuchet MS"/>
              </a:rPr>
              <a:t>sim</a:t>
            </a:r>
            <a:r>
              <a:rPr sz="2545" i="1" spc="-136" dirty="0">
                <a:solidFill>
                  <a:srgbClr val="000065"/>
                </a:solidFill>
                <a:latin typeface="Trebuchet MS"/>
                <a:cs typeface="Trebuchet MS"/>
              </a:rPr>
              <a:t>"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ou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41" dirty="0">
                <a:solidFill>
                  <a:srgbClr val="000065"/>
                </a:solidFill>
                <a:latin typeface="Trebuchet MS"/>
                <a:cs typeface="Trebuchet MS"/>
              </a:rPr>
              <a:t>"</a:t>
            </a:r>
            <a:r>
              <a:rPr sz="2545" i="1" spc="-141" dirty="0">
                <a:solidFill>
                  <a:srgbClr val="CC0000"/>
                </a:solidFill>
                <a:latin typeface="Trebuchet MS"/>
                <a:cs typeface="Trebuchet MS"/>
              </a:rPr>
              <a:t>não</a:t>
            </a:r>
            <a:r>
              <a:rPr sz="2545" i="1" spc="-141" dirty="0">
                <a:solidFill>
                  <a:srgbClr val="000065"/>
                </a:solidFill>
                <a:latin typeface="Trebuchet MS"/>
                <a:cs typeface="Trebuchet MS"/>
              </a:rPr>
              <a:t>"</a:t>
            </a:r>
            <a:endParaRPr sz="2545" dirty="0">
              <a:latin typeface="Trebuchet MS"/>
              <a:cs typeface="Trebuchet MS"/>
            </a:endParaRPr>
          </a:p>
          <a:p>
            <a:pPr marL="696198" marR="4618" lvl="1" indent="-259775">
              <a:spcBef>
                <a:spcPts val="5"/>
              </a:spcBef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Ex: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um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64" dirty="0">
                <a:solidFill>
                  <a:srgbClr val="000065"/>
                </a:solidFill>
                <a:latin typeface="Trebuchet MS"/>
                <a:cs typeface="Trebuchet MS"/>
              </a:rPr>
              <a:t>main()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8" dirty="0">
                <a:solidFill>
                  <a:srgbClr val="000065"/>
                </a:solidFill>
                <a:latin typeface="Trebuchet MS"/>
                <a:cs typeface="Trebuchet MS"/>
              </a:rPr>
              <a:t>que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cria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um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45" dirty="0">
                <a:solidFill>
                  <a:srgbClr val="000065"/>
                </a:solidFill>
                <a:latin typeface="Trebuchet MS"/>
                <a:cs typeface="Trebuchet MS"/>
              </a:rPr>
              <a:t>objeto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36" dirty="0">
                <a:solidFill>
                  <a:srgbClr val="000065"/>
                </a:solidFill>
                <a:latin typeface="Trebuchet MS"/>
                <a:cs typeface="Trebuchet MS"/>
              </a:rPr>
              <a:t>de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uma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64" dirty="0">
                <a:solidFill>
                  <a:srgbClr val="000065"/>
                </a:solidFill>
                <a:latin typeface="Trebuchet MS"/>
                <a:cs typeface="Trebuchet MS"/>
              </a:rPr>
              <a:t>classe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testada, </a:t>
            </a:r>
            <a:r>
              <a:rPr sz="2545" i="1" spc="-755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cham</a:t>
            </a:r>
            <a:r>
              <a:rPr sz="2545" i="1" spc="-159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68" dirty="0">
                <a:solidFill>
                  <a:srgbClr val="000065"/>
                </a:solidFill>
                <a:latin typeface="Trebuchet MS"/>
                <a:cs typeface="Trebuchet MS"/>
              </a:rPr>
              <a:t>seu</a:t>
            </a:r>
            <a:r>
              <a:rPr sz="2545" i="1" spc="-136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método</a:t>
            </a:r>
            <a:r>
              <a:rPr sz="2545" i="1" spc="-155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avali</a:t>
            </a:r>
            <a:r>
              <a:rPr sz="2545" i="1" spc="-245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s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resultados</a:t>
            </a:r>
            <a:endParaRPr sz="2545" dirty="0">
              <a:latin typeface="Trebuchet MS"/>
              <a:cs typeface="Trebuchet MS"/>
            </a:endParaRPr>
          </a:p>
          <a:p>
            <a:pPr marL="696198" lvl="1" indent="-260353">
              <a:spcBef>
                <a:spcPts val="5"/>
              </a:spcBef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Valida</a:t>
            </a:r>
            <a:r>
              <a:rPr sz="2545" i="1" spc="-332" dirty="0">
                <a:solidFill>
                  <a:srgbClr val="000065"/>
                </a:solidFill>
                <a:latin typeface="Trebuchet MS"/>
                <a:cs typeface="Trebuchet MS"/>
              </a:rPr>
              <a:t>m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CC0000"/>
                </a:solidFill>
                <a:latin typeface="Trebuchet MS"/>
                <a:cs typeface="Trebuchet MS"/>
              </a:rPr>
              <a:t>requisito</a:t>
            </a:r>
            <a:r>
              <a:rPr sz="2545" i="1" spc="-182" dirty="0">
                <a:solidFill>
                  <a:srgbClr val="CC0000"/>
                </a:solidFill>
                <a:latin typeface="Trebuchet MS"/>
                <a:cs typeface="Trebuchet MS"/>
              </a:rPr>
              <a:t>s</a:t>
            </a:r>
            <a:r>
              <a:rPr sz="2545" i="1" spc="-127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545" i="1" spc="-241" dirty="0">
                <a:solidFill>
                  <a:srgbClr val="000065"/>
                </a:solidFill>
                <a:latin typeface="Trebuchet MS"/>
                <a:cs typeface="Trebuchet MS"/>
              </a:rPr>
              <a:t>d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6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u</a:t>
            </a:r>
            <a:r>
              <a:rPr sz="2545" i="1" spc="-264" dirty="0">
                <a:solidFill>
                  <a:srgbClr val="000065"/>
                </a:solidFill>
                <a:latin typeface="Trebuchet MS"/>
                <a:cs typeface="Trebuchet MS"/>
              </a:rPr>
              <a:t>m</a:t>
            </a:r>
            <a:r>
              <a:rPr sz="2545" i="1" spc="-136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1" dirty="0">
                <a:solidFill>
                  <a:srgbClr val="000065"/>
                </a:solidFill>
                <a:latin typeface="Trebuchet MS"/>
                <a:cs typeface="Trebuchet MS"/>
              </a:rPr>
              <a:t>sistema</a:t>
            </a:r>
            <a:endParaRPr sz="2545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1758" y="-158716"/>
            <a:ext cx="6284768" cy="1365875"/>
          </a:xfrm>
          <a:prstGeom prst="rect">
            <a:avLst/>
          </a:prstGeom>
        </p:spPr>
        <p:txBody>
          <a:bodyPr vert="horz" wrap="square" lIns="0" tIns="11545" rIns="0" bIns="0" rtlCol="0" anchor="ctr">
            <a:spAutoFit/>
          </a:bodyPr>
          <a:lstStyle/>
          <a:p>
            <a:pPr marL="11546">
              <a:lnSpc>
                <a:spcPct val="100000"/>
              </a:lnSpc>
              <a:spcBef>
                <a:spcPts val="91"/>
              </a:spcBef>
            </a:pPr>
            <a:r>
              <a:rPr spc="-268" dirty="0"/>
              <a:t>Dependência</a:t>
            </a:r>
            <a:r>
              <a:rPr spc="-185" dirty="0"/>
              <a:t>:</a:t>
            </a:r>
            <a:r>
              <a:rPr spc="-182" dirty="0"/>
              <a:t> </a:t>
            </a:r>
            <a:r>
              <a:rPr spc="-259" dirty="0"/>
              <a:t>soluçã</a:t>
            </a:r>
            <a:r>
              <a:rPr spc="-291" dirty="0"/>
              <a:t>o</a:t>
            </a:r>
            <a:r>
              <a:rPr spc="-182" dirty="0"/>
              <a:t> </a:t>
            </a:r>
            <a:r>
              <a:rPr spc="-264" dirty="0"/>
              <a:t>usand</a:t>
            </a:r>
            <a:r>
              <a:rPr spc="-268" dirty="0"/>
              <a:t>o</a:t>
            </a:r>
            <a:r>
              <a:rPr spc="-182" dirty="0"/>
              <a:t> </a:t>
            </a:r>
            <a:r>
              <a:rPr spc="-245" dirty="0"/>
              <a:t>stubs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0264" y="4639646"/>
            <a:ext cx="9974969" cy="1456092"/>
          </a:xfrm>
          <a:prstGeom prst="rect">
            <a:avLst/>
          </a:prstGeom>
        </p:spPr>
        <p:txBody>
          <a:bodyPr vert="horz" wrap="square" lIns="0" tIns="11545" rIns="0" bIns="0" rtlCol="0">
            <a:spAutoFit/>
          </a:bodyPr>
          <a:lstStyle/>
          <a:p>
            <a:pPr marL="305958" indent="-294412">
              <a:spcBef>
                <a:spcPts val="91"/>
              </a:spcBef>
              <a:buClr>
                <a:srgbClr val="CC0000"/>
              </a:buClr>
              <a:buFont typeface="Wingdings"/>
              <a:buChar char=""/>
              <a:tabLst>
                <a:tab pos="305380" algn="l"/>
                <a:tab pos="305958" algn="l"/>
              </a:tabLst>
            </a:pPr>
            <a:r>
              <a:rPr sz="2545" i="1" spc="-145" dirty="0">
                <a:latin typeface="Trebuchet MS"/>
                <a:cs typeface="Trebuchet MS"/>
              </a:rPr>
              <a:t>Qua</a:t>
            </a:r>
            <a:r>
              <a:rPr sz="2545" i="1" spc="-127" dirty="0">
                <a:latin typeface="Trebuchet MS"/>
                <a:cs typeface="Trebuchet MS"/>
              </a:rPr>
              <a:t>n</a:t>
            </a:r>
            <a:r>
              <a:rPr sz="2545" i="1" spc="-236" dirty="0">
                <a:latin typeface="Trebuchet MS"/>
                <a:cs typeface="Trebuchet MS"/>
              </a:rPr>
              <a:t>d</a:t>
            </a:r>
            <a:r>
              <a:rPr sz="2545" i="1" spc="-223" dirty="0">
                <a:latin typeface="Trebuchet MS"/>
                <a:cs typeface="Trebuchet MS"/>
              </a:rPr>
              <a:t>o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14" dirty="0">
                <a:latin typeface="Trebuchet MS"/>
                <a:cs typeface="Trebuchet MS"/>
              </a:rPr>
              <a:t>cria</a:t>
            </a:r>
            <a:r>
              <a:rPr sz="2545" i="1" spc="-205" dirty="0">
                <a:latin typeface="Trebuchet MS"/>
                <a:cs typeface="Trebuchet MS"/>
              </a:rPr>
              <a:t>r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208" dirty="0">
                <a:latin typeface="Trebuchet MS"/>
                <a:cs typeface="Trebuchet MS"/>
              </a:rPr>
              <a:t>o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264" dirty="0">
                <a:latin typeface="Trebuchet MS"/>
                <a:cs typeface="Trebuchet MS"/>
              </a:rPr>
              <a:t>objeto</a:t>
            </a:r>
            <a:r>
              <a:rPr sz="2545" i="1" spc="-191" dirty="0">
                <a:latin typeface="Trebuchet MS"/>
                <a:cs typeface="Trebuchet MS"/>
              </a:rPr>
              <a:t>,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159" dirty="0">
                <a:latin typeface="Trebuchet MS"/>
                <a:cs typeface="Trebuchet MS"/>
              </a:rPr>
              <a:t>pass</a:t>
            </a:r>
            <a:r>
              <a:rPr sz="2545" i="1" spc="-177" dirty="0">
                <a:latin typeface="Trebuchet MS"/>
                <a:cs typeface="Trebuchet MS"/>
              </a:rPr>
              <a:t>e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159" dirty="0">
                <a:latin typeface="Trebuchet MS"/>
                <a:cs typeface="Trebuchet MS"/>
              </a:rPr>
              <a:t>a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08" dirty="0">
                <a:latin typeface="Trebuchet MS"/>
                <a:cs typeface="Trebuchet MS"/>
              </a:rPr>
              <a:t>implementação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214" dirty="0">
                <a:latin typeface="Trebuchet MS"/>
                <a:cs typeface="Trebuchet MS"/>
              </a:rPr>
              <a:t>falsa</a:t>
            </a:r>
            <a:endParaRPr sz="2545" dirty="0">
              <a:latin typeface="Trebuchet MS"/>
              <a:cs typeface="Trebuchet MS"/>
            </a:endParaRPr>
          </a:p>
          <a:p>
            <a:pPr marL="696198" lvl="1" indent="-260353">
              <a:lnSpc>
                <a:spcPts val="2614"/>
              </a:lnSpc>
              <a:spcBef>
                <a:spcPts val="14"/>
              </a:spcBef>
              <a:buClr>
                <a:srgbClr val="CC0000"/>
              </a:buClr>
              <a:buFont typeface="Wingdings"/>
              <a:buChar char=""/>
              <a:tabLst>
                <a:tab pos="696198" algn="l"/>
                <a:tab pos="696775" algn="l"/>
              </a:tabLst>
            </a:pPr>
            <a:r>
              <a:rPr sz="2182" i="1" spc="-173" dirty="0">
                <a:solidFill>
                  <a:srgbClr val="000065"/>
                </a:solidFill>
                <a:latin typeface="Trebuchet MS"/>
                <a:cs typeface="Trebuchet MS"/>
              </a:rPr>
              <a:t>carro.setTanque(ne</a:t>
            </a:r>
            <a:r>
              <a:rPr sz="2182" i="1" spc="-255" dirty="0">
                <a:solidFill>
                  <a:srgbClr val="000065"/>
                </a:solidFill>
                <a:latin typeface="Trebuchet MS"/>
                <a:cs typeface="Trebuchet MS"/>
              </a:rPr>
              <a:t>w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45" dirty="0">
                <a:solidFill>
                  <a:srgbClr val="000065"/>
                </a:solidFill>
                <a:latin typeface="Trebuchet MS"/>
                <a:cs typeface="Trebuchet MS"/>
              </a:rPr>
              <a:t>CarroTest());</a:t>
            </a:r>
            <a:endParaRPr sz="2182" dirty="0">
              <a:latin typeface="Trebuchet MS"/>
              <a:cs typeface="Trebuchet MS"/>
            </a:endParaRPr>
          </a:p>
          <a:p>
            <a:pPr marL="696198" lvl="1" indent="-260353">
              <a:lnSpc>
                <a:spcPts val="2609"/>
              </a:lnSpc>
              <a:buClr>
                <a:srgbClr val="CC0000"/>
              </a:buClr>
              <a:buFont typeface="Wingdings"/>
              <a:buChar char=""/>
              <a:tabLst>
                <a:tab pos="696198" algn="l"/>
                <a:tab pos="696775" algn="l"/>
              </a:tabLst>
            </a:pPr>
            <a:r>
              <a:rPr sz="2182" i="1" spc="-164" dirty="0">
                <a:solidFill>
                  <a:srgbClr val="000065"/>
                </a:solidFill>
                <a:latin typeface="Trebuchet MS"/>
                <a:cs typeface="Trebuchet MS"/>
              </a:rPr>
              <a:t>carro.setIgnicao(ne</a:t>
            </a:r>
            <a:r>
              <a:rPr sz="2182" i="1" spc="-259" dirty="0">
                <a:solidFill>
                  <a:srgbClr val="000065"/>
                </a:solidFill>
                <a:latin typeface="Trebuchet MS"/>
                <a:cs typeface="Trebuchet MS"/>
              </a:rPr>
              <a:t>w</a:t>
            </a:r>
            <a:r>
              <a:rPr sz="2182" i="1" spc="-11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45" dirty="0">
                <a:solidFill>
                  <a:srgbClr val="000065"/>
                </a:solidFill>
                <a:latin typeface="Trebuchet MS"/>
                <a:cs typeface="Trebuchet MS"/>
              </a:rPr>
              <a:t>CarroTest());</a:t>
            </a:r>
            <a:endParaRPr sz="2182" dirty="0">
              <a:latin typeface="Trebuchet MS"/>
              <a:cs typeface="Trebuchet MS"/>
            </a:endParaRPr>
          </a:p>
          <a:p>
            <a:pPr marL="305380" marR="4618" indent="-294412">
              <a:lnSpc>
                <a:spcPts val="3064"/>
              </a:lnSpc>
              <a:spcBef>
                <a:spcPts val="73"/>
              </a:spcBef>
              <a:buClr>
                <a:srgbClr val="CC0000"/>
              </a:buClr>
              <a:buFont typeface="Wingdings"/>
              <a:buChar char=""/>
              <a:tabLst>
                <a:tab pos="305380" algn="l"/>
                <a:tab pos="305958" algn="l"/>
              </a:tabLst>
            </a:pPr>
            <a:r>
              <a:rPr sz="2545" i="1" spc="-145" dirty="0">
                <a:latin typeface="Trebuchet MS"/>
                <a:cs typeface="Trebuchet MS"/>
              </a:rPr>
              <a:t>Depois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185" dirty="0">
                <a:latin typeface="Trebuchet MS"/>
                <a:cs typeface="Trebuchet MS"/>
              </a:rPr>
              <a:t>preencha-a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191" dirty="0">
                <a:latin typeface="Trebuchet MS"/>
                <a:cs typeface="Trebuchet MS"/>
              </a:rPr>
              <a:t>com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195" dirty="0">
                <a:latin typeface="Trebuchet MS"/>
                <a:cs typeface="Trebuchet MS"/>
              </a:rPr>
              <a:t>dados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05" dirty="0">
                <a:latin typeface="Trebuchet MS"/>
                <a:cs typeface="Trebuchet MS"/>
              </a:rPr>
              <a:t>suficientes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05" dirty="0">
                <a:latin typeface="Trebuchet MS"/>
                <a:cs typeface="Trebuchet MS"/>
              </a:rPr>
              <a:t>para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18" dirty="0">
                <a:latin typeface="Trebuchet MS"/>
                <a:cs typeface="Trebuchet MS"/>
              </a:rPr>
              <a:t>que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45" dirty="0">
                <a:latin typeface="Trebuchet MS"/>
                <a:cs typeface="Trebuchet MS"/>
              </a:rPr>
              <a:t>objeto </a:t>
            </a:r>
            <a:r>
              <a:rPr sz="2545" i="1" spc="-755" dirty="0">
                <a:latin typeface="Trebuchet MS"/>
                <a:cs typeface="Trebuchet MS"/>
              </a:rPr>
              <a:t> </a:t>
            </a:r>
            <a:r>
              <a:rPr sz="2545" i="1" spc="-159" dirty="0">
                <a:latin typeface="Trebuchet MS"/>
                <a:cs typeface="Trebuchet MS"/>
              </a:rPr>
              <a:t>poss</a:t>
            </a:r>
            <a:r>
              <a:rPr sz="2545" i="1" spc="-168" dirty="0">
                <a:latin typeface="Trebuchet MS"/>
                <a:cs typeface="Trebuchet MS"/>
              </a:rPr>
              <a:t>a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208" dirty="0">
                <a:latin typeface="Trebuchet MS"/>
                <a:cs typeface="Trebuchet MS"/>
              </a:rPr>
              <a:t>se</a:t>
            </a:r>
            <a:r>
              <a:rPr sz="2545" i="1" spc="-182" dirty="0">
                <a:latin typeface="Trebuchet MS"/>
                <a:cs typeface="Trebuchet MS"/>
              </a:rPr>
              <a:t>r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205" dirty="0">
                <a:latin typeface="Trebuchet MS"/>
                <a:cs typeface="Trebuchet MS"/>
              </a:rPr>
              <a:t>testado</a:t>
            </a:r>
            <a:endParaRPr sz="2545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19007" y="2433262"/>
            <a:ext cx="2377209" cy="1480705"/>
            <a:chOff x="1424508" y="2676588"/>
            <a:chExt cx="2614930" cy="1628775"/>
          </a:xfrm>
        </p:grpSpPr>
        <p:sp>
          <p:nvSpPr>
            <p:cNvPr id="5" name="object 5"/>
            <p:cNvSpPr/>
            <p:nvPr/>
          </p:nvSpPr>
          <p:spPr>
            <a:xfrm>
              <a:off x="1438795" y="2690876"/>
              <a:ext cx="2586355" cy="1600200"/>
            </a:xfrm>
            <a:custGeom>
              <a:avLst/>
              <a:gdLst/>
              <a:ahLst/>
              <a:cxnLst/>
              <a:rect l="l" t="t" r="r" b="b"/>
              <a:pathLst>
                <a:path w="2586354" h="1600200">
                  <a:moveTo>
                    <a:pt x="2586228" y="1600200"/>
                  </a:moveTo>
                  <a:lnTo>
                    <a:pt x="2586228" y="0"/>
                  </a:lnTo>
                  <a:lnTo>
                    <a:pt x="0" y="0"/>
                  </a:lnTo>
                  <a:lnTo>
                    <a:pt x="0" y="1600200"/>
                  </a:lnTo>
                  <a:lnTo>
                    <a:pt x="2586228" y="1600200"/>
                  </a:lnTo>
                  <a:close/>
                </a:path>
              </a:pathLst>
            </a:custGeom>
            <a:solidFill>
              <a:srgbClr val="FFCC65"/>
            </a:solidFill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6" name="object 6"/>
            <p:cNvSpPr/>
            <p:nvPr/>
          </p:nvSpPr>
          <p:spPr>
            <a:xfrm>
              <a:off x="1438795" y="2690876"/>
              <a:ext cx="2586355" cy="1600200"/>
            </a:xfrm>
            <a:custGeom>
              <a:avLst/>
              <a:gdLst/>
              <a:ahLst/>
              <a:cxnLst/>
              <a:rect l="l" t="t" r="r" b="b"/>
              <a:pathLst>
                <a:path w="2586354" h="1600200">
                  <a:moveTo>
                    <a:pt x="0" y="0"/>
                  </a:moveTo>
                  <a:lnTo>
                    <a:pt x="0" y="1600200"/>
                  </a:lnTo>
                  <a:lnTo>
                    <a:pt x="2586228" y="1600200"/>
                  </a:lnTo>
                  <a:lnTo>
                    <a:pt x="2586228" y="0"/>
                  </a:lnTo>
                  <a:lnTo>
                    <a:pt x="0" y="0"/>
                  </a:lnTo>
                  <a:close/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31996" y="2446251"/>
            <a:ext cx="2351232" cy="312983"/>
          </a:xfrm>
          <a:prstGeom prst="rect">
            <a:avLst/>
          </a:prstGeom>
          <a:solidFill>
            <a:srgbClr val="FFCC65"/>
          </a:solidFill>
          <a:ln w="28194">
            <a:solidFill>
              <a:srgbClr val="000000"/>
            </a:solidFill>
          </a:ln>
        </p:spPr>
        <p:txBody>
          <a:bodyPr vert="horz" wrap="square" lIns="0" tIns="32905" rIns="0" bIns="0" rtlCol="0">
            <a:spAutoFit/>
          </a:bodyPr>
          <a:lstStyle/>
          <a:p>
            <a:pPr marL="321544">
              <a:spcBef>
                <a:spcPts val="259"/>
              </a:spcBef>
            </a:pPr>
            <a:r>
              <a:rPr sz="1818" spc="-36" dirty="0">
                <a:latin typeface="Trebuchet MS"/>
                <a:cs typeface="Trebuchet MS"/>
              </a:rPr>
              <a:t>CarroTest</a:t>
            </a:r>
            <a:endParaRPr sz="1818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31996" y="2792615"/>
            <a:ext cx="2351232" cy="1048515"/>
          </a:xfrm>
          <a:prstGeom prst="rect">
            <a:avLst/>
          </a:prstGeom>
          <a:solidFill>
            <a:srgbClr val="FFCC65"/>
          </a:solidFill>
          <a:ln w="28194">
            <a:solidFill>
              <a:srgbClr val="000000"/>
            </a:solidFill>
          </a:ln>
        </p:spPr>
        <p:txBody>
          <a:bodyPr vert="horz" wrap="square" lIns="0" tIns="84859" rIns="0" bIns="0" rtlCol="0">
            <a:spAutoFit/>
          </a:bodyPr>
          <a:lstStyle/>
          <a:p>
            <a:pPr marL="32905">
              <a:spcBef>
                <a:spcPts val="668"/>
              </a:spcBef>
            </a:pPr>
            <a:r>
              <a:rPr sz="1545" spc="-50" dirty="0">
                <a:latin typeface="Trebuchet MS"/>
                <a:cs typeface="Trebuchet MS"/>
              </a:rPr>
              <a:t>+testTanqueVazioSemIgn()</a:t>
            </a:r>
            <a:endParaRPr sz="1545">
              <a:latin typeface="Trebuchet MS"/>
              <a:cs typeface="Trebuchet MS"/>
            </a:endParaRPr>
          </a:p>
          <a:p>
            <a:pPr marL="32905">
              <a:lnSpc>
                <a:spcPts val="1850"/>
              </a:lnSpc>
            </a:pPr>
            <a:r>
              <a:rPr sz="1545" spc="-41" dirty="0">
                <a:latin typeface="Trebuchet MS"/>
                <a:cs typeface="Trebuchet MS"/>
              </a:rPr>
              <a:t>+testTanqueCheioSemIgn()</a:t>
            </a:r>
            <a:endParaRPr sz="1545">
              <a:latin typeface="Trebuchet MS"/>
              <a:cs typeface="Trebuchet MS"/>
            </a:endParaRPr>
          </a:p>
          <a:p>
            <a:pPr marL="32905">
              <a:lnSpc>
                <a:spcPts val="1850"/>
              </a:lnSpc>
            </a:pPr>
            <a:r>
              <a:rPr sz="1545" spc="-36" dirty="0">
                <a:latin typeface="Trebuchet MS"/>
                <a:cs typeface="Trebuchet MS"/>
              </a:rPr>
              <a:t>+testTanqueVazioComIgn()</a:t>
            </a:r>
            <a:endParaRPr sz="1545">
              <a:latin typeface="Trebuchet MS"/>
              <a:cs typeface="Trebuchet MS"/>
            </a:endParaRPr>
          </a:p>
          <a:p>
            <a:pPr marL="32905"/>
            <a:r>
              <a:rPr sz="1545" spc="-32" dirty="0">
                <a:latin typeface="Trebuchet MS"/>
                <a:cs typeface="Trebuchet MS"/>
              </a:rPr>
              <a:t>+testTanqueCheioComIgn()</a:t>
            </a:r>
            <a:endParaRPr sz="1545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724306" y="2433262"/>
            <a:ext cx="1410277" cy="857250"/>
            <a:chOff x="4620336" y="2676588"/>
            <a:chExt cx="1551305" cy="942975"/>
          </a:xfrm>
        </p:grpSpPr>
        <p:sp>
          <p:nvSpPr>
            <p:cNvPr id="10" name="object 10"/>
            <p:cNvSpPr/>
            <p:nvPr/>
          </p:nvSpPr>
          <p:spPr>
            <a:xfrm>
              <a:off x="4634623" y="2690876"/>
              <a:ext cx="1522730" cy="914400"/>
            </a:xfrm>
            <a:custGeom>
              <a:avLst/>
              <a:gdLst/>
              <a:ahLst/>
              <a:cxnLst/>
              <a:rect l="l" t="t" r="r" b="b"/>
              <a:pathLst>
                <a:path w="1522729" h="914400">
                  <a:moveTo>
                    <a:pt x="1522476" y="914399"/>
                  </a:moveTo>
                  <a:lnTo>
                    <a:pt x="1522476" y="0"/>
                  </a:lnTo>
                  <a:lnTo>
                    <a:pt x="0" y="0"/>
                  </a:lnTo>
                  <a:lnTo>
                    <a:pt x="0" y="914400"/>
                  </a:lnTo>
                  <a:lnTo>
                    <a:pt x="1522476" y="91439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11" name="object 11"/>
            <p:cNvSpPr/>
            <p:nvPr/>
          </p:nvSpPr>
          <p:spPr>
            <a:xfrm>
              <a:off x="4634623" y="2690876"/>
              <a:ext cx="1522730" cy="914400"/>
            </a:xfrm>
            <a:custGeom>
              <a:avLst/>
              <a:gdLst/>
              <a:ahLst/>
              <a:cxnLst/>
              <a:rect l="l" t="t" r="r" b="b"/>
              <a:pathLst>
                <a:path w="1522729" h="914400">
                  <a:moveTo>
                    <a:pt x="0" y="0"/>
                  </a:moveTo>
                  <a:lnTo>
                    <a:pt x="0" y="914400"/>
                  </a:lnTo>
                  <a:lnTo>
                    <a:pt x="1522476" y="914399"/>
                  </a:lnTo>
                  <a:lnTo>
                    <a:pt x="1522476" y="0"/>
                  </a:lnTo>
                  <a:lnTo>
                    <a:pt x="0" y="0"/>
                  </a:lnTo>
                  <a:close/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737294" y="2446251"/>
            <a:ext cx="1384300" cy="312983"/>
          </a:xfrm>
          <a:prstGeom prst="rect">
            <a:avLst/>
          </a:prstGeom>
          <a:solidFill>
            <a:srgbClr val="65CCFF"/>
          </a:solidFill>
          <a:ln w="28194">
            <a:solidFill>
              <a:srgbClr val="000000"/>
            </a:solidFill>
          </a:ln>
        </p:spPr>
        <p:txBody>
          <a:bodyPr vert="horz" wrap="square" lIns="0" tIns="32905" rIns="0" bIns="0" rtlCol="0">
            <a:spAutoFit/>
          </a:bodyPr>
          <a:lstStyle/>
          <a:p>
            <a:pPr marL="357913">
              <a:spcBef>
                <a:spcPts val="259"/>
              </a:spcBef>
            </a:pPr>
            <a:r>
              <a:rPr sz="1818" spc="-14" dirty="0">
                <a:latin typeface="Trebuchet MS"/>
                <a:cs typeface="Trebuchet MS"/>
              </a:rPr>
              <a:t>Carro</a:t>
            </a:r>
            <a:endParaRPr sz="1818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37294" y="2792615"/>
            <a:ext cx="1384300" cy="312983"/>
          </a:xfrm>
          <a:prstGeom prst="rect">
            <a:avLst/>
          </a:prstGeom>
          <a:solidFill>
            <a:srgbClr val="65CCFF"/>
          </a:solidFill>
          <a:ln w="28194">
            <a:solidFill>
              <a:srgbClr val="000000"/>
            </a:solidFill>
          </a:ln>
        </p:spPr>
        <p:txBody>
          <a:bodyPr vert="horz" wrap="square" lIns="0" tIns="32905" rIns="0" bIns="0" rtlCol="0">
            <a:spAutoFit/>
          </a:bodyPr>
          <a:lstStyle/>
          <a:p>
            <a:pPr marL="139701">
              <a:spcBef>
                <a:spcPts val="259"/>
              </a:spcBef>
            </a:pPr>
            <a:r>
              <a:rPr sz="1818" spc="-55" dirty="0">
                <a:latin typeface="Trebuchet MS"/>
                <a:cs typeface="Trebuchet MS"/>
              </a:rPr>
              <a:t>+acelera()</a:t>
            </a:r>
            <a:endParaRPr sz="1818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170124" y="1734993"/>
            <a:ext cx="3003549" cy="2664114"/>
            <a:chOff x="4010736" y="1908492"/>
            <a:chExt cx="3303904" cy="2930525"/>
          </a:xfrm>
        </p:grpSpPr>
        <p:sp>
          <p:nvSpPr>
            <p:cNvPr id="15" name="object 15"/>
            <p:cNvSpPr/>
            <p:nvPr/>
          </p:nvSpPr>
          <p:spPr>
            <a:xfrm>
              <a:off x="5306326" y="1998598"/>
              <a:ext cx="469900" cy="0"/>
            </a:xfrm>
            <a:custGeom>
              <a:avLst/>
              <a:gdLst/>
              <a:ahLst/>
              <a:cxnLst/>
              <a:rect l="l" t="t" r="r" b="b"/>
              <a:pathLst>
                <a:path w="469900">
                  <a:moveTo>
                    <a:pt x="0" y="0"/>
                  </a:moveTo>
                  <a:lnTo>
                    <a:pt x="469773" y="0"/>
                  </a:lnTo>
                </a:path>
              </a:pathLst>
            </a:custGeom>
            <a:ln w="41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16" name="object 16"/>
            <p:cNvSpPr/>
            <p:nvPr/>
          </p:nvSpPr>
          <p:spPr>
            <a:xfrm>
              <a:off x="5626747" y="1922779"/>
              <a:ext cx="149860" cy="147320"/>
            </a:xfrm>
            <a:custGeom>
              <a:avLst/>
              <a:gdLst/>
              <a:ahLst/>
              <a:cxnLst/>
              <a:rect l="l" t="t" r="r" b="b"/>
              <a:pathLst>
                <a:path w="149860" h="147319">
                  <a:moveTo>
                    <a:pt x="3810" y="147065"/>
                  </a:moveTo>
                  <a:lnTo>
                    <a:pt x="149351" y="70103"/>
                  </a:lnTo>
                  <a:lnTo>
                    <a:pt x="0" y="0"/>
                  </a:lnTo>
                </a:path>
              </a:pathLst>
            </a:custGeom>
            <a:ln w="28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17" name="object 17"/>
            <p:cNvSpPr/>
            <p:nvPr/>
          </p:nvSpPr>
          <p:spPr>
            <a:xfrm>
              <a:off x="5320423" y="2005075"/>
              <a:ext cx="0" cy="685800"/>
            </a:xfrm>
            <a:custGeom>
              <a:avLst/>
              <a:gdLst/>
              <a:ahLst/>
              <a:cxnLst/>
              <a:rect l="l" t="t" r="r" b="b"/>
              <a:pathLst>
                <a:path h="685800">
                  <a:moveTo>
                    <a:pt x="0" y="0"/>
                  </a:moveTo>
                  <a:lnTo>
                    <a:pt x="0" y="685799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18" name="object 18"/>
            <p:cNvSpPr/>
            <p:nvPr/>
          </p:nvSpPr>
          <p:spPr>
            <a:xfrm>
              <a:off x="5306326" y="4284598"/>
              <a:ext cx="469900" cy="0"/>
            </a:xfrm>
            <a:custGeom>
              <a:avLst/>
              <a:gdLst/>
              <a:ahLst/>
              <a:cxnLst/>
              <a:rect l="l" t="t" r="r" b="b"/>
              <a:pathLst>
                <a:path w="469900">
                  <a:moveTo>
                    <a:pt x="0" y="0"/>
                  </a:moveTo>
                  <a:lnTo>
                    <a:pt x="469773" y="0"/>
                  </a:lnTo>
                </a:path>
              </a:pathLst>
            </a:custGeom>
            <a:ln w="411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19" name="object 19"/>
            <p:cNvSpPr/>
            <p:nvPr/>
          </p:nvSpPr>
          <p:spPr>
            <a:xfrm>
              <a:off x="5626747" y="4208779"/>
              <a:ext cx="149860" cy="147320"/>
            </a:xfrm>
            <a:custGeom>
              <a:avLst/>
              <a:gdLst/>
              <a:ahLst/>
              <a:cxnLst/>
              <a:rect l="l" t="t" r="r" b="b"/>
              <a:pathLst>
                <a:path w="149860" h="147320">
                  <a:moveTo>
                    <a:pt x="3810" y="147066"/>
                  </a:moveTo>
                  <a:lnTo>
                    <a:pt x="149351" y="70104"/>
                  </a:lnTo>
                  <a:lnTo>
                    <a:pt x="0" y="0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20" name="object 20"/>
            <p:cNvSpPr/>
            <p:nvPr/>
          </p:nvSpPr>
          <p:spPr>
            <a:xfrm>
              <a:off x="4025023" y="3071875"/>
              <a:ext cx="1295400" cy="1219200"/>
            </a:xfrm>
            <a:custGeom>
              <a:avLst/>
              <a:gdLst/>
              <a:ahLst/>
              <a:cxnLst/>
              <a:rect l="l" t="t" r="r" b="b"/>
              <a:pathLst>
                <a:path w="1295400" h="1219200">
                  <a:moveTo>
                    <a:pt x="1295400" y="533400"/>
                  </a:moveTo>
                  <a:lnTo>
                    <a:pt x="1295400" y="1219200"/>
                  </a:lnTo>
                </a:path>
                <a:path w="1295400" h="1219200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21" name="object 21"/>
            <p:cNvSpPr/>
            <p:nvPr/>
          </p:nvSpPr>
          <p:spPr>
            <a:xfrm>
              <a:off x="4487557" y="2998723"/>
              <a:ext cx="147320" cy="147320"/>
            </a:xfrm>
            <a:custGeom>
              <a:avLst/>
              <a:gdLst/>
              <a:ahLst/>
              <a:cxnLst/>
              <a:rect l="l" t="t" r="r" b="b"/>
              <a:pathLst>
                <a:path w="147320" h="147319">
                  <a:moveTo>
                    <a:pt x="0" y="147065"/>
                  </a:moveTo>
                  <a:lnTo>
                    <a:pt x="147065" y="73151"/>
                  </a:lnTo>
                  <a:lnTo>
                    <a:pt x="0" y="0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22" name="object 22"/>
            <p:cNvSpPr/>
            <p:nvPr/>
          </p:nvSpPr>
          <p:spPr>
            <a:xfrm>
              <a:off x="5776099" y="3757675"/>
              <a:ext cx="1524000" cy="1066800"/>
            </a:xfrm>
            <a:custGeom>
              <a:avLst/>
              <a:gdLst/>
              <a:ahLst/>
              <a:cxnLst/>
              <a:rect l="l" t="t" r="r" b="b"/>
              <a:pathLst>
                <a:path w="1524000" h="1066800">
                  <a:moveTo>
                    <a:pt x="1523999" y="1066800"/>
                  </a:moveTo>
                  <a:lnTo>
                    <a:pt x="1523999" y="0"/>
                  </a:lnTo>
                  <a:lnTo>
                    <a:pt x="0" y="0"/>
                  </a:lnTo>
                  <a:lnTo>
                    <a:pt x="0" y="1066800"/>
                  </a:lnTo>
                  <a:lnTo>
                    <a:pt x="1523999" y="1066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23" name="object 23"/>
            <p:cNvSpPr/>
            <p:nvPr/>
          </p:nvSpPr>
          <p:spPr>
            <a:xfrm>
              <a:off x="5776099" y="3757675"/>
              <a:ext cx="1524000" cy="1066800"/>
            </a:xfrm>
            <a:custGeom>
              <a:avLst/>
              <a:gdLst/>
              <a:ahLst/>
              <a:cxnLst/>
              <a:rect l="l" t="t" r="r" b="b"/>
              <a:pathLst>
                <a:path w="1524000" h="1066800">
                  <a:moveTo>
                    <a:pt x="0" y="0"/>
                  </a:moveTo>
                  <a:lnTo>
                    <a:pt x="0" y="1066800"/>
                  </a:lnTo>
                  <a:lnTo>
                    <a:pt x="1523999" y="1066800"/>
                  </a:lnTo>
                  <a:lnTo>
                    <a:pt x="1523999" y="0"/>
                  </a:lnTo>
                  <a:lnTo>
                    <a:pt x="0" y="0"/>
                  </a:lnTo>
                  <a:close/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774999" y="3901325"/>
            <a:ext cx="1385455" cy="312399"/>
          </a:xfrm>
          <a:prstGeom prst="rect">
            <a:avLst/>
          </a:prstGeom>
          <a:ln w="28194">
            <a:solidFill>
              <a:srgbClr val="000000"/>
            </a:solidFill>
          </a:ln>
        </p:spPr>
        <p:txBody>
          <a:bodyPr vert="horz" wrap="square" lIns="0" tIns="32327" rIns="0" bIns="0" rtlCol="0">
            <a:spAutoFit/>
          </a:bodyPr>
          <a:lstStyle/>
          <a:p>
            <a:pPr marL="2309">
              <a:spcBef>
                <a:spcPts val="255"/>
              </a:spcBef>
            </a:pPr>
            <a:r>
              <a:rPr sz="1818" i="1" spc="-68" dirty="0">
                <a:latin typeface="Trebuchet MS"/>
                <a:cs typeface="Trebuchet MS"/>
              </a:rPr>
              <a:t>+ligada():</a:t>
            </a:r>
            <a:r>
              <a:rPr sz="1818" i="1" spc="-91" dirty="0">
                <a:latin typeface="Trebuchet MS"/>
                <a:cs typeface="Trebuchet MS"/>
              </a:rPr>
              <a:t> </a:t>
            </a:r>
            <a:r>
              <a:rPr sz="1818" i="1" spc="-164" dirty="0">
                <a:latin typeface="Trebuchet MS"/>
                <a:cs typeface="Trebuchet MS"/>
              </a:rPr>
              <a:t>bool</a:t>
            </a:r>
            <a:endParaRPr sz="1818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74999" y="3416069"/>
            <a:ext cx="1385455" cy="474489"/>
          </a:xfrm>
          <a:prstGeom prst="rect">
            <a:avLst/>
          </a:prstGeom>
          <a:ln w="2819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9738">
              <a:lnSpc>
                <a:spcPts val="1795"/>
              </a:lnSpc>
            </a:pPr>
            <a:r>
              <a:rPr sz="1818" spc="-118" dirty="0">
                <a:latin typeface="Trebuchet MS"/>
                <a:cs typeface="Trebuchet MS"/>
              </a:rPr>
              <a:t>«</a:t>
            </a:r>
            <a:r>
              <a:rPr sz="1545" spc="-118" dirty="0">
                <a:latin typeface="Trebuchet MS"/>
                <a:cs typeface="Trebuchet MS"/>
              </a:rPr>
              <a:t>interface</a:t>
            </a:r>
            <a:r>
              <a:rPr sz="1818" spc="-118" dirty="0">
                <a:latin typeface="Trebuchet MS"/>
                <a:cs typeface="Trebuchet MS"/>
              </a:rPr>
              <a:t>»</a:t>
            </a:r>
            <a:endParaRPr sz="1818">
              <a:latin typeface="Trebuchet MS"/>
              <a:cs typeface="Trebuchet MS"/>
            </a:endParaRPr>
          </a:p>
          <a:p>
            <a:pPr marL="333090">
              <a:lnSpc>
                <a:spcPts val="1850"/>
              </a:lnSpc>
            </a:pPr>
            <a:r>
              <a:rPr sz="1818" i="1" spc="-123" dirty="0">
                <a:latin typeface="Trebuchet MS"/>
                <a:cs typeface="Trebuchet MS"/>
              </a:rPr>
              <a:t>Ignicao</a:t>
            </a:r>
            <a:endParaRPr sz="1818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762011" y="1324899"/>
            <a:ext cx="1411432" cy="995795"/>
            <a:chOff x="5761812" y="1457388"/>
            <a:chExt cx="1552575" cy="1095375"/>
          </a:xfrm>
        </p:grpSpPr>
        <p:sp>
          <p:nvSpPr>
            <p:cNvPr id="27" name="object 27"/>
            <p:cNvSpPr/>
            <p:nvPr/>
          </p:nvSpPr>
          <p:spPr>
            <a:xfrm>
              <a:off x="5776099" y="1471675"/>
              <a:ext cx="1524000" cy="1066800"/>
            </a:xfrm>
            <a:custGeom>
              <a:avLst/>
              <a:gdLst/>
              <a:ahLst/>
              <a:cxnLst/>
              <a:rect l="l" t="t" r="r" b="b"/>
              <a:pathLst>
                <a:path w="1524000" h="1066800">
                  <a:moveTo>
                    <a:pt x="1523999" y="1066800"/>
                  </a:moveTo>
                  <a:lnTo>
                    <a:pt x="1523999" y="0"/>
                  </a:lnTo>
                  <a:lnTo>
                    <a:pt x="0" y="0"/>
                  </a:lnTo>
                  <a:lnTo>
                    <a:pt x="0" y="1066800"/>
                  </a:lnTo>
                  <a:lnTo>
                    <a:pt x="1523999" y="1066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28" name="object 28"/>
            <p:cNvSpPr/>
            <p:nvPr/>
          </p:nvSpPr>
          <p:spPr>
            <a:xfrm>
              <a:off x="5776099" y="1471675"/>
              <a:ext cx="1524000" cy="1066800"/>
            </a:xfrm>
            <a:custGeom>
              <a:avLst/>
              <a:gdLst/>
              <a:ahLst/>
              <a:cxnLst/>
              <a:rect l="l" t="t" r="r" b="b"/>
              <a:pathLst>
                <a:path w="1524000" h="1066800">
                  <a:moveTo>
                    <a:pt x="0" y="0"/>
                  </a:moveTo>
                  <a:lnTo>
                    <a:pt x="0" y="1066800"/>
                  </a:lnTo>
                  <a:lnTo>
                    <a:pt x="1523999" y="1066800"/>
                  </a:lnTo>
                  <a:lnTo>
                    <a:pt x="1523999" y="0"/>
                  </a:lnTo>
                  <a:lnTo>
                    <a:pt x="0" y="0"/>
                  </a:lnTo>
                  <a:close/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774999" y="1337887"/>
            <a:ext cx="1385455" cy="461665"/>
          </a:xfrm>
          <a:prstGeom prst="rect">
            <a:avLst/>
          </a:prstGeom>
          <a:ln w="2819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9738">
              <a:lnSpc>
                <a:spcPts val="1705"/>
              </a:lnSpc>
            </a:pPr>
            <a:r>
              <a:rPr sz="1818" spc="-118" dirty="0">
                <a:latin typeface="Trebuchet MS"/>
                <a:cs typeface="Trebuchet MS"/>
              </a:rPr>
              <a:t>«</a:t>
            </a:r>
            <a:r>
              <a:rPr sz="1545" spc="-118" dirty="0">
                <a:latin typeface="Trebuchet MS"/>
                <a:cs typeface="Trebuchet MS"/>
              </a:rPr>
              <a:t>interface</a:t>
            </a:r>
            <a:r>
              <a:rPr sz="1818" spc="-118" dirty="0">
                <a:latin typeface="Trebuchet MS"/>
                <a:cs typeface="Trebuchet MS"/>
              </a:rPr>
              <a:t>»</a:t>
            </a:r>
            <a:endParaRPr sz="1818">
              <a:latin typeface="Trebuchet MS"/>
              <a:cs typeface="Trebuchet MS"/>
            </a:endParaRPr>
          </a:p>
          <a:p>
            <a:pPr marL="312885">
              <a:lnSpc>
                <a:spcPts val="1854"/>
              </a:lnSpc>
            </a:pPr>
            <a:r>
              <a:rPr sz="1818" i="1" spc="-141" dirty="0">
                <a:latin typeface="Trebuchet MS"/>
                <a:cs typeface="Trebuchet MS"/>
              </a:rPr>
              <a:t>Tanque</a:t>
            </a:r>
            <a:endParaRPr sz="1818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74999" y="1823489"/>
            <a:ext cx="1385455" cy="312399"/>
          </a:xfrm>
          <a:prstGeom prst="rect">
            <a:avLst/>
          </a:prstGeom>
          <a:ln w="28194">
            <a:solidFill>
              <a:srgbClr val="000000"/>
            </a:solidFill>
          </a:ln>
        </p:spPr>
        <p:txBody>
          <a:bodyPr vert="horz" wrap="square" lIns="0" tIns="32327" rIns="0" bIns="0" rtlCol="0">
            <a:spAutoFit/>
          </a:bodyPr>
          <a:lstStyle/>
          <a:p>
            <a:pPr marL="21359">
              <a:spcBef>
                <a:spcPts val="255"/>
              </a:spcBef>
            </a:pPr>
            <a:r>
              <a:rPr sz="1818" i="1" spc="-114" dirty="0">
                <a:latin typeface="Trebuchet MS"/>
                <a:cs typeface="Trebuchet MS"/>
              </a:rPr>
              <a:t>+nivel():float</a:t>
            </a:r>
            <a:endParaRPr sz="1818">
              <a:latin typeface="Trebuchet MS"/>
              <a:cs typeface="Trebuchet MS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8355445" y="1325071"/>
          <a:ext cx="1603662" cy="13854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418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808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05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90" dirty="0">
                          <a:latin typeface="Trebuchet MS"/>
                          <a:cs typeface="Trebuchet MS"/>
                        </a:rPr>
                        <a:t>TanqueImpl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29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65FF9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21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90" dirty="0">
                          <a:latin typeface="Trebuchet MS"/>
                          <a:cs typeface="Trebuchet MS"/>
                        </a:rPr>
                        <a:t>+nivel():float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232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65FF9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2" name="object 32"/>
          <p:cNvGrpSpPr/>
          <p:nvPr/>
        </p:nvGrpSpPr>
        <p:grpSpPr>
          <a:xfrm>
            <a:off x="4096396" y="1220990"/>
            <a:ext cx="4296064" cy="3270250"/>
            <a:chOff x="2829636" y="1343088"/>
            <a:chExt cx="4725670" cy="3597275"/>
          </a:xfrm>
        </p:grpSpPr>
        <p:sp>
          <p:nvSpPr>
            <p:cNvPr id="33" name="object 33"/>
            <p:cNvSpPr/>
            <p:nvPr/>
          </p:nvSpPr>
          <p:spPr>
            <a:xfrm>
              <a:off x="5521591" y="1357375"/>
              <a:ext cx="2019300" cy="3568700"/>
            </a:xfrm>
            <a:custGeom>
              <a:avLst/>
              <a:gdLst/>
              <a:ahLst/>
              <a:cxnLst/>
              <a:rect l="l" t="t" r="r" b="b"/>
              <a:pathLst>
                <a:path w="2019300" h="3568700">
                  <a:moveTo>
                    <a:pt x="228600" y="11430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114300"/>
                  </a:lnTo>
                  <a:close/>
                </a:path>
                <a:path w="2019300" h="3568700">
                  <a:moveTo>
                    <a:pt x="1790699" y="114300"/>
                  </a:moveTo>
                  <a:lnTo>
                    <a:pt x="2019299" y="0"/>
                  </a:lnTo>
                  <a:lnTo>
                    <a:pt x="2019299" y="228600"/>
                  </a:lnTo>
                  <a:lnTo>
                    <a:pt x="1790699" y="114300"/>
                  </a:lnTo>
                  <a:close/>
                </a:path>
                <a:path w="2019300" h="3568700">
                  <a:moveTo>
                    <a:pt x="228600" y="3454146"/>
                  </a:moveTo>
                  <a:lnTo>
                    <a:pt x="0" y="3339846"/>
                  </a:lnTo>
                  <a:lnTo>
                    <a:pt x="0" y="3568446"/>
                  </a:lnTo>
                  <a:lnTo>
                    <a:pt x="228600" y="3454146"/>
                  </a:lnTo>
                  <a:close/>
                </a:path>
                <a:path w="2019300" h="3568700">
                  <a:moveTo>
                    <a:pt x="1790699" y="2387346"/>
                  </a:moveTo>
                  <a:lnTo>
                    <a:pt x="2019299" y="2273046"/>
                  </a:lnTo>
                  <a:lnTo>
                    <a:pt x="2019299" y="2501646"/>
                  </a:lnTo>
                  <a:lnTo>
                    <a:pt x="1790699" y="2387346"/>
                  </a:lnTo>
                  <a:close/>
                </a:path>
              </a:pathLst>
            </a:custGeom>
            <a:ln w="2819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34" name="object 34"/>
            <p:cNvSpPr/>
            <p:nvPr/>
          </p:nvSpPr>
          <p:spPr>
            <a:xfrm>
              <a:off x="2843923" y="1471675"/>
              <a:ext cx="2665730" cy="3366135"/>
            </a:xfrm>
            <a:custGeom>
              <a:avLst/>
              <a:gdLst/>
              <a:ahLst/>
              <a:cxnLst/>
              <a:rect l="l" t="t" r="r" b="b"/>
              <a:pathLst>
                <a:path w="2665729" h="3366135">
                  <a:moveTo>
                    <a:pt x="2665475" y="0"/>
                  </a:moveTo>
                  <a:lnTo>
                    <a:pt x="0" y="0"/>
                  </a:lnTo>
                </a:path>
                <a:path w="2665729" h="3366135">
                  <a:moveTo>
                    <a:pt x="2665475" y="3339846"/>
                  </a:moveTo>
                  <a:lnTo>
                    <a:pt x="0" y="3339846"/>
                  </a:lnTo>
                </a:path>
                <a:path w="2665729" h="3366135">
                  <a:moveTo>
                    <a:pt x="12191" y="0"/>
                  </a:moveTo>
                  <a:lnTo>
                    <a:pt x="12191" y="1219199"/>
                  </a:lnTo>
                </a:path>
                <a:path w="2665729" h="3366135">
                  <a:moveTo>
                    <a:pt x="14478" y="2820924"/>
                  </a:moveTo>
                  <a:lnTo>
                    <a:pt x="12192" y="3365754"/>
                  </a:lnTo>
                </a:path>
              </a:pathLst>
            </a:custGeom>
            <a:ln w="28194">
              <a:solidFill>
                <a:srgbClr val="80808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70264" y="1177627"/>
            <a:ext cx="3277961" cy="850344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11546" marR="4618">
              <a:spcBef>
                <a:spcPts val="86"/>
              </a:spcBef>
            </a:pPr>
            <a:r>
              <a:rPr sz="1818" i="1" spc="-59" dirty="0">
                <a:latin typeface="Trebuchet MS"/>
                <a:cs typeface="Trebuchet MS"/>
              </a:rPr>
              <a:t>"Mock</a:t>
            </a:r>
            <a:r>
              <a:rPr sz="1818" i="1" spc="-91" dirty="0">
                <a:latin typeface="Trebuchet MS"/>
                <a:cs typeface="Trebuchet MS"/>
              </a:rPr>
              <a:t> </a:t>
            </a:r>
            <a:r>
              <a:rPr sz="1818" i="1" spc="-159" dirty="0">
                <a:latin typeface="Trebuchet MS"/>
                <a:cs typeface="Trebuchet MS"/>
              </a:rPr>
              <a:t>implementation</a:t>
            </a:r>
            <a:r>
              <a:rPr sz="1818" i="1" spc="-95" dirty="0">
                <a:latin typeface="Trebuchet MS"/>
                <a:cs typeface="Trebuchet MS"/>
              </a:rPr>
              <a:t>"</a:t>
            </a:r>
            <a:r>
              <a:rPr sz="1818" i="1" spc="-91" dirty="0">
                <a:latin typeface="Trebuchet MS"/>
                <a:cs typeface="Trebuchet MS"/>
              </a:rPr>
              <a:t> </a:t>
            </a:r>
            <a:r>
              <a:rPr sz="1818" i="1" spc="-104" dirty="0">
                <a:latin typeface="Trebuchet MS"/>
                <a:cs typeface="Trebuchet MS"/>
              </a:rPr>
              <a:t>das  </a:t>
            </a:r>
            <a:r>
              <a:rPr sz="1818" i="1" spc="-141" dirty="0">
                <a:latin typeface="Trebuchet MS"/>
                <a:cs typeface="Trebuchet MS"/>
              </a:rPr>
              <a:t>dependências</a:t>
            </a:r>
            <a:r>
              <a:rPr sz="1818" i="1" spc="-91" dirty="0">
                <a:latin typeface="Trebuchet MS"/>
                <a:cs typeface="Trebuchet MS"/>
              </a:rPr>
              <a:t> </a:t>
            </a:r>
            <a:r>
              <a:rPr sz="1818" i="1" spc="-141" dirty="0">
                <a:latin typeface="Trebuchet MS"/>
                <a:cs typeface="Trebuchet MS"/>
              </a:rPr>
              <a:t>simula</a:t>
            </a:r>
            <a:r>
              <a:rPr sz="1818" i="1" spc="-91" dirty="0">
                <a:latin typeface="Trebuchet MS"/>
                <a:cs typeface="Trebuchet MS"/>
              </a:rPr>
              <a:t> </a:t>
            </a:r>
            <a:r>
              <a:rPr sz="1818" i="1" spc="-114" dirty="0">
                <a:latin typeface="Trebuchet MS"/>
                <a:cs typeface="Trebuchet MS"/>
              </a:rPr>
              <a:t>os</a:t>
            </a:r>
            <a:r>
              <a:rPr sz="1818" i="1" spc="-91" dirty="0">
                <a:latin typeface="Trebuchet MS"/>
                <a:cs typeface="Trebuchet MS"/>
              </a:rPr>
              <a:t> </a:t>
            </a:r>
            <a:r>
              <a:rPr sz="1818" i="1" spc="-173" dirty="0" err="1">
                <a:latin typeface="Trebuchet MS"/>
                <a:cs typeface="Trebuchet MS"/>
              </a:rPr>
              <a:t>efeito</a:t>
            </a:r>
            <a:r>
              <a:rPr sz="1818" i="1" spc="-145" dirty="0" err="1">
                <a:latin typeface="Trebuchet MS"/>
                <a:cs typeface="Trebuchet MS"/>
              </a:rPr>
              <a:t>s</a:t>
            </a:r>
            <a:r>
              <a:rPr sz="1818" i="1" spc="-91" dirty="0">
                <a:latin typeface="Trebuchet MS"/>
                <a:cs typeface="Trebuchet MS"/>
              </a:rPr>
              <a:t> </a:t>
            </a:r>
            <a:r>
              <a:rPr sz="1818" i="1" spc="-155" dirty="0">
                <a:latin typeface="Trebuchet MS"/>
                <a:cs typeface="Trebuchet MS"/>
              </a:rPr>
              <a:t>que</a:t>
            </a:r>
            <a:r>
              <a:rPr lang="pt-BR" sz="1818" i="1" spc="-155" dirty="0">
                <a:latin typeface="Trebuchet MS"/>
                <a:cs typeface="Trebuchet MS"/>
              </a:rPr>
              <a:t> </a:t>
            </a:r>
            <a:r>
              <a:rPr lang="pt-BR" sz="1818" i="1" spc="-159" dirty="0">
                <a:latin typeface="Trebuchet MS"/>
                <a:cs typeface="Trebuchet MS"/>
              </a:rPr>
              <a:t>terão</a:t>
            </a:r>
            <a:r>
              <a:rPr lang="pt-BR" sz="1818" i="1" spc="-91" dirty="0">
                <a:latin typeface="Trebuchet MS"/>
                <a:cs typeface="Trebuchet MS"/>
              </a:rPr>
              <a:t> </a:t>
            </a:r>
            <a:r>
              <a:rPr lang="pt-BR" sz="1818" i="1" spc="-145" dirty="0">
                <a:latin typeface="Trebuchet MS"/>
                <a:cs typeface="Trebuchet MS"/>
              </a:rPr>
              <a:t>sobre</a:t>
            </a:r>
            <a:r>
              <a:rPr lang="pt-BR" sz="1818" i="1" spc="-91" dirty="0">
                <a:latin typeface="Trebuchet MS"/>
                <a:cs typeface="Trebuchet MS"/>
              </a:rPr>
              <a:t> </a:t>
            </a:r>
            <a:r>
              <a:rPr lang="pt-BR" sz="1818" i="1" spc="-141" dirty="0">
                <a:latin typeface="Trebuchet MS"/>
                <a:cs typeface="Trebuchet MS"/>
              </a:rPr>
              <a:t>Carro</a:t>
            </a:r>
            <a:endParaRPr lang="pt-BR" sz="1818" dirty="0">
              <a:latin typeface="Trebuchet MS"/>
              <a:cs typeface="Trebuchet MS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8355446" y="3391478"/>
          <a:ext cx="1609435" cy="10855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23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808080"/>
                      </a:solidFill>
                      <a:prstDash val="solid"/>
                    </a:lnR>
                    <a:lnT w="28575">
                      <a:solidFill>
                        <a:srgbClr val="80808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808080"/>
                      </a:solidFill>
                      <a:prstDash val="solid"/>
                    </a:lnL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05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100" dirty="0">
                          <a:latin typeface="Trebuchet MS"/>
                          <a:cs typeface="Trebuchet MS"/>
                        </a:rPr>
                        <a:t>IgnicaoImpl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29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9AFF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21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158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70" dirty="0">
                          <a:latin typeface="Trebuchet MS"/>
                          <a:cs typeface="Trebuchet MS"/>
                        </a:rPr>
                        <a:t>+ligada():bool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232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9AFF3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8" name="object 38"/>
          <p:cNvGrpSpPr/>
          <p:nvPr/>
        </p:nvGrpSpPr>
        <p:grpSpPr>
          <a:xfrm>
            <a:off x="4618886" y="1913891"/>
            <a:ext cx="359641" cy="498186"/>
            <a:chOff x="3404374" y="2105279"/>
            <a:chExt cx="395605" cy="548005"/>
          </a:xfrm>
        </p:grpSpPr>
        <p:sp>
          <p:nvSpPr>
            <p:cNvPr id="39" name="object 39"/>
            <p:cNvSpPr/>
            <p:nvPr/>
          </p:nvSpPr>
          <p:spPr>
            <a:xfrm>
              <a:off x="3418471" y="2119376"/>
              <a:ext cx="297180" cy="415290"/>
            </a:xfrm>
            <a:custGeom>
              <a:avLst/>
              <a:gdLst/>
              <a:ahLst/>
              <a:cxnLst/>
              <a:rect l="l" t="t" r="r" b="b"/>
              <a:pathLst>
                <a:path w="297179" h="415289">
                  <a:moveTo>
                    <a:pt x="0" y="0"/>
                  </a:moveTo>
                  <a:lnTo>
                    <a:pt x="297180" y="415289"/>
                  </a:lnTo>
                </a:path>
              </a:pathLst>
            </a:custGeom>
            <a:ln w="2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40" name="object 40"/>
            <p:cNvSpPr/>
            <p:nvPr/>
          </p:nvSpPr>
          <p:spPr>
            <a:xfrm>
              <a:off x="3653929" y="2490470"/>
              <a:ext cx="146050" cy="162560"/>
            </a:xfrm>
            <a:custGeom>
              <a:avLst/>
              <a:gdLst/>
              <a:ahLst/>
              <a:cxnLst/>
              <a:rect l="l" t="t" r="r" b="b"/>
              <a:pathLst>
                <a:path w="146050" h="162560">
                  <a:moveTo>
                    <a:pt x="145541" y="162306"/>
                  </a:moveTo>
                  <a:lnTo>
                    <a:pt x="120395" y="0"/>
                  </a:lnTo>
                  <a:lnTo>
                    <a:pt x="0" y="85343"/>
                  </a:lnTo>
                  <a:lnTo>
                    <a:pt x="145541" y="1623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6"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xfrm>
            <a:off x="9635623" y="7093942"/>
            <a:ext cx="38417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2400" b="0" i="1" kern="1200">
                <a:solidFill>
                  <a:srgbClr val="333365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870"/>
              </a:lnSpc>
            </a:pPr>
            <a:fld id="{81D60167-4931-47E6-BA6A-407CBD079E47}" type="slidenum">
              <a:rPr lang="pt-BR" spc="-50" smtClean="0"/>
              <a:pPr marL="38100">
                <a:lnSpc>
                  <a:spcPts val="2870"/>
                </a:lnSpc>
              </a:pPr>
              <a:t>30</a:t>
            </a:fld>
            <a:endParaRPr spc="-45" dirty="0"/>
          </a:p>
        </p:txBody>
      </p:sp>
      <p:sp>
        <p:nvSpPr>
          <p:cNvPr id="42" name="object 42"/>
          <p:cNvSpPr txBox="1"/>
          <p:nvPr/>
        </p:nvSpPr>
        <p:spPr>
          <a:xfrm>
            <a:off x="2279425" y="6558147"/>
            <a:ext cx="2996045" cy="254067"/>
          </a:xfrm>
          <a:prstGeom prst="rect">
            <a:avLst/>
          </a:prstGeom>
        </p:spPr>
        <p:txBody>
          <a:bodyPr vert="horz" wrap="square" lIns="0" tIns="2309" rIns="0" bIns="0" rtlCol="0">
            <a:spAutoFit/>
          </a:bodyPr>
          <a:lstStyle/>
          <a:p>
            <a:pPr marL="11546">
              <a:spcBef>
                <a:spcPts val="18"/>
              </a:spcBef>
            </a:pPr>
            <a:r>
              <a:rPr sz="1636" i="1" spc="-145" dirty="0">
                <a:latin typeface="Trebuchet MS"/>
                <a:cs typeface="Trebuchet MS"/>
              </a:rPr>
              <a:t>Fonte</a:t>
            </a:r>
            <a:r>
              <a:rPr sz="1636" i="1" spc="-104" dirty="0">
                <a:latin typeface="Trebuchet MS"/>
                <a:cs typeface="Trebuchet MS"/>
              </a:rPr>
              <a:t>:</a:t>
            </a:r>
            <a:r>
              <a:rPr sz="1636" i="1" spc="-82" dirty="0">
                <a:latin typeface="Trebuchet MS"/>
                <a:cs typeface="Trebuchet MS"/>
              </a:rPr>
              <a:t> </a:t>
            </a:r>
            <a:r>
              <a:rPr sz="1636" i="1" spc="-164" dirty="0">
                <a:latin typeface="Trebuchet MS"/>
                <a:cs typeface="Trebuchet MS"/>
                <a:hlinkClick r:id="rId2"/>
              </a:rPr>
              <a:t>www.objectmentor.com</a:t>
            </a:r>
            <a:r>
              <a:rPr sz="1636" i="1" spc="-109" dirty="0">
                <a:latin typeface="Trebuchet MS"/>
                <a:cs typeface="Trebuchet MS"/>
                <a:hlinkClick r:id="rId2"/>
              </a:rPr>
              <a:t>,</a:t>
            </a:r>
            <a:r>
              <a:rPr sz="1636" i="1" spc="-82" dirty="0">
                <a:latin typeface="Trebuchet MS"/>
                <a:cs typeface="Trebuchet MS"/>
                <a:hlinkClick r:id="rId2"/>
              </a:rPr>
              <a:t> </a:t>
            </a:r>
            <a:r>
              <a:rPr sz="1636" i="1" spc="-36" dirty="0">
                <a:latin typeface="Trebuchet MS"/>
                <a:cs typeface="Trebuchet MS"/>
              </a:rPr>
              <a:t>2002</a:t>
            </a:r>
            <a:endParaRPr sz="1636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3967" y="615871"/>
            <a:ext cx="8156446" cy="688766"/>
          </a:xfrm>
          <a:prstGeom prst="rect">
            <a:avLst/>
          </a:prstGeom>
        </p:spPr>
        <p:txBody>
          <a:bodyPr vert="horz" wrap="square" lIns="0" tIns="11545" rIns="0" bIns="0" rtlCol="0" anchor="ctr">
            <a:spAutoFit/>
          </a:bodyPr>
          <a:lstStyle/>
          <a:p>
            <a:pPr marL="11546">
              <a:lnSpc>
                <a:spcPct val="100000"/>
              </a:lnSpc>
              <a:spcBef>
                <a:spcPts val="91"/>
              </a:spcBef>
            </a:pPr>
            <a:r>
              <a:rPr spc="-241" dirty="0"/>
              <a:t>Dependência</a:t>
            </a:r>
            <a:r>
              <a:rPr spc="-185" dirty="0"/>
              <a:t>s</a:t>
            </a:r>
            <a:r>
              <a:rPr spc="-182" dirty="0"/>
              <a:t> </a:t>
            </a:r>
            <a:r>
              <a:rPr spc="-345" dirty="0"/>
              <a:t>d</a:t>
            </a:r>
            <a:r>
              <a:rPr spc="-327" dirty="0"/>
              <a:t>e</a:t>
            </a:r>
            <a:r>
              <a:rPr spc="-182" dirty="0"/>
              <a:t> </a:t>
            </a:r>
            <a:r>
              <a:rPr spc="-314" dirty="0"/>
              <a:t>servidores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635623" y="7093942"/>
            <a:ext cx="38417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2400" b="0" i="1" kern="1200">
                <a:solidFill>
                  <a:srgbClr val="333365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870"/>
              </a:lnSpc>
            </a:pPr>
            <a:fld id="{81D60167-4931-47E6-BA6A-407CBD079E47}" type="slidenum">
              <a:rPr lang="pt-BR" spc="-50" smtClean="0"/>
              <a:pPr marL="38100">
                <a:lnSpc>
                  <a:spcPts val="2870"/>
                </a:lnSpc>
              </a:pPr>
              <a:t>31</a:t>
            </a:fld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584200" y="1586500"/>
            <a:ext cx="9889305" cy="4817134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305958" indent="-294989" algn="just">
              <a:spcBef>
                <a:spcPts val="86"/>
              </a:spcBef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150" dirty="0">
                <a:latin typeface="Trebuchet MS"/>
                <a:cs typeface="Trebuchet MS"/>
              </a:rPr>
              <a:t>Usar </a:t>
            </a:r>
            <a:r>
              <a:rPr sz="2909" b="1" i="1" spc="-208" dirty="0">
                <a:latin typeface="Trebuchet MS"/>
                <a:cs typeface="Trebuchet MS"/>
              </a:rPr>
              <a:t>stub</a:t>
            </a:r>
            <a:r>
              <a:rPr sz="2909" b="1" i="1" spc="-185" dirty="0">
                <a:latin typeface="Trebuchet MS"/>
                <a:cs typeface="Trebuchet MS"/>
              </a:rPr>
              <a:t>s</a:t>
            </a:r>
            <a:r>
              <a:rPr sz="2909" b="1" i="1" spc="-136" dirty="0">
                <a:latin typeface="Trebuchet MS"/>
                <a:cs typeface="Trebuchet MS"/>
              </a:rPr>
              <a:t> </a:t>
            </a:r>
            <a:r>
              <a:rPr sz="2909" i="1" spc="-223" dirty="0">
                <a:latin typeface="Trebuchet MS"/>
                <a:cs typeface="Trebuchet MS"/>
              </a:rPr>
              <a:t>par</a:t>
            </a:r>
            <a:r>
              <a:rPr sz="2909" i="1" spc="-236" dirty="0">
                <a:latin typeface="Trebuchet MS"/>
                <a:cs typeface="Trebuchet MS"/>
              </a:rPr>
              <a:t>a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36" dirty="0">
                <a:solidFill>
                  <a:srgbClr val="CC0000"/>
                </a:solidFill>
                <a:latin typeface="Trebuchet MS"/>
                <a:cs typeface="Trebuchet MS"/>
              </a:rPr>
              <a:t>simular</a:t>
            </a:r>
            <a:r>
              <a:rPr sz="2909" i="1" spc="-141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909" i="1" spc="-223" dirty="0">
                <a:latin typeface="Trebuchet MS"/>
                <a:cs typeface="Trebuchet MS"/>
              </a:rPr>
              <a:t>serviços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59" dirty="0">
                <a:latin typeface="Trebuchet MS"/>
                <a:cs typeface="Trebuchet MS"/>
              </a:rPr>
              <a:t>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18" dirty="0">
                <a:latin typeface="Trebuchet MS"/>
                <a:cs typeface="Trebuchet MS"/>
              </a:rPr>
              <a:t>dados</a:t>
            </a:r>
            <a:endParaRPr sz="2909" dirty="0">
              <a:latin typeface="Trebuchet MS"/>
              <a:cs typeface="Trebuchet MS"/>
            </a:endParaRPr>
          </a:p>
          <a:p>
            <a:pPr marL="696198" marR="148938" lvl="1" indent="-259775" algn="just">
              <a:spcBef>
                <a:spcPts val="9"/>
              </a:spcBef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36" dirty="0">
                <a:solidFill>
                  <a:srgbClr val="000065"/>
                </a:solidFill>
                <a:latin typeface="Trebuchet MS"/>
                <a:cs typeface="Trebuchet MS"/>
              </a:rPr>
              <a:t>É 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preciso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implementar </a:t>
            </a:r>
            <a:r>
              <a:rPr sz="2545" i="1" spc="-155" dirty="0">
                <a:solidFill>
                  <a:srgbClr val="000065"/>
                </a:solidFill>
                <a:latin typeface="Trebuchet MS"/>
                <a:cs typeface="Trebuchet MS"/>
              </a:rPr>
              <a:t>classes </a:t>
            </a:r>
            <a:r>
              <a:rPr sz="2545" i="1" spc="-218" dirty="0">
                <a:solidFill>
                  <a:srgbClr val="000065"/>
                </a:solidFill>
                <a:latin typeface="Trebuchet MS"/>
                <a:cs typeface="Trebuchet MS"/>
              </a:rPr>
              <a:t>que </a:t>
            </a:r>
            <a:r>
              <a:rPr sz="2545" i="1" spc="-245" dirty="0">
                <a:solidFill>
                  <a:srgbClr val="000065"/>
                </a:solidFill>
                <a:latin typeface="Trebuchet MS"/>
                <a:cs typeface="Trebuchet MS"/>
              </a:rPr>
              <a:t>devolvam 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as </a:t>
            </a: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respostas </a:t>
            </a:r>
            <a:r>
              <a:rPr sz="2545" i="1" spc="-755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esperada</a:t>
            </a:r>
            <a:r>
              <a:rPr sz="2545" i="1" spc="-155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par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diversa</a:t>
            </a: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77" dirty="0">
                <a:solidFill>
                  <a:srgbClr val="000065"/>
                </a:solidFill>
                <a:latin typeface="Trebuchet MS"/>
                <a:cs typeface="Trebuchet MS"/>
              </a:rPr>
              <a:t>situações</a:t>
            </a:r>
            <a:endParaRPr sz="2545" dirty="0">
              <a:latin typeface="Trebuchet MS"/>
              <a:cs typeface="Trebuchet MS"/>
            </a:endParaRPr>
          </a:p>
          <a:p>
            <a:pPr marL="696198" marR="453164" lvl="1" indent="-259775" algn="just">
              <a:spcBef>
                <a:spcPts val="5"/>
              </a:spcBef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214" dirty="0">
                <a:solidFill>
                  <a:srgbClr val="000065"/>
                </a:solidFill>
                <a:latin typeface="Trebuchet MS"/>
                <a:cs typeface="Trebuchet MS"/>
              </a:rPr>
              <a:t>Complexidade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muito </a:t>
            </a:r>
            <a:r>
              <a:rPr sz="2545" i="1" spc="-218" dirty="0">
                <a:solidFill>
                  <a:srgbClr val="000065"/>
                </a:solidFill>
                <a:latin typeface="Trebuchet MS"/>
                <a:cs typeface="Trebuchet MS"/>
              </a:rPr>
              <a:t>grande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da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dependência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pode 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não </a:t>
            </a: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compensar </a:t>
            </a:r>
            <a:r>
              <a:rPr sz="2545" i="1" spc="-218" dirty="0">
                <a:solidFill>
                  <a:srgbClr val="000065"/>
                </a:solidFill>
                <a:latin typeface="Trebuchet MS"/>
                <a:cs typeface="Trebuchet MS"/>
              </a:rPr>
              <a:t>investimento </a:t>
            </a:r>
            <a:r>
              <a:rPr sz="2545" i="1" spc="-159" dirty="0">
                <a:solidFill>
                  <a:srgbClr val="000065"/>
                </a:solidFill>
                <a:latin typeface="Trebuchet MS"/>
                <a:cs typeface="Trebuchet MS"/>
              </a:rPr>
              <a:t>(não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deixe </a:t>
            </a:r>
            <a:r>
              <a:rPr sz="2545" i="1" spc="-236" dirty="0">
                <a:solidFill>
                  <a:srgbClr val="000065"/>
                </a:solidFill>
                <a:latin typeface="Trebuchet MS"/>
                <a:cs typeface="Trebuchet MS"/>
              </a:rPr>
              <a:t>de fazer 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testes 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por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50" dirty="0">
                <a:solidFill>
                  <a:srgbClr val="000065"/>
                </a:solidFill>
                <a:latin typeface="Trebuchet MS"/>
                <a:cs typeface="Trebuchet MS"/>
              </a:rPr>
              <a:t>caus</a:t>
            </a:r>
            <a:r>
              <a:rPr sz="2545" i="1" spc="-159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disto!)</a:t>
            </a:r>
            <a:endParaRPr sz="2545" dirty="0">
              <a:latin typeface="Trebuchet MS"/>
              <a:cs typeface="Trebuchet MS"/>
            </a:endParaRPr>
          </a:p>
          <a:p>
            <a:pPr marL="696198" lvl="1" indent="-260353" algn="just">
              <a:lnSpc>
                <a:spcPts val="3049"/>
              </a:lnSpc>
              <a:spcBef>
                <a:spcPts val="9"/>
              </a:spcBef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Vários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tipos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36" dirty="0">
                <a:solidFill>
                  <a:srgbClr val="000065"/>
                </a:solidFill>
                <a:latin typeface="Trebuchet MS"/>
                <a:cs typeface="Trebuchet MS"/>
              </a:rPr>
              <a:t>de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1" dirty="0">
                <a:solidFill>
                  <a:srgbClr val="000065"/>
                </a:solidFill>
                <a:latin typeface="Trebuchet MS"/>
                <a:cs typeface="Trebuchet MS"/>
              </a:rPr>
              <a:t>stubs: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77" dirty="0">
                <a:solidFill>
                  <a:srgbClr val="000065"/>
                </a:solidFill>
                <a:latin typeface="Trebuchet MS"/>
                <a:cs typeface="Trebuchet MS"/>
              </a:rPr>
              <a:t>mock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objects,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self-shunts.</a:t>
            </a:r>
            <a:endParaRPr sz="2545" dirty="0">
              <a:latin typeface="Trebuchet MS"/>
              <a:cs typeface="Trebuchet MS"/>
            </a:endParaRPr>
          </a:p>
          <a:p>
            <a:pPr marL="305958" indent="-294989" algn="just">
              <a:lnSpc>
                <a:spcPts val="3486"/>
              </a:lnSpc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150" dirty="0">
                <a:latin typeface="Trebuchet MS"/>
                <a:cs typeface="Trebuchet MS"/>
              </a:rPr>
              <a:t>Usar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b="1" i="1" spc="-195" dirty="0">
                <a:latin typeface="Trebuchet MS"/>
                <a:cs typeface="Trebuchet MS"/>
              </a:rPr>
              <a:t>proxies</a:t>
            </a:r>
            <a:r>
              <a:rPr sz="2909" b="1" i="1" spc="-145" dirty="0">
                <a:latin typeface="Trebuchet MS"/>
                <a:cs typeface="Trebuchet MS"/>
              </a:rPr>
              <a:t> </a:t>
            </a:r>
            <a:r>
              <a:rPr sz="2909" i="1" spc="-218" dirty="0">
                <a:latin typeface="Trebuchet MS"/>
                <a:cs typeface="Trebuchet MS"/>
              </a:rPr>
              <a:t>(mediadores)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27" dirty="0">
                <a:latin typeface="Trebuchet MS"/>
                <a:cs typeface="Trebuchet MS"/>
              </a:rPr>
              <a:t>para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23" dirty="0">
                <a:latin typeface="Trebuchet MS"/>
                <a:cs typeface="Trebuchet MS"/>
              </a:rPr>
              <a:t>serviços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23" dirty="0">
                <a:latin typeface="Trebuchet MS"/>
                <a:cs typeface="Trebuchet MS"/>
              </a:rPr>
              <a:t>reais</a:t>
            </a:r>
            <a:endParaRPr sz="2909" dirty="0">
              <a:latin typeface="Trebuchet MS"/>
              <a:cs typeface="Trebuchet MS"/>
            </a:endParaRPr>
          </a:p>
          <a:p>
            <a:pPr marL="696198" marR="347522" lvl="1" indent="-259775">
              <a:spcBef>
                <a:spcPts val="9"/>
              </a:spcBef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214" dirty="0">
                <a:solidFill>
                  <a:srgbClr val="000065"/>
                </a:solidFill>
                <a:latin typeface="Trebuchet MS"/>
                <a:cs typeface="Trebuchet MS"/>
              </a:rPr>
              <a:t>Oferecem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interface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para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simular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comunicação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1" dirty="0">
                <a:solidFill>
                  <a:srgbClr val="000065"/>
                </a:solidFill>
                <a:latin typeface="Trebuchet MS"/>
                <a:cs typeface="Trebuchet MS"/>
              </a:rPr>
              <a:t>testa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59" dirty="0">
                <a:solidFill>
                  <a:srgbClr val="000065"/>
                </a:solidFill>
                <a:latin typeface="Trebuchet MS"/>
                <a:cs typeface="Trebuchet MS"/>
              </a:rPr>
              <a:t>a </a:t>
            </a:r>
            <a:r>
              <a:rPr sz="2545" i="1" spc="-755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0" dirty="0">
                <a:solidFill>
                  <a:srgbClr val="CC0000"/>
                </a:solidFill>
                <a:latin typeface="Trebuchet MS"/>
                <a:cs typeface="Trebuchet MS"/>
              </a:rPr>
              <a:t>integraçã</a:t>
            </a:r>
            <a:r>
              <a:rPr sz="2545" i="1" spc="-223" dirty="0">
                <a:solidFill>
                  <a:srgbClr val="CC0000"/>
                </a:solidFill>
                <a:latin typeface="Trebuchet MS"/>
                <a:cs typeface="Trebuchet MS"/>
              </a:rPr>
              <a:t>o</a:t>
            </a:r>
            <a:r>
              <a:rPr sz="2545" i="1" spc="-118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545" i="1" spc="-255" dirty="0">
                <a:solidFill>
                  <a:srgbClr val="000065"/>
                </a:solidFill>
                <a:latin typeface="Trebuchet MS"/>
                <a:cs typeface="Trebuchet MS"/>
              </a:rPr>
              <a:t>rea</a:t>
            </a:r>
            <a:r>
              <a:rPr sz="2545" i="1" spc="-164" dirty="0">
                <a:solidFill>
                  <a:srgbClr val="000065"/>
                </a:solidFill>
                <a:latin typeface="Trebuchet MS"/>
                <a:cs typeface="Trebuchet MS"/>
              </a:rPr>
              <a:t>l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36" dirty="0">
                <a:solidFill>
                  <a:srgbClr val="000065"/>
                </a:solidFill>
                <a:latin typeface="Trebuchet MS"/>
                <a:cs typeface="Trebuchet MS"/>
              </a:rPr>
              <a:t>d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component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59" dirty="0">
                <a:solidFill>
                  <a:srgbClr val="000065"/>
                </a:solidFill>
                <a:latin typeface="Trebuchet MS"/>
                <a:cs typeface="Trebuchet MS"/>
              </a:rPr>
              <a:t>co</a:t>
            </a:r>
            <a:r>
              <a:rPr sz="2545" i="1" spc="-259" dirty="0">
                <a:solidFill>
                  <a:srgbClr val="000065"/>
                </a:solidFill>
                <a:latin typeface="Trebuchet MS"/>
                <a:cs typeface="Trebuchet MS"/>
              </a:rPr>
              <a:t>m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73" dirty="0">
                <a:solidFill>
                  <a:srgbClr val="000065"/>
                </a:solidFill>
                <a:latin typeface="Trebuchet MS"/>
                <a:cs typeface="Trebuchet MS"/>
              </a:rPr>
              <a:t>se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u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4" dirty="0">
                <a:solidFill>
                  <a:srgbClr val="000065"/>
                </a:solidFill>
                <a:latin typeface="Trebuchet MS"/>
                <a:cs typeface="Trebuchet MS"/>
              </a:rPr>
              <a:t>ambiente</a:t>
            </a:r>
            <a:endParaRPr sz="2545" dirty="0">
              <a:latin typeface="Trebuchet MS"/>
              <a:cs typeface="Trebuchet MS"/>
            </a:endParaRPr>
          </a:p>
          <a:p>
            <a:pPr marL="696198" marR="4618" lvl="1" indent="-259775">
              <a:spcBef>
                <a:spcPts val="5"/>
              </a:spcBef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73" dirty="0">
                <a:solidFill>
                  <a:srgbClr val="000065"/>
                </a:solidFill>
                <a:latin typeface="Trebuchet MS"/>
                <a:cs typeface="Trebuchet MS"/>
              </a:rPr>
              <a:t>Não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é</a:t>
            </a:r>
            <a:r>
              <a:rPr sz="2545" i="1" spc="-136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teste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unitário: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teste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pode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41" dirty="0">
                <a:solidFill>
                  <a:srgbClr val="000065"/>
                </a:solidFill>
                <a:latin typeface="Trebuchet MS"/>
                <a:cs typeface="Trebuchet MS"/>
              </a:rPr>
              <a:t>falhar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quando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código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está </a:t>
            </a:r>
            <a:r>
              <a:rPr sz="2545" i="1" spc="-750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correto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36" dirty="0">
                <a:solidFill>
                  <a:srgbClr val="000065"/>
                </a:solidFill>
                <a:latin typeface="Trebuchet MS"/>
                <a:cs typeface="Trebuchet MS"/>
              </a:rPr>
              <a:t>(se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59" dirty="0">
                <a:solidFill>
                  <a:srgbClr val="000065"/>
                </a:solidFill>
                <a:latin typeface="Trebuchet MS"/>
                <a:cs typeface="Trebuchet MS"/>
              </a:rPr>
              <a:t>os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fatores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externos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falharem)</a:t>
            </a:r>
            <a:endParaRPr sz="2545" dirty="0">
              <a:latin typeface="Trebuchet MS"/>
              <a:cs typeface="Trebuchet MS"/>
            </a:endParaRPr>
          </a:p>
          <a:p>
            <a:pPr marL="696198" lvl="1" indent="-260353">
              <a:spcBef>
                <a:spcPts val="5"/>
              </a:spcBef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Exempl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282" dirty="0">
                <a:solidFill>
                  <a:srgbClr val="000065"/>
                </a:solidFill>
                <a:latin typeface="Trebuchet MS"/>
                <a:cs typeface="Trebuchet MS"/>
              </a:rPr>
              <a:t>m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8" dirty="0">
                <a:solidFill>
                  <a:srgbClr val="000065"/>
                </a:solidFill>
                <a:latin typeface="Trebuchet MS"/>
                <a:cs typeface="Trebuchet MS"/>
              </a:rPr>
              <a:t>J2EE</a:t>
            </a:r>
            <a:r>
              <a:rPr sz="2545" i="1" spc="-150" dirty="0">
                <a:solidFill>
                  <a:srgbClr val="000065"/>
                </a:solidFill>
                <a:latin typeface="Trebuchet MS"/>
                <a:cs typeface="Trebuchet MS"/>
              </a:rPr>
              <a:t>: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b="1" i="1" spc="-205" dirty="0">
                <a:solidFill>
                  <a:srgbClr val="CC0000"/>
                </a:solidFill>
                <a:latin typeface="Trebuchet MS"/>
                <a:cs typeface="Trebuchet MS"/>
              </a:rPr>
              <a:t>Jakart</a:t>
            </a:r>
            <a:r>
              <a:rPr sz="2545" b="1" i="1" spc="-227" dirty="0">
                <a:solidFill>
                  <a:srgbClr val="CC0000"/>
                </a:solidFill>
                <a:latin typeface="Trebuchet MS"/>
                <a:cs typeface="Trebuchet MS"/>
              </a:rPr>
              <a:t>a</a:t>
            </a:r>
            <a:r>
              <a:rPr sz="2545" b="1" i="1" spc="-9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545" b="1" i="1" spc="-86" dirty="0">
                <a:solidFill>
                  <a:srgbClr val="CC0000"/>
                </a:solidFill>
                <a:latin typeface="Trebuchet MS"/>
                <a:cs typeface="Trebuchet MS"/>
              </a:rPr>
              <a:t>Cactus</a:t>
            </a:r>
            <a:endParaRPr sz="2545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367" y="298371"/>
            <a:ext cx="6521726" cy="688766"/>
          </a:xfrm>
          <a:prstGeom prst="rect">
            <a:avLst/>
          </a:prstGeom>
        </p:spPr>
        <p:txBody>
          <a:bodyPr vert="horz" wrap="square" lIns="0" tIns="11545" rIns="0" bIns="0" rtlCol="0" anchor="ctr">
            <a:spAutoFit/>
          </a:bodyPr>
          <a:lstStyle/>
          <a:p>
            <a:pPr marL="11546">
              <a:lnSpc>
                <a:spcPct val="100000"/>
              </a:lnSpc>
              <a:spcBef>
                <a:spcPts val="91"/>
              </a:spcBef>
            </a:pPr>
            <a:r>
              <a:rPr spc="-132" dirty="0"/>
              <a:t>Moc</a:t>
            </a:r>
            <a:r>
              <a:rPr spc="-109" dirty="0"/>
              <a:t>k</a:t>
            </a:r>
            <a:r>
              <a:rPr spc="-177" dirty="0"/>
              <a:t> </a:t>
            </a:r>
            <a:r>
              <a:rPr spc="-259" dirty="0"/>
              <a:t>Objects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635623" y="7093942"/>
            <a:ext cx="38417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2400" b="0" i="1" kern="1200">
                <a:solidFill>
                  <a:srgbClr val="333365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870"/>
              </a:lnSpc>
            </a:pPr>
            <a:fld id="{81D60167-4931-47E6-BA6A-407CBD079E47}" type="slidenum">
              <a:rPr lang="pt-BR" spc="-50" smtClean="0"/>
              <a:pPr marL="38100">
                <a:lnSpc>
                  <a:spcPts val="2870"/>
                </a:lnSpc>
              </a:pPr>
              <a:t>32</a:t>
            </a:fld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185024"/>
            <a:ext cx="9897533" cy="5322016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305958" marR="94096" indent="-294989">
              <a:spcBef>
                <a:spcPts val="86"/>
              </a:spcBef>
              <a:buFont typeface="Wingdings"/>
              <a:buChar char=""/>
              <a:tabLst>
                <a:tab pos="306535" algn="l"/>
              </a:tabLst>
            </a:pPr>
            <a:r>
              <a:rPr sz="2909" b="1" i="1" spc="45" dirty="0">
                <a:solidFill>
                  <a:srgbClr val="CC0000"/>
                </a:solidFill>
                <a:latin typeface="Trebuchet MS"/>
                <a:cs typeface="Trebuchet MS"/>
              </a:rPr>
              <a:t>Mock</a:t>
            </a:r>
            <a:r>
              <a:rPr sz="2909" b="1" i="1" spc="-10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909" b="1" i="1" spc="-200" dirty="0">
                <a:solidFill>
                  <a:srgbClr val="CC0000"/>
                </a:solidFill>
                <a:latin typeface="Trebuchet MS"/>
                <a:cs typeface="Trebuchet MS"/>
              </a:rPr>
              <a:t>objects</a:t>
            </a:r>
            <a:r>
              <a:rPr sz="2909" b="1" i="1" spc="-141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909" i="1" spc="-18" dirty="0">
                <a:latin typeface="Trebuchet MS"/>
                <a:cs typeface="Trebuchet MS"/>
              </a:rPr>
              <a:t>(MO)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59" dirty="0">
                <a:latin typeface="Trebuchet MS"/>
                <a:cs typeface="Trebuchet MS"/>
              </a:rPr>
              <a:t>é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36" dirty="0">
                <a:latin typeface="Trebuchet MS"/>
                <a:cs typeface="Trebuchet MS"/>
              </a:rPr>
              <a:t>u</a:t>
            </a:r>
            <a:r>
              <a:rPr sz="2909" i="1" spc="-273" dirty="0">
                <a:latin typeface="Trebuchet MS"/>
                <a:cs typeface="Trebuchet MS"/>
              </a:rPr>
              <a:t>m</a:t>
            </a:r>
            <a:r>
              <a:rPr sz="2909" i="1" spc="-177" dirty="0">
                <a:latin typeface="Trebuchet MS"/>
                <a:cs typeface="Trebuchet MS"/>
              </a:rPr>
              <a:t>a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31" dirty="0">
                <a:latin typeface="Trebuchet MS"/>
                <a:cs typeface="Trebuchet MS"/>
              </a:rPr>
              <a:t>estratégia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68" dirty="0">
                <a:latin typeface="Trebuchet MS"/>
                <a:cs typeface="Trebuchet MS"/>
              </a:rPr>
              <a:t>de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195" dirty="0">
                <a:latin typeface="Trebuchet MS"/>
                <a:cs typeface="Trebuchet MS"/>
              </a:rPr>
              <a:t>uso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68" dirty="0">
                <a:latin typeface="Trebuchet MS"/>
                <a:cs typeface="Trebuchet MS"/>
              </a:rPr>
              <a:t>de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173" dirty="0">
                <a:latin typeface="Trebuchet MS"/>
                <a:cs typeface="Trebuchet MS"/>
              </a:rPr>
              <a:t>stubs  </a:t>
            </a:r>
            <a:r>
              <a:rPr sz="2909" i="1" spc="-245" dirty="0">
                <a:latin typeface="Trebuchet MS"/>
                <a:cs typeface="Trebuchet MS"/>
              </a:rPr>
              <a:t>que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08" dirty="0">
                <a:solidFill>
                  <a:srgbClr val="CC0000"/>
                </a:solidFill>
                <a:latin typeface="Trebuchet MS"/>
                <a:cs typeface="Trebuchet MS"/>
              </a:rPr>
              <a:t>não</a:t>
            </a:r>
            <a:r>
              <a:rPr sz="2909" i="1" spc="-14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909" i="1" spc="-250" dirty="0">
                <a:solidFill>
                  <a:srgbClr val="CC0000"/>
                </a:solidFill>
                <a:latin typeface="Trebuchet MS"/>
                <a:cs typeface="Trebuchet MS"/>
              </a:rPr>
              <a:t>implementa</a:t>
            </a:r>
            <a:r>
              <a:rPr sz="2909" i="1" spc="-14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909" i="1" spc="-227" dirty="0">
                <a:solidFill>
                  <a:srgbClr val="CC0000"/>
                </a:solidFill>
                <a:latin typeface="Trebuchet MS"/>
                <a:cs typeface="Trebuchet MS"/>
              </a:rPr>
              <a:t>nenhuma</a:t>
            </a:r>
            <a:r>
              <a:rPr sz="2909" i="1" spc="-14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909" i="1" spc="-227" dirty="0">
                <a:solidFill>
                  <a:srgbClr val="CC0000"/>
                </a:solidFill>
                <a:latin typeface="Trebuchet MS"/>
                <a:cs typeface="Trebuchet MS"/>
              </a:rPr>
              <a:t>lógica</a:t>
            </a:r>
            <a:endParaRPr sz="2909" dirty="0">
              <a:latin typeface="Trebuchet MS"/>
              <a:cs typeface="Trebuchet MS"/>
            </a:endParaRPr>
          </a:p>
          <a:p>
            <a:pPr marL="696198" marR="549569" lvl="1" indent="-259775">
              <a:spcBef>
                <a:spcPts val="9"/>
              </a:spcBef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118" dirty="0">
                <a:solidFill>
                  <a:srgbClr val="000065"/>
                </a:solidFill>
                <a:latin typeface="Trebuchet MS"/>
                <a:cs typeface="Trebuchet MS"/>
              </a:rPr>
              <a:t>Um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77" dirty="0">
                <a:solidFill>
                  <a:srgbClr val="000065"/>
                </a:solidFill>
                <a:latin typeface="Trebuchet MS"/>
                <a:cs typeface="Trebuchet MS"/>
              </a:rPr>
              <a:t>mock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object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não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é</a:t>
            </a:r>
            <a:r>
              <a:rPr sz="2545" i="1" spc="-141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4" dirty="0">
                <a:solidFill>
                  <a:srgbClr val="000065"/>
                </a:solidFill>
                <a:latin typeface="Trebuchet MS"/>
                <a:cs typeface="Trebuchet MS"/>
              </a:rPr>
              <a:t>exatamente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um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stub,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1" dirty="0">
                <a:solidFill>
                  <a:srgbClr val="000065"/>
                </a:solidFill>
                <a:latin typeface="Trebuchet MS"/>
                <a:cs typeface="Trebuchet MS"/>
              </a:rPr>
              <a:t>pois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não </a:t>
            </a: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simula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4" dirty="0">
                <a:solidFill>
                  <a:srgbClr val="000065"/>
                </a:solidFill>
                <a:latin typeface="Trebuchet MS"/>
                <a:cs typeface="Trebuchet MS"/>
              </a:rPr>
              <a:t>funcionamento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do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45" dirty="0">
                <a:solidFill>
                  <a:srgbClr val="000065"/>
                </a:solidFill>
                <a:latin typeface="Trebuchet MS"/>
                <a:cs typeface="Trebuchet MS"/>
              </a:rPr>
              <a:t>objeto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em</a:t>
            </a:r>
            <a:r>
              <a:rPr sz="2545" i="1" spc="-141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CC0000"/>
                </a:solidFill>
                <a:latin typeface="Trebuchet MS"/>
                <a:cs typeface="Trebuchet MS"/>
              </a:rPr>
              <a:t>qualquer</a:t>
            </a:r>
            <a:r>
              <a:rPr sz="2545" i="1" spc="-123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situação</a:t>
            </a:r>
            <a:endParaRPr sz="2545" dirty="0">
              <a:latin typeface="Trebuchet MS"/>
              <a:cs typeface="Trebuchet MS"/>
            </a:endParaRPr>
          </a:p>
          <a:p>
            <a:pPr marL="305958" indent="-294989">
              <a:lnSpc>
                <a:spcPts val="3481"/>
              </a:lnSpc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236" dirty="0">
                <a:latin typeface="Trebuchet MS"/>
                <a:cs typeface="Trebuchet MS"/>
              </a:rPr>
              <a:t>Comportamento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59" dirty="0">
                <a:latin typeface="Trebuchet MS"/>
                <a:cs typeface="Trebuchet MS"/>
              </a:rPr>
              <a:t>é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41" dirty="0">
                <a:latin typeface="Trebuchet MS"/>
                <a:cs typeface="Trebuchet MS"/>
              </a:rPr>
              <a:t>controlado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45" dirty="0">
                <a:latin typeface="Trebuchet MS"/>
                <a:cs typeface="Trebuchet MS"/>
              </a:rPr>
              <a:t>pela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185" dirty="0">
                <a:latin typeface="Trebuchet MS"/>
                <a:cs typeface="Trebuchet MS"/>
              </a:rPr>
              <a:t>classe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68" dirty="0">
                <a:latin typeface="Trebuchet MS"/>
                <a:cs typeface="Trebuchet MS"/>
              </a:rPr>
              <a:t>de</a:t>
            </a:r>
            <a:r>
              <a:rPr sz="2909" i="1" spc="-132" dirty="0">
                <a:latin typeface="Trebuchet MS"/>
                <a:cs typeface="Trebuchet MS"/>
              </a:rPr>
              <a:t> </a:t>
            </a:r>
            <a:r>
              <a:rPr sz="2909" i="1" spc="-231" dirty="0">
                <a:latin typeface="Trebuchet MS"/>
                <a:cs typeface="Trebuchet MS"/>
              </a:rPr>
              <a:t>teste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45" dirty="0">
                <a:latin typeface="Trebuchet MS"/>
                <a:cs typeface="Trebuchet MS"/>
              </a:rPr>
              <a:t>que</a:t>
            </a:r>
            <a:endParaRPr sz="2909" dirty="0">
              <a:latin typeface="Trebuchet MS"/>
              <a:cs typeface="Trebuchet MS"/>
            </a:endParaRPr>
          </a:p>
          <a:p>
            <a:pPr marL="696198" lvl="1" indent="-260353">
              <a:spcBef>
                <a:spcPts val="14"/>
              </a:spcBef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Define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4" dirty="0">
                <a:solidFill>
                  <a:srgbClr val="000065"/>
                </a:solidFill>
                <a:latin typeface="Trebuchet MS"/>
                <a:cs typeface="Trebuchet MS"/>
              </a:rPr>
              <a:t>comportamento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esperado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(valores</a:t>
            </a:r>
            <a:r>
              <a:rPr sz="2545" i="1" spc="-118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retornados,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etc.)</a:t>
            </a:r>
            <a:endParaRPr sz="2545" dirty="0">
              <a:latin typeface="Trebuchet MS"/>
              <a:cs typeface="Trebuchet MS"/>
            </a:endParaRPr>
          </a:p>
          <a:p>
            <a:pPr marL="696198" lvl="1" indent="-260353"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150" dirty="0">
                <a:solidFill>
                  <a:srgbClr val="000065"/>
                </a:solidFill>
                <a:latin typeface="Trebuchet MS"/>
                <a:cs typeface="Trebuchet MS"/>
              </a:rPr>
              <a:t>Passa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45" dirty="0">
                <a:solidFill>
                  <a:srgbClr val="000065"/>
                </a:solidFill>
                <a:latin typeface="Trebuchet MS"/>
                <a:cs typeface="Trebuchet MS"/>
              </a:rPr>
              <a:t>MO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configurado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para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45" dirty="0">
                <a:solidFill>
                  <a:srgbClr val="000065"/>
                </a:solidFill>
                <a:latin typeface="Trebuchet MS"/>
                <a:cs typeface="Trebuchet MS"/>
              </a:rPr>
              <a:t>objeto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59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ser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testado</a:t>
            </a:r>
            <a:endParaRPr sz="2545" dirty="0">
              <a:latin typeface="Trebuchet MS"/>
              <a:cs typeface="Trebuchet MS"/>
            </a:endParaRPr>
          </a:p>
          <a:p>
            <a:pPr marL="696198" lvl="1" indent="-260353">
              <a:lnSpc>
                <a:spcPts val="3049"/>
              </a:lnSpc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177" dirty="0">
                <a:solidFill>
                  <a:srgbClr val="000065"/>
                </a:solidFill>
                <a:latin typeface="Trebuchet MS"/>
                <a:cs typeface="Trebuchet MS"/>
              </a:rPr>
              <a:t>Cham</a:t>
            </a:r>
            <a:r>
              <a:rPr sz="2545" i="1" spc="-145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método</a:t>
            </a:r>
            <a:r>
              <a:rPr sz="2545" i="1" spc="-155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36" dirty="0">
                <a:solidFill>
                  <a:srgbClr val="000065"/>
                </a:solidFill>
                <a:latin typeface="Trebuchet MS"/>
                <a:cs typeface="Trebuchet MS"/>
              </a:rPr>
              <a:t>d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41" dirty="0">
                <a:solidFill>
                  <a:srgbClr val="000065"/>
                </a:solidFill>
                <a:latin typeface="Trebuchet MS"/>
                <a:cs typeface="Trebuchet MS"/>
              </a:rPr>
              <a:t>objet</a:t>
            </a:r>
            <a:r>
              <a:rPr sz="2545" i="1" spc="-264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(qu</a:t>
            </a:r>
            <a:r>
              <a:rPr sz="2545" i="1" spc="-191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55" dirty="0">
                <a:solidFill>
                  <a:srgbClr val="000065"/>
                </a:solidFill>
                <a:latin typeface="Trebuchet MS"/>
                <a:cs typeface="Trebuchet MS"/>
              </a:rPr>
              <a:t>usa</a:t>
            </a:r>
            <a:r>
              <a:rPr sz="2545" i="1" spc="-250" dirty="0">
                <a:solidFill>
                  <a:srgbClr val="000065"/>
                </a:solidFill>
                <a:latin typeface="Trebuchet MS"/>
                <a:cs typeface="Trebuchet MS"/>
              </a:rPr>
              <a:t>m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5" dirty="0">
                <a:solidFill>
                  <a:srgbClr val="000065"/>
                </a:solidFill>
                <a:latin typeface="Trebuchet MS"/>
                <a:cs typeface="Trebuchet MS"/>
              </a:rPr>
              <a:t>MO)</a:t>
            </a:r>
            <a:endParaRPr sz="2545" dirty="0">
              <a:latin typeface="Trebuchet MS"/>
              <a:cs typeface="Trebuchet MS"/>
            </a:endParaRPr>
          </a:p>
          <a:p>
            <a:pPr marL="305958" indent="-294989">
              <a:lnSpc>
                <a:spcPts val="3486"/>
              </a:lnSpc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223" dirty="0">
                <a:latin typeface="Trebuchet MS"/>
                <a:cs typeface="Trebuchet MS"/>
              </a:rPr>
              <a:t>Implementações</a:t>
            </a:r>
            <a:r>
              <a:rPr sz="2909" i="1" spc="-132" dirty="0">
                <a:latin typeface="Trebuchet MS"/>
                <a:cs typeface="Trebuchet MS"/>
              </a:rPr>
              <a:t> </a:t>
            </a:r>
            <a:r>
              <a:rPr sz="2909" i="1" spc="-214" dirty="0">
                <a:latin typeface="Trebuchet MS"/>
                <a:cs typeface="Trebuchet MS"/>
              </a:rPr>
              <a:t>open-source</a:t>
            </a:r>
            <a:r>
              <a:rPr sz="2909" i="1" spc="-132" dirty="0">
                <a:latin typeface="Trebuchet MS"/>
                <a:cs typeface="Trebuchet MS"/>
              </a:rPr>
              <a:t> </a:t>
            </a:r>
            <a:r>
              <a:rPr sz="2909" i="1" spc="-245" dirty="0">
                <a:latin typeface="Trebuchet MS"/>
                <a:cs typeface="Trebuchet MS"/>
              </a:rPr>
              <a:t>que</a:t>
            </a:r>
            <a:r>
              <a:rPr sz="2909" i="1" spc="-132" dirty="0">
                <a:latin typeface="Trebuchet MS"/>
                <a:cs typeface="Trebuchet MS"/>
              </a:rPr>
              <a:t> </a:t>
            </a:r>
            <a:r>
              <a:rPr sz="2909" i="1" spc="-255" dirty="0">
                <a:latin typeface="Trebuchet MS"/>
                <a:cs typeface="Trebuchet MS"/>
              </a:rPr>
              <a:t>facilitam</a:t>
            </a:r>
            <a:r>
              <a:rPr sz="2909" i="1" spc="-127" dirty="0">
                <a:latin typeface="Trebuchet MS"/>
                <a:cs typeface="Trebuchet MS"/>
              </a:rPr>
              <a:t> </a:t>
            </a:r>
            <a:r>
              <a:rPr sz="2909" i="1" spc="-195" dirty="0">
                <a:latin typeface="Trebuchet MS"/>
                <a:cs typeface="Trebuchet MS"/>
              </a:rPr>
              <a:t>uso</a:t>
            </a:r>
            <a:r>
              <a:rPr sz="2909" i="1" spc="-132" dirty="0">
                <a:latin typeface="Trebuchet MS"/>
                <a:cs typeface="Trebuchet MS"/>
              </a:rPr>
              <a:t> </a:t>
            </a:r>
            <a:r>
              <a:rPr sz="2909" i="1" spc="-268" dirty="0">
                <a:latin typeface="Trebuchet MS"/>
                <a:cs typeface="Trebuchet MS"/>
              </a:rPr>
              <a:t>de</a:t>
            </a:r>
            <a:r>
              <a:rPr sz="2909" i="1" spc="-132" dirty="0">
                <a:latin typeface="Trebuchet MS"/>
                <a:cs typeface="Trebuchet MS"/>
              </a:rPr>
              <a:t> </a:t>
            </a:r>
            <a:r>
              <a:rPr sz="2909" i="1" spc="-5" dirty="0">
                <a:latin typeface="Trebuchet MS"/>
                <a:cs typeface="Trebuchet MS"/>
              </a:rPr>
              <a:t>MOs</a:t>
            </a:r>
            <a:endParaRPr sz="2909" dirty="0">
              <a:latin typeface="Trebuchet MS"/>
              <a:cs typeface="Trebuchet MS"/>
            </a:endParaRPr>
          </a:p>
          <a:p>
            <a:pPr marL="696198" lvl="1" indent="-260353">
              <a:spcBef>
                <a:spcPts val="9"/>
              </a:spcBef>
              <a:buFont typeface="Wingdings"/>
              <a:buChar char=""/>
              <a:tabLst>
                <a:tab pos="696775" algn="l"/>
              </a:tabLst>
            </a:pPr>
            <a:r>
              <a:rPr sz="2545" i="1" spc="-114" dirty="0">
                <a:solidFill>
                  <a:srgbClr val="CC0000"/>
                </a:solidFill>
                <a:latin typeface="Trebuchet MS"/>
                <a:cs typeface="Trebuchet MS"/>
              </a:rPr>
              <a:t>EasyMock</a:t>
            </a:r>
            <a:r>
              <a:rPr sz="2545" i="1" spc="-127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182" i="1" spc="-200" dirty="0">
                <a:latin typeface="Trebuchet MS"/>
                <a:cs typeface="Trebuchet MS"/>
              </a:rPr>
              <a:t>(tammofreese.de/easymock/)</a:t>
            </a:r>
            <a:r>
              <a:rPr sz="2182" i="1" spc="-27" dirty="0"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6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18" dirty="0">
                <a:solidFill>
                  <a:srgbClr val="CC0000"/>
                </a:solidFill>
                <a:latin typeface="Trebuchet MS"/>
                <a:cs typeface="Trebuchet MS"/>
              </a:rPr>
              <a:t>MockMaker</a:t>
            </a:r>
            <a:endParaRPr sz="2545" dirty="0">
              <a:latin typeface="Trebuchet MS"/>
              <a:cs typeface="Trebuchet MS"/>
            </a:endParaRPr>
          </a:p>
          <a:p>
            <a:pPr marL="696198">
              <a:spcBef>
                <a:spcPts val="9"/>
              </a:spcBef>
            </a:pPr>
            <a:r>
              <a:rPr sz="2182" i="1" spc="-200" dirty="0">
                <a:latin typeface="Trebuchet MS"/>
                <a:cs typeface="Trebuchet MS"/>
              </a:rPr>
              <a:t>(www.xpdeveloper.com)</a:t>
            </a:r>
            <a:r>
              <a:rPr sz="2182" i="1" spc="-123" dirty="0"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geram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9" dirty="0">
                <a:solidFill>
                  <a:srgbClr val="000065"/>
                </a:solidFill>
                <a:latin typeface="Trebuchet MS"/>
                <a:cs typeface="Trebuchet MS"/>
              </a:rPr>
              <a:t>MOs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59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partir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36" dirty="0">
                <a:solidFill>
                  <a:srgbClr val="000065"/>
                </a:solidFill>
                <a:latin typeface="Trebuchet MS"/>
                <a:cs typeface="Trebuchet MS"/>
              </a:rPr>
              <a:t>de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4" dirty="0">
                <a:solidFill>
                  <a:srgbClr val="000065"/>
                </a:solidFill>
                <a:latin typeface="Trebuchet MS"/>
                <a:cs typeface="Trebuchet MS"/>
              </a:rPr>
              <a:t>interfaces</a:t>
            </a:r>
            <a:endParaRPr sz="2545" dirty="0">
              <a:latin typeface="Trebuchet MS"/>
              <a:cs typeface="Trebuchet MS"/>
            </a:endParaRPr>
          </a:p>
          <a:p>
            <a:pPr marL="696198" marR="623461" lvl="1" indent="-259775">
              <a:buFont typeface="Wingdings"/>
              <a:buChar char=""/>
              <a:tabLst>
                <a:tab pos="696775" algn="l"/>
              </a:tabLst>
            </a:pPr>
            <a:r>
              <a:rPr sz="2545" i="1" spc="-250" dirty="0">
                <a:solidFill>
                  <a:srgbClr val="CC0000"/>
                </a:solidFill>
                <a:latin typeface="Trebuchet MS"/>
                <a:cs typeface="Trebuchet MS"/>
              </a:rPr>
              <a:t>Projeto</a:t>
            </a:r>
            <a:r>
              <a:rPr sz="2545" i="1" spc="-123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545" i="1" spc="45" dirty="0">
                <a:solidFill>
                  <a:srgbClr val="CC0000"/>
                </a:solidFill>
                <a:latin typeface="Trebuchet MS"/>
                <a:cs typeface="Trebuchet MS"/>
              </a:rPr>
              <a:t>MO</a:t>
            </a:r>
            <a:r>
              <a:rPr sz="2545" i="1" spc="-109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182" i="1" spc="-177" dirty="0">
                <a:latin typeface="Trebuchet MS"/>
                <a:cs typeface="Trebuchet MS"/>
              </a:rPr>
              <a:t>(mockobjects.sourceforge.net)</a:t>
            </a:r>
            <a:r>
              <a:rPr sz="2182" i="1" spc="-14" dirty="0">
                <a:latin typeface="Trebuchet MS"/>
                <a:cs typeface="Trebuchet MS"/>
              </a:rPr>
              <a:t> </a:t>
            </a:r>
            <a:r>
              <a:rPr sz="2545" i="1" spc="-191" dirty="0">
                <a:solidFill>
                  <a:srgbClr val="000065"/>
                </a:solidFill>
                <a:latin typeface="Trebuchet MS"/>
                <a:cs typeface="Trebuchet MS"/>
              </a:rPr>
              <a:t>coleção</a:t>
            </a:r>
            <a:r>
              <a:rPr sz="2545" i="1" spc="-118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36" dirty="0">
                <a:solidFill>
                  <a:srgbClr val="000065"/>
                </a:solidFill>
                <a:latin typeface="Trebuchet MS"/>
                <a:cs typeface="Trebuchet MS"/>
              </a:rPr>
              <a:t>de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77" dirty="0">
                <a:solidFill>
                  <a:srgbClr val="000065"/>
                </a:solidFill>
                <a:latin typeface="Trebuchet MS"/>
                <a:cs typeface="Trebuchet MS"/>
              </a:rPr>
              <a:t>mock </a:t>
            </a:r>
            <a:r>
              <a:rPr sz="2545" i="1" spc="-755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8" dirty="0">
                <a:solidFill>
                  <a:srgbClr val="000065"/>
                </a:solidFill>
                <a:latin typeface="Trebuchet MS"/>
                <a:cs typeface="Trebuchet MS"/>
              </a:rPr>
              <a:t>object</a:t>
            </a: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8" dirty="0">
                <a:solidFill>
                  <a:srgbClr val="000065"/>
                </a:solidFill>
                <a:latin typeface="Trebuchet MS"/>
                <a:cs typeface="Trebuchet MS"/>
              </a:rPr>
              <a:t>utilitário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par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64" dirty="0">
                <a:solidFill>
                  <a:srgbClr val="000065"/>
                </a:solidFill>
                <a:latin typeface="Trebuchet MS"/>
                <a:cs typeface="Trebuchet MS"/>
              </a:rPr>
              <a:t>usá-los</a:t>
            </a:r>
            <a:endParaRPr sz="2545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5333" y="179838"/>
            <a:ext cx="3995003" cy="688766"/>
          </a:xfrm>
          <a:prstGeom prst="rect">
            <a:avLst/>
          </a:prstGeom>
        </p:spPr>
        <p:txBody>
          <a:bodyPr vert="horz" wrap="square" lIns="0" tIns="11545" rIns="0" bIns="0" rtlCol="0" anchor="ctr">
            <a:spAutoFit/>
          </a:bodyPr>
          <a:lstStyle/>
          <a:p>
            <a:pPr marL="11546">
              <a:lnSpc>
                <a:spcPct val="100000"/>
              </a:lnSpc>
              <a:spcBef>
                <a:spcPts val="91"/>
              </a:spcBef>
            </a:pPr>
            <a:r>
              <a:rPr spc="-300" dirty="0"/>
              <a:t>Ant</a:t>
            </a:r>
            <a:r>
              <a:rPr spc="-177" dirty="0"/>
              <a:t> </a:t>
            </a:r>
            <a:r>
              <a:rPr spc="1123" dirty="0"/>
              <a:t>+</a:t>
            </a:r>
            <a:r>
              <a:rPr spc="-177" dirty="0"/>
              <a:t> </a:t>
            </a:r>
            <a:r>
              <a:rPr spc="-345" dirty="0"/>
              <a:t>JUnit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9635623" y="7093942"/>
            <a:ext cx="38417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2400" b="0" i="1" kern="1200">
                <a:solidFill>
                  <a:srgbClr val="333365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870"/>
              </a:lnSpc>
            </a:pPr>
            <a:fld id="{81D60167-4931-47E6-BA6A-407CBD079E47}" type="slidenum">
              <a:rPr lang="pt-BR" spc="-50" smtClean="0"/>
              <a:pPr marL="38100">
                <a:lnSpc>
                  <a:spcPts val="2870"/>
                </a:lnSpc>
              </a:pPr>
              <a:t>33</a:t>
            </a:fld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249767" y="1274387"/>
            <a:ext cx="10088502" cy="3838598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305958" marR="496460" indent="-294989">
              <a:spcBef>
                <a:spcPts val="86"/>
              </a:spcBef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200" dirty="0">
                <a:latin typeface="Trebuchet MS"/>
                <a:cs typeface="Trebuchet MS"/>
              </a:rPr>
              <a:t>Com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68" dirty="0">
                <a:latin typeface="Trebuchet MS"/>
                <a:cs typeface="Trebuchet MS"/>
              </a:rPr>
              <a:t>Ant,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14" dirty="0">
                <a:latin typeface="Trebuchet MS"/>
                <a:cs typeface="Trebuchet MS"/>
              </a:rPr>
              <a:t>pode-se</a:t>
            </a:r>
            <a:r>
              <a:rPr sz="2909" i="1" spc="-132" dirty="0">
                <a:latin typeface="Trebuchet MS"/>
                <a:cs typeface="Trebuchet MS"/>
              </a:rPr>
              <a:t> </a:t>
            </a:r>
            <a:r>
              <a:rPr sz="2909" i="1" spc="-236" dirty="0">
                <a:latin typeface="Trebuchet MS"/>
                <a:cs typeface="Trebuchet MS"/>
              </a:rPr>
              <a:t>executar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27" dirty="0">
                <a:latin typeface="Trebuchet MS"/>
                <a:cs typeface="Trebuchet MS"/>
              </a:rPr>
              <a:t>todos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177" dirty="0">
                <a:latin typeface="Trebuchet MS"/>
                <a:cs typeface="Trebuchet MS"/>
              </a:rPr>
              <a:t>os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14" dirty="0">
                <a:latin typeface="Trebuchet MS"/>
                <a:cs typeface="Trebuchet MS"/>
              </a:rPr>
              <a:t>testes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195" dirty="0">
                <a:latin typeface="Trebuchet MS"/>
                <a:cs typeface="Trebuchet MS"/>
              </a:rPr>
              <a:t>após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185" dirty="0">
                <a:latin typeface="Trebuchet MS"/>
                <a:cs typeface="Trebuchet MS"/>
              </a:rPr>
              <a:t>a </a:t>
            </a:r>
            <a:r>
              <a:rPr sz="2909" i="1" spc="-864" dirty="0">
                <a:latin typeface="Trebuchet MS"/>
                <a:cs typeface="Trebuchet MS"/>
              </a:rPr>
              <a:t> </a:t>
            </a:r>
            <a:r>
              <a:rPr sz="2909" i="1" spc="-227" dirty="0">
                <a:latin typeface="Trebuchet MS"/>
                <a:cs typeface="Trebuchet MS"/>
              </a:rPr>
              <a:t>integração</a:t>
            </a:r>
            <a:r>
              <a:rPr sz="2909" i="1" spc="-145" dirty="0">
                <a:latin typeface="Trebuchet MS"/>
                <a:cs typeface="Trebuchet MS"/>
              </a:rPr>
              <a:t> </a:t>
            </a:r>
            <a:r>
              <a:rPr sz="2909" i="1" spc="-218" dirty="0">
                <a:latin typeface="Trebuchet MS"/>
                <a:cs typeface="Trebuchet MS"/>
              </a:rPr>
              <a:t>com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55" dirty="0">
                <a:latin typeface="Trebuchet MS"/>
                <a:cs typeface="Trebuchet MS"/>
              </a:rPr>
              <a:t>um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14" dirty="0">
                <a:latin typeface="Trebuchet MS"/>
                <a:cs typeface="Trebuchet MS"/>
              </a:rPr>
              <a:t>único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36" dirty="0">
                <a:latin typeface="Trebuchet MS"/>
                <a:cs typeface="Trebuchet MS"/>
              </a:rPr>
              <a:t>comando:</a:t>
            </a:r>
            <a:endParaRPr sz="2909" dirty="0">
              <a:latin typeface="Trebuchet MS"/>
              <a:cs typeface="Trebuchet MS"/>
            </a:endParaRPr>
          </a:p>
          <a:p>
            <a:pPr marL="696198" lvl="1" indent="-260353">
              <a:spcBef>
                <a:spcPts val="805"/>
              </a:spcBef>
              <a:buFont typeface="Wingdings"/>
              <a:buChar char=""/>
              <a:tabLst>
                <a:tab pos="696198" algn="l"/>
                <a:tab pos="696775" algn="l"/>
              </a:tabLst>
            </a:pPr>
            <a:r>
              <a:rPr sz="2182" b="1" spc="-5" dirty="0">
                <a:solidFill>
                  <a:srgbClr val="CC0000"/>
                </a:solidFill>
                <a:latin typeface="Courier New"/>
                <a:cs typeface="Courier New"/>
              </a:rPr>
              <a:t>ant</a:t>
            </a:r>
            <a:r>
              <a:rPr sz="2182" b="1" spc="-68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2182" b="1" spc="-5" dirty="0">
                <a:solidFill>
                  <a:srgbClr val="CC0000"/>
                </a:solidFill>
                <a:latin typeface="Courier New"/>
                <a:cs typeface="Courier New"/>
              </a:rPr>
              <a:t>roda-testes</a:t>
            </a:r>
            <a:endParaRPr sz="2182" dirty="0">
              <a:latin typeface="Courier New"/>
              <a:cs typeface="Courier New"/>
            </a:endParaRPr>
          </a:p>
          <a:p>
            <a:pPr marL="305958" indent="-294989">
              <a:spcBef>
                <a:spcPts val="495"/>
              </a:spcBef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168" dirty="0">
                <a:latin typeface="Trebuchet MS"/>
                <a:cs typeface="Trebuchet MS"/>
              </a:rPr>
              <a:t>Co</a:t>
            </a:r>
            <a:r>
              <a:rPr sz="2909" i="1" spc="-255" dirty="0">
                <a:latin typeface="Trebuchet MS"/>
                <a:cs typeface="Trebuchet MS"/>
              </a:rPr>
              <a:t>m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150" dirty="0">
                <a:latin typeface="Trebuchet MS"/>
                <a:cs typeface="Trebuchet MS"/>
              </a:rPr>
              <a:t>as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45" dirty="0">
                <a:latin typeface="Trebuchet MS"/>
                <a:cs typeface="Trebuchet MS"/>
              </a:rPr>
              <a:t>tarefas</a:t>
            </a:r>
            <a:r>
              <a:rPr sz="2909" i="1" spc="-145" dirty="0">
                <a:latin typeface="Trebuchet MS"/>
                <a:cs typeface="Trebuchet MS"/>
              </a:rPr>
              <a:t> </a:t>
            </a:r>
            <a:r>
              <a:rPr sz="2909" i="1" spc="59" dirty="0">
                <a:solidFill>
                  <a:srgbClr val="CC0000"/>
                </a:solidFill>
                <a:latin typeface="Trebuchet MS"/>
                <a:cs typeface="Trebuchet MS"/>
              </a:rPr>
              <a:t>&lt;junit&gt;</a:t>
            </a:r>
            <a:r>
              <a:rPr sz="2909" i="1" spc="-14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909" i="1" spc="-259" dirty="0">
                <a:latin typeface="Trebuchet MS"/>
                <a:cs typeface="Trebuchet MS"/>
              </a:rPr>
              <a:t>e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91" dirty="0">
                <a:solidFill>
                  <a:srgbClr val="CC0000"/>
                </a:solidFill>
                <a:latin typeface="Trebuchet MS"/>
                <a:cs typeface="Trebuchet MS"/>
              </a:rPr>
              <a:t>&lt;junitreport&gt;</a:t>
            </a:r>
            <a:r>
              <a:rPr sz="2909" i="1" spc="-141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909" i="1" spc="-259" dirty="0">
                <a:latin typeface="Trebuchet MS"/>
                <a:cs typeface="Trebuchet MS"/>
              </a:rPr>
              <a:t>é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45" dirty="0">
                <a:latin typeface="Trebuchet MS"/>
                <a:cs typeface="Trebuchet MS"/>
              </a:rPr>
              <a:t>p</a:t>
            </a:r>
            <a:r>
              <a:rPr sz="2909" i="1" spc="-241" dirty="0">
                <a:latin typeface="Trebuchet MS"/>
                <a:cs typeface="Trebuchet MS"/>
              </a:rPr>
              <a:t>o</a:t>
            </a:r>
            <a:r>
              <a:rPr sz="2909" i="1" spc="-114" dirty="0">
                <a:latin typeface="Trebuchet MS"/>
                <a:cs typeface="Trebuchet MS"/>
              </a:rPr>
              <a:t>s</a:t>
            </a:r>
            <a:r>
              <a:rPr sz="2909" i="1" spc="-118" dirty="0">
                <a:latin typeface="Trebuchet MS"/>
                <a:cs typeface="Trebuchet MS"/>
              </a:rPr>
              <a:t>s</a:t>
            </a:r>
            <a:r>
              <a:rPr sz="2909" i="1" spc="-259" dirty="0">
                <a:latin typeface="Trebuchet MS"/>
                <a:cs typeface="Trebuchet MS"/>
              </a:rPr>
              <a:t>í</a:t>
            </a:r>
            <a:r>
              <a:rPr sz="2909" i="1" spc="-350" dirty="0">
                <a:latin typeface="Trebuchet MS"/>
                <a:cs typeface="Trebuchet MS"/>
              </a:rPr>
              <a:t>v</a:t>
            </a:r>
            <a:r>
              <a:rPr sz="2909" i="1" spc="-264" dirty="0">
                <a:latin typeface="Trebuchet MS"/>
                <a:cs typeface="Trebuchet MS"/>
              </a:rPr>
              <a:t>e</a:t>
            </a:r>
            <a:r>
              <a:rPr sz="2909" i="1" spc="-295" dirty="0">
                <a:latin typeface="Trebuchet MS"/>
                <a:cs typeface="Trebuchet MS"/>
              </a:rPr>
              <a:t>l</a:t>
            </a:r>
            <a:endParaRPr sz="2909" dirty="0">
              <a:latin typeface="Trebuchet MS"/>
              <a:cs typeface="Trebuchet MS"/>
            </a:endParaRPr>
          </a:p>
          <a:p>
            <a:pPr marL="696198" lvl="1" indent="-260353">
              <a:spcBef>
                <a:spcPts val="14"/>
              </a:spcBef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214" dirty="0">
                <a:solidFill>
                  <a:srgbClr val="000065"/>
                </a:solidFill>
                <a:latin typeface="Trebuchet MS"/>
                <a:cs typeface="Trebuchet MS"/>
              </a:rPr>
              <a:t>executa</a:t>
            </a:r>
            <a:r>
              <a:rPr sz="2545" i="1" spc="-173" dirty="0">
                <a:solidFill>
                  <a:srgbClr val="000065"/>
                </a:solidFill>
                <a:latin typeface="Trebuchet MS"/>
                <a:cs typeface="Trebuchet MS"/>
              </a:rPr>
              <a:t>r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todo</a:t>
            </a:r>
            <a:r>
              <a:rPr sz="2545" i="1" spc="-164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s </a:t>
            </a:r>
            <a:r>
              <a:rPr sz="2545" i="1" spc="-191" dirty="0">
                <a:solidFill>
                  <a:srgbClr val="000065"/>
                </a:solidFill>
                <a:latin typeface="Trebuchet MS"/>
                <a:cs typeface="Trebuchet MS"/>
              </a:rPr>
              <a:t>testes</a:t>
            </a:r>
            <a:endParaRPr sz="2545" dirty="0">
              <a:latin typeface="Trebuchet MS"/>
              <a:cs typeface="Trebuchet MS"/>
            </a:endParaRPr>
          </a:p>
          <a:p>
            <a:pPr marL="696198" marR="666179" lvl="1" indent="-259775"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241" dirty="0">
                <a:solidFill>
                  <a:srgbClr val="000065"/>
                </a:solidFill>
                <a:latin typeface="Trebuchet MS"/>
                <a:cs typeface="Trebuchet MS"/>
              </a:rPr>
              <a:t>gera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r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u</a:t>
            </a:r>
            <a:r>
              <a:rPr sz="2545" i="1" spc="-264" dirty="0">
                <a:solidFill>
                  <a:srgbClr val="000065"/>
                </a:solidFill>
                <a:latin typeface="Trebuchet MS"/>
                <a:cs typeface="Trebuchet MS"/>
              </a:rPr>
              <a:t>m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relatóri</a:t>
            </a:r>
            <a:r>
              <a:rPr sz="2545" i="1" spc="-273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simple</a:t>
            </a:r>
            <a:r>
              <a:rPr sz="2545" i="1" spc="-164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ou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detalhado</a:t>
            </a:r>
            <a:r>
              <a:rPr sz="2545" i="1" spc="-168" dirty="0">
                <a:solidFill>
                  <a:srgbClr val="000065"/>
                </a:solidFill>
                <a:latin typeface="Trebuchet MS"/>
                <a:cs typeface="Trebuchet MS"/>
              </a:rPr>
              <a:t>,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282" dirty="0">
                <a:solidFill>
                  <a:srgbClr val="000065"/>
                </a:solidFill>
                <a:latin typeface="Trebuchet MS"/>
                <a:cs typeface="Trebuchet MS"/>
              </a:rPr>
              <a:t>m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diversos  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formato</a:t>
            </a:r>
            <a:r>
              <a:rPr sz="2545" i="1" spc="-177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64" dirty="0">
                <a:solidFill>
                  <a:srgbClr val="000065"/>
                </a:solidFill>
                <a:latin typeface="Trebuchet MS"/>
                <a:cs typeface="Trebuchet MS"/>
              </a:rPr>
              <a:t>(XML</a:t>
            </a:r>
            <a:r>
              <a:rPr sz="2545" i="1" spc="-41" dirty="0">
                <a:solidFill>
                  <a:srgbClr val="000065"/>
                </a:solidFill>
                <a:latin typeface="Trebuchet MS"/>
                <a:cs typeface="Trebuchet MS"/>
              </a:rPr>
              <a:t>,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82" dirty="0">
                <a:solidFill>
                  <a:srgbClr val="000065"/>
                </a:solidFill>
                <a:latin typeface="Trebuchet MS"/>
                <a:cs typeface="Trebuchet MS"/>
              </a:rPr>
              <a:t>HTML</a:t>
            </a:r>
            <a:r>
              <a:rPr sz="2545" i="1" spc="-45" dirty="0">
                <a:solidFill>
                  <a:srgbClr val="000065"/>
                </a:solidFill>
                <a:latin typeface="Trebuchet MS"/>
                <a:cs typeface="Trebuchet MS"/>
              </a:rPr>
              <a:t>,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etc.)</a:t>
            </a:r>
            <a:endParaRPr sz="2545" dirty="0">
              <a:latin typeface="Trebuchet MS"/>
              <a:cs typeface="Trebuchet MS"/>
            </a:endParaRPr>
          </a:p>
          <a:p>
            <a:pPr marL="696198" lvl="1" indent="-260353">
              <a:lnSpc>
                <a:spcPts val="3049"/>
              </a:lnSpc>
              <a:spcBef>
                <a:spcPts val="5"/>
              </a:spcBef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214" dirty="0">
                <a:solidFill>
                  <a:srgbClr val="000065"/>
                </a:solidFill>
                <a:latin typeface="Trebuchet MS"/>
                <a:cs typeface="Trebuchet MS"/>
              </a:rPr>
              <a:t>executa</a:t>
            </a:r>
            <a:r>
              <a:rPr sz="2545" i="1" spc="-173" dirty="0">
                <a:solidFill>
                  <a:srgbClr val="000065"/>
                </a:solidFill>
                <a:latin typeface="Trebuchet MS"/>
                <a:cs typeface="Trebuchet MS"/>
              </a:rPr>
              <a:t>r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teste</a:t>
            </a:r>
            <a:r>
              <a:rPr sz="2545" i="1" spc="-164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41" dirty="0">
                <a:solidFill>
                  <a:srgbClr val="000065"/>
                </a:solidFill>
                <a:latin typeface="Trebuchet MS"/>
                <a:cs typeface="Trebuchet MS"/>
              </a:rPr>
              <a:t>d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integração</a:t>
            </a:r>
            <a:endParaRPr sz="2545" dirty="0">
              <a:latin typeface="Trebuchet MS"/>
              <a:cs typeface="Trebuchet MS"/>
            </a:endParaRPr>
          </a:p>
          <a:p>
            <a:pPr marL="305958" indent="-294989">
              <a:lnSpc>
                <a:spcPts val="3486"/>
              </a:lnSpc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191" dirty="0">
                <a:latin typeface="Trebuchet MS"/>
                <a:cs typeface="Trebuchet MS"/>
              </a:rPr>
              <a:t>São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45" dirty="0">
                <a:latin typeface="Trebuchet MS"/>
                <a:cs typeface="Trebuchet MS"/>
              </a:rPr>
              <a:t>tarefas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23" dirty="0">
                <a:latin typeface="Trebuchet MS"/>
                <a:cs typeface="Trebuchet MS"/>
              </a:rPr>
              <a:t>opcionais.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45" dirty="0">
                <a:latin typeface="Trebuchet MS"/>
                <a:cs typeface="Trebuchet MS"/>
              </a:rPr>
              <a:t>É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41" dirty="0">
                <a:latin typeface="Trebuchet MS"/>
                <a:cs typeface="Trebuchet MS"/>
              </a:rPr>
              <a:t>p</a:t>
            </a:r>
            <a:r>
              <a:rPr sz="2909" i="1" spc="-223" dirty="0">
                <a:latin typeface="Trebuchet MS"/>
                <a:cs typeface="Trebuchet MS"/>
              </a:rPr>
              <a:t>reciso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77" dirty="0">
                <a:latin typeface="Trebuchet MS"/>
                <a:cs typeface="Trebuchet MS"/>
              </a:rPr>
              <a:t>ter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68" dirty="0">
                <a:latin typeface="Trebuchet MS"/>
                <a:cs typeface="Trebuchet MS"/>
              </a:rPr>
              <a:t>em</a:t>
            </a:r>
            <a:r>
              <a:rPr sz="2909" i="1" spc="-127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Courier New"/>
                <a:cs typeface="Courier New"/>
              </a:rPr>
              <a:t>$ANT_HOME/lib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2488" y="5098935"/>
            <a:ext cx="1687945" cy="794949"/>
          </a:xfrm>
          <a:prstGeom prst="rect">
            <a:avLst/>
          </a:prstGeom>
        </p:spPr>
        <p:txBody>
          <a:bodyPr vert="horz" wrap="square" lIns="0" tIns="11545" rIns="0" bIns="0" rtlCol="0">
            <a:spAutoFit/>
          </a:bodyPr>
          <a:lstStyle/>
          <a:p>
            <a:pPr marL="271321" indent="-259775">
              <a:spcBef>
                <a:spcPts val="91"/>
              </a:spcBef>
              <a:buClr>
                <a:srgbClr val="CC0000"/>
              </a:buClr>
              <a:buFont typeface="Wingdings"/>
              <a:buChar char=""/>
              <a:tabLst>
                <a:tab pos="271321" algn="l"/>
              </a:tabLst>
            </a:pPr>
            <a:r>
              <a:rPr sz="2545" i="1" spc="-236" dirty="0">
                <a:solidFill>
                  <a:srgbClr val="000065"/>
                </a:solidFill>
                <a:latin typeface="Trebuchet MS"/>
                <a:cs typeface="Trebuchet MS"/>
              </a:rPr>
              <a:t>optional.jar</a:t>
            </a:r>
            <a:endParaRPr sz="2545" dirty="0">
              <a:latin typeface="Trebuchet MS"/>
              <a:cs typeface="Trebuchet MS"/>
            </a:endParaRPr>
          </a:p>
          <a:p>
            <a:pPr marL="271321" indent="-259775">
              <a:buClr>
                <a:srgbClr val="CC0000"/>
              </a:buClr>
              <a:buFont typeface="Wingdings"/>
              <a:buChar char=""/>
              <a:tabLst>
                <a:tab pos="271321" algn="l"/>
              </a:tabLst>
            </a:pPr>
            <a:r>
              <a:rPr sz="2545" i="1" spc="-255" dirty="0">
                <a:solidFill>
                  <a:srgbClr val="000065"/>
                </a:solidFill>
                <a:latin typeface="Trebuchet MS"/>
                <a:cs typeface="Trebuchet MS"/>
              </a:rPr>
              <a:t>junit.jar</a:t>
            </a:r>
            <a:endParaRPr sz="2545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9178" y="5098935"/>
            <a:ext cx="2839605" cy="794949"/>
          </a:xfrm>
          <a:prstGeom prst="rect">
            <a:avLst/>
          </a:prstGeom>
        </p:spPr>
        <p:txBody>
          <a:bodyPr vert="horz" wrap="square" lIns="0" tIns="11545" rIns="0" bIns="0" rtlCol="0">
            <a:spAutoFit/>
          </a:bodyPr>
          <a:lstStyle/>
          <a:p>
            <a:pPr marL="11546" marR="4618" indent="-577">
              <a:spcBef>
                <a:spcPts val="91"/>
              </a:spcBef>
            </a:pP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(distribuíd</a:t>
            </a:r>
            <a:r>
              <a:rPr sz="2545" i="1" spc="-245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59" dirty="0">
                <a:solidFill>
                  <a:srgbClr val="000065"/>
                </a:solidFill>
                <a:latin typeface="Trebuchet MS"/>
                <a:cs typeface="Trebuchet MS"/>
              </a:rPr>
              <a:t>co</a:t>
            </a:r>
            <a:r>
              <a:rPr sz="2545" i="1" spc="-259" dirty="0">
                <a:solidFill>
                  <a:srgbClr val="000065"/>
                </a:solidFill>
                <a:latin typeface="Trebuchet MS"/>
                <a:cs typeface="Trebuchet MS"/>
              </a:rPr>
              <a:t>m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59" dirty="0">
                <a:solidFill>
                  <a:srgbClr val="000065"/>
                </a:solidFill>
                <a:latin typeface="Trebuchet MS"/>
                <a:cs typeface="Trebuchet MS"/>
              </a:rPr>
              <a:t>Ant)  </a:t>
            </a:r>
            <a:r>
              <a:rPr sz="2545" i="1" spc="-77" dirty="0">
                <a:solidFill>
                  <a:srgbClr val="000065"/>
                </a:solidFill>
                <a:latin typeface="Trebuchet MS"/>
                <a:cs typeface="Trebuchet MS"/>
              </a:rPr>
              <a:t>(</a:t>
            </a:r>
            <a:r>
              <a:rPr sz="2545" i="1" spc="-218" dirty="0">
                <a:solidFill>
                  <a:srgbClr val="000065"/>
                </a:solidFill>
                <a:latin typeface="Trebuchet MS"/>
                <a:cs typeface="Trebuchet MS"/>
              </a:rPr>
              <a:t>distribuíd</a:t>
            </a:r>
            <a:r>
              <a:rPr sz="2545" i="1" spc="-259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59" dirty="0">
                <a:solidFill>
                  <a:srgbClr val="000065"/>
                </a:solidFill>
                <a:latin typeface="Trebuchet MS"/>
                <a:cs typeface="Trebuchet MS"/>
              </a:rPr>
              <a:t>co</a:t>
            </a:r>
            <a:r>
              <a:rPr sz="2545" i="1" spc="-259" dirty="0">
                <a:solidFill>
                  <a:srgbClr val="000065"/>
                </a:solidFill>
                <a:latin typeface="Trebuchet MS"/>
                <a:cs typeface="Trebuchet MS"/>
              </a:rPr>
              <a:t>m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8" dirty="0">
                <a:solidFill>
                  <a:srgbClr val="000065"/>
                </a:solidFill>
                <a:latin typeface="Trebuchet MS"/>
                <a:cs typeface="Trebuchet MS"/>
              </a:rPr>
              <a:t>JUnit)</a:t>
            </a:r>
            <a:endParaRPr sz="2545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06749" y="6436591"/>
            <a:ext cx="303068" cy="347455"/>
          </a:xfrm>
          <a:prstGeom prst="rect">
            <a:avLst/>
          </a:prstGeom>
        </p:spPr>
        <p:txBody>
          <a:bodyPr vert="horz" wrap="square" lIns="0" tIns="11545" rIns="0" bIns="0" rtlCol="0">
            <a:spAutoFit/>
          </a:bodyPr>
          <a:lstStyle/>
          <a:p>
            <a:pPr marL="11546">
              <a:spcBef>
                <a:spcPts val="91"/>
              </a:spcBef>
            </a:pPr>
            <a:r>
              <a:rPr sz="2182" i="1" spc="-45" dirty="0">
                <a:solidFill>
                  <a:srgbClr val="333365"/>
                </a:solidFill>
                <a:latin typeface="Trebuchet MS"/>
                <a:cs typeface="Trebuchet MS"/>
              </a:rPr>
              <a:t>34</a:t>
            </a:r>
            <a:endParaRPr sz="2182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5933" y="179838"/>
            <a:ext cx="8083248" cy="688766"/>
          </a:xfrm>
          <a:prstGeom prst="rect">
            <a:avLst/>
          </a:prstGeom>
        </p:spPr>
        <p:txBody>
          <a:bodyPr vert="horz" wrap="square" lIns="0" tIns="11545" rIns="0" bIns="0" rtlCol="0" anchor="ctr">
            <a:spAutoFit/>
          </a:bodyPr>
          <a:lstStyle/>
          <a:p>
            <a:pPr marL="11546">
              <a:lnSpc>
                <a:spcPct val="100000"/>
              </a:lnSpc>
              <a:spcBef>
                <a:spcPts val="91"/>
              </a:spcBef>
            </a:pPr>
            <a:r>
              <a:rPr spc="-318" dirty="0"/>
              <a:t>Exemplo</a:t>
            </a:r>
            <a:r>
              <a:rPr spc="-208" dirty="0"/>
              <a:t>:</a:t>
            </a:r>
            <a:r>
              <a:rPr spc="-177" dirty="0"/>
              <a:t> </a:t>
            </a:r>
            <a:r>
              <a:rPr spc="73" dirty="0"/>
              <a:t>&lt;junit&gt;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95061" y="1216891"/>
            <a:ext cx="6673273" cy="1821827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11546">
              <a:lnSpc>
                <a:spcPts val="2073"/>
              </a:lnSpc>
              <a:spcBef>
                <a:spcPts val="86"/>
              </a:spcBef>
            </a:pPr>
            <a:r>
              <a:rPr sz="1818" b="1" spc="-5" dirty="0">
                <a:solidFill>
                  <a:srgbClr val="650065"/>
                </a:solidFill>
                <a:latin typeface="Courier New"/>
                <a:cs typeface="Courier New"/>
              </a:rPr>
              <a:t>&lt;target</a:t>
            </a:r>
            <a:r>
              <a:rPr sz="1818" b="1" spc="9" dirty="0">
                <a:solidFill>
                  <a:srgbClr val="650065"/>
                </a:solidFill>
                <a:latin typeface="Courier New"/>
                <a:cs typeface="Courier New"/>
              </a:rPr>
              <a:t> </a:t>
            </a:r>
            <a:r>
              <a:rPr sz="1818" b="1" spc="-5" dirty="0">
                <a:solidFill>
                  <a:srgbClr val="650065"/>
                </a:solidFill>
                <a:latin typeface="Courier New"/>
                <a:cs typeface="Courier New"/>
              </a:rPr>
              <a:t>name="test"</a:t>
            </a:r>
            <a:r>
              <a:rPr sz="1818" b="1" spc="14" dirty="0">
                <a:solidFill>
                  <a:srgbClr val="650065"/>
                </a:solidFill>
                <a:latin typeface="Courier New"/>
                <a:cs typeface="Courier New"/>
              </a:rPr>
              <a:t> </a:t>
            </a:r>
            <a:r>
              <a:rPr sz="1818" b="1" spc="-5" dirty="0">
                <a:solidFill>
                  <a:srgbClr val="650065"/>
                </a:solidFill>
                <a:latin typeface="Courier New"/>
                <a:cs typeface="Courier New"/>
              </a:rPr>
              <a:t>depends="build"&gt;</a:t>
            </a:r>
            <a:endParaRPr sz="1818">
              <a:latin typeface="Courier New"/>
              <a:cs typeface="Courier New"/>
            </a:endParaRPr>
          </a:p>
          <a:p>
            <a:pPr marL="1397014" marR="5196" indent="-969828">
              <a:lnSpc>
                <a:spcPts val="1973"/>
              </a:lnSpc>
              <a:spcBef>
                <a:spcPts val="132"/>
              </a:spcBef>
              <a:tabLst>
                <a:tab pos="4166796" algn="l"/>
              </a:tabLst>
            </a:pPr>
            <a:r>
              <a:rPr sz="1818" b="1" spc="-5" dirty="0">
                <a:latin typeface="Courier New"/>
                <a:cs typeface="Courier New"/>
              </a:rPr>
              <a:t>&lt;junit printsummary="true"</a:t>
            </a:r>
            <a:r>
              <a:rPr sz="1818" b="1" dirty="0">
                <a:latin typeface="Courier New"/>
                <a:cs typeface="Courier New"/>
              </a:rPr>
              <a:t>	</a:t>
            </a:r>
            <a:r>
              <a:rPr sz="1818" b="1" spc="-5" dirty="0">
                <a:latin typeface="Courier New"/>
                <a:cs typeface="Courier New"/>
              </a:rPr>
              <a:t>dir="${build.dir}"  fork="true"&gt;</a:t>
            </a:r>
            <a:endParaRPr sz="1818">
              <a:latin typeface="Courier New"/>
              <a:cs typeface="Courier New"/>
            </a:endParaRPr>
          </a:p>
          <a:p>
            <a:pPr marL="842249">
              <a:lnSpc>
                <a:spcPts val="1823"/>
              </a:lnSpc>
            </a:pPr>
            <a:r>
              <a:rPr sz="1818" b="1" spc="-5" dirty="0">
                <a:latin typeface="Courier New"/>
                <a:cs typeface="Courier New"/>
              </a:rPr>
              <a:t>&lt;formatter</a:t>
            </a:r>
            <a:r>
              <a:rPr sz="1818" b="1" spc="14" dirty="0">
                <a:latin typeface="Courier New"/>
                <a:cs typeface="Courier New"/>
              </a:rPr>
              <a:t> </a:t>
            </a:r>
            <a:r>
              <a:rPr sz="1818" b="1" spc="-5" dirty="0">
                <a:latin typeface="Courier New"/>
                <a:cs typeface="Courier New"/>
              </a:rPr>
              <a:t>type="</a:t>
            </a:r>
            <a:r>
              <a:rPr sz="1818" b="1" spc="-5" dirty="0">
                <a:solidFill>
                  <a:srgbClr val="3333CC"/>
                </a:solidFill>
                <a:latin typeface="Courier New"/>
                <a:cs typeface="Courier New"/>
              </a:rPr>
              <a:t>plain</a:t>
            </a:r>
            <a:r>
              <a:rPr sz="1818" b="1" spc="-5" dirty="0">
                <a:latin typeface="Courier New"/>
                <a:cs typeface="Courier New"/>
              </a:rPr>
              <a:t>"</a:t>
            </a:r>
            <a:r>
              <a:rPr sz="1818" b="1" spc="14" dirty="0">
                <a:latin typeface="Courier New"/>
                <a:cs typeface="Courier New"/>
              </a:rPr>
              <a:t> </a:t>
            </a:r>
            <a:r>
              <a:rPr sz="1818" b="1" spc="-5" dirty="0">
                <a:latin typeface="Courier New"/>
                <a:cs typeface="Courier New"/>
              </a:rPr>
              <a:t>usefile="</a:t>
            </a:r>
            <a:r>
              <a:rPr sz="1818" b="1" spc="-5" dirty="0">
                <a:solidFill>
                  <a:srgbClr val="3333CC"/>
                </a:solidFill>
                <a:latin typeface="Courier New"/>
                <a:cs typeface="Courier New"/>
              </a:rPr>
              <a:t>false</a:t>
            </a:r>
            <a:r>
              <a:rPr sz="1818" b="1" spc="-5" dirty="0">
                <a:latin typeface="Courier New"/>
                <a:cs typeface="Courier New"/>
              </a:rPr>
              <a:t>"</a:t>
            </a:r>
            <a:r>
              <a:rPr sz="1818" b="1" spc="14" dirty="0">
                <a:latin typeface="Courier New"/>
                <a:cs typeface="Courier New"/>
              </a:rPr>
              <a:t> </a:t>
            </a:r>
            <a:r>
              <a:rPr sz="1818" b="1" spc="-5" dirty="0">
                <a:latin typeface="Courier New"/>
                <a:cs typeface="Courier New"/>
              </a:rPr>
              <a:t>/&gt;</a:t>
            </a:r>
            <a:endParaRPr sz="1818">
              <a:latin typeface="Courier New"/>
              <a:cs typeface="Courier New"/>
            </a:endParaRPr>
          </a:p>
          <a:p>
            <a:pPr marL="842249">
              <a:lnSpc>
                <a:spcPts val="1968"/>
              </a:lnSpc>
            </a:pPr>
            <a:r>
              <a:rPr sz="1818" b="1" spc="-5" dirty="0">
                <a:latin typeface="Courier New"/>
                <a:cs typeface="Courier New"/>
              </a:rPr>
              <a:t>&lt;classpath</a:t>
            </a:r>
            <a:r>
              <a:rPr sz="1818" b="1" spc="5" dirty="0">
                <a:latin typeface="Courier New"/>
                <a:cs typeface="Courier New"/>
              </a:rPr>
              <a:t> </a:t>
            </a:r>
            <a:r>
              <a:rPr sz="1818" b="1" spc="-5" dirty="0">
                <a:latin typeface="Courier New"/>
                <a:cs typeface="Courier New"/>
              </a:rPr>
              <a:t>path="${build.dir}"</a:t>
            </a:r>
            <a:r>
              <a:rPr sz="1818" b="1" spc="5" dirty="0">
                <a:latin typeface="Courier New"/>
                <a:cs typeface="Courier New"/>
              </a:rPr>
              <a:t> </a:t>
            </a:r>
            <a:r>
              <a:rPr sz="1818" b="1" spc="-5" dirty="0">
                <a:latin typeface="Courier New"/>
                <a:cs typeface="Courier New"/>
              </a:rPr>
              <a:t>/</a:t>
            </a:r>
            <a:endParaRPr sz="1818">
              <a:latin typeface="Courier New"/>
              <a:cs typeface="Courier New"/>
            </a:endParaRPr>
          </a:p>
          <a:p>
            <a:pPr marL="842249">
              <a:lnSpc>
                <a:spcPts val="1964"/>
              </a:lnSpc>
            </a:pPr>
            <a:r>
              <a:rPr sz="1818" b="1" spc="-5" dirty="0">
                <a:solidFill>
                  <a:srgbClr val="FF0000"/>
                </a:solidFill>
                <a:latin typeface="Courier New"/>
                <a:cs typeface="Courier New"/>
              </a:rPr>
              <a:t>&lt;test</a:t>
            </a:r>
            <a:r>
              <a:rPr sz="1818" b="1" spc="14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18" b="1" spc="-5" dirty="0">
                <a:solidFill>
                  <a:srgbClr val="FF0000"/>
                </a:solidFill>
                <a:latin typeface="Courier New"/>
                <a:cs typeface="Courier New"/>
              </a:rPr>
              <a:t>name="</a:t>
            </a:r>
            <a:r>
              <a:rPr sz="1818" b="1" spc="-5" dirty="0">
                <a:solidFill>
                  <a:srgbClr val="3333CC"/>
                </a:solidFill>
                <a:latin typeface="Courier New"/>
                <a:cs typeface="Courier New"/>
              </a:rPr>
              <a:t>argonavis.dtd.AllTests</a:t>
            </a:r>
            <a:r>
              <a:rPr sz="1818" b="1" spc="-5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818" b="1" spc="14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18" b="1" spc="-5" dirty="0">
                <a:solidFill>
                  <a:srgbClr val="FF0000"/>
                </a:solidFill>
                <a:latin typeface="Courier New"/>
                <a:cs typeface="Courier New"/>
              </a:rPr>
              <a:t>/&gt;</a:t>
            </a:r>
            <a:endParaRPr sz="1818">
              <a:latin typeface="Courier New"/>
              <a:cs typeface="Courier New"/>
            </a:endParaRPr>
          </a:p>
          <a:p>
            <a:pPr marL="426609">
              <a:lnSpc>
                <a:spcPts val="2073"/>
              </a:lnSpc>
            </a:pPr>
            <a:r>
              <a:rPr sz="1818" b="1" spc="-5" dirty="0">
                <a:latin typeface="Courier New"/>
                <a:cs typeface="Courier New"/>
              </a:rPr>
              <a:t>&lt;/junit&gt;</a:t>
            </a:r>
            <a:endParaRPr sz="1818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5038" y="2964670"/>
            <a:ext cx="1270000" cy="290832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11546">
              <a:spcBef>
                <a:spcPts val="86"/>
              </a:spcBef>
            </a:pPr>
            <a:r>
              <a:rPr sz="1818" b="1" spc="-5" dirty="0">
                <a:solidFill>
                  <a:srgbClr val="650065"/>
                </a:solidFill>
                <a:latin typeface="Courier New"/>
                <a:cs typeface="Courier New"/>
              </a:rPr>
              <a:t>&lt;/target&gt;</a:t>
            </a:r>
            <a:endParaRPr sz="1818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5762" y="3482819"/>
            <a:ext cx="6673273" cy="2370888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11546">
              <a:spcBef>
                <a:spcPts val="86"/>
              </a:spcBef>
            </a:pPr>
            <a:r>
              <a:rPr sz="1818" b="1" spc="-5" dirty="0">
                <a:solidFill>
                  <a:srgbClr val="650065"/>
                </a:solidFill>
                <a:latin typeface="Courier New"/>
                <a:cs typeface="Courier New"/>
              </a:rPr>
              <a:t>&lt;target</a:t>
            </a:r>
            <a:r>
              <a:rPr sz="1818" b="1" spc="9" dirty="0">
                <a:solidFill>
                  <a:srgbClr val="650065"/>
                </a:solidFill>
                <a:latin typeface="Courier New"/>
                <a:cs typeface="Courier New"/>
              </a:rPr>
              <a:t> </a:t>
            </a:r>
            <a:r>
              <a:rPr sz="1818" b="1" spc="-5" dirty="0">
                <a:solidFill>
                  <a:srgbClr val="650065"/>
                </a:solidFill>
                <a:latin typeface="Courier New"/>
                <a:cs typeface="Courier New"/>
              </a:rPr>
              <a:t>name="batchtest"</a:t>
            </a:r>
            <a:r>
              <a:rPr sz="1818" b="1" spc="14" dirty="0">
                <a:solidFill>
                  <a:srgbClr val="650065"/>
                </a:solidFill>
                <a:latin typeface="Courier New"/>
                <a:cs typeface="Courier New"/>
              </a:rPr>
              <a:t> </a:t>
            </a:r>
            <a:r>
              <a:rPr sz="1818" b="1" spc="-5" dirty="0">
                <a:solidFill>
                  <a:srgbClr val="650065"/>
                </a:solidFill>
                <a:latin typeface="Courier New"/>
                <a:cs typeface="Courier New"/>
              </a:rPr>
              <a:t>depends="build"</a:t>
            </a:r>
            <a:r>
              <a:rPr sz="1818" b="1" spc="14" dirty="0">
                <a:solidFill>
                  <a:srgbClr val="650065"/>
                </a:solidFill>
                <a:latin typeface="Courier New"/>
                <a:cs typeface="Courier New"/>
              </a:rPr>
              <a:t> </a:t>
            </a:r>
            <a:r>
              <a:rPr sz="1818" b="1" spc="-5" dirty="0">
                <a:solidFill>
                  <a:srgbClr val="650065"/>
                </a:solidFill>
                <a:latin typeface="Courier New"/>
                <a:cs typeface="Courier New"/>
              </a:rPr>
              <a:t>&gt;</a:t>
            </a:r>
            <a:endParaRPr sz="1818">
              <a:latin typeface="Courier New"/>
              <a:cs typeface="Courier New"/>
            </a:endParaRPr>
          </a:p>
          <a:p>
            <a:pPr marL="426609">
              <a:lnSpc>
                <a:spcPts val="2073"/>
              </a:lnSpc>
              <a:spcBef>
                <a:spcPts val="14"/>
              </a:spcBef>
            </a:pPr>
            <a:r>
              <a:rPr sz="1818" b="1" spc="-5" dirty="0">
                <a:latin typeface="Courier New"/>
                <a:cs typeface="Courier New"/>
              </a:rPr>
              <a:t>&lt;junit</a:t>
            </a:r>
            <a:r>
              <a:rPr sz="1818" b="1" spc="14" dirty="0">
                <a:latin typeface="Courier New"/>
                <a:cs typeface="Courier New"/>
              </a:rPr>
              <a:t> </a:t>
            </a:r>
            <a:r>
              <a:rPr sz="1818" b="1" spc="-5" dirty="0">
                <a:latin typeface="Courier New"/>
                <a:cs typeface="Courier New"/>
              </a:rPr>
              <a:t>dir="${build.dir}"</a:t>
            </a:r>
            <a:r>
              <a:rPr sz="1818" b="1" spc="14" dirty="0">
                <a:latin typeface="Courier New"/>
                <a:cs typeface="Courier New"/>
              </a:rPr>
              <a:t> </a:t>
            </a:r>
            <a:r>
              <a:rPr sz="1818" b="1" spc="-5" dirty="0">
                <a:latin typeface="Courier New"/>
                <a:cs typeface="Courier New"/>
              </a:rPr>
              <a:t>fork="true"&gt;</a:t>
            </a:r>
            <a:endParaRPr sz="1818">
              <a:latin typeface="Courier New"/>
              <a:cs typeface="Courier New"/>
            </a:endParaRPr>
          </a:p>
          <a:p>
            <a:pPr marL="842249">
              <a:lnSpc>
                <a:spcPts val="1968"/>
              </a:lnSpc>
            </a:pPr>
            <a:r>
              <a:rPr sz="1818" b="1" spc="-5" dirty="0">
                <a:latin typeface="Courier New"/>
                <a:cs typeface="Courier New"/>
              </a:rPr>
              <a:t>&lt;formatter</a:t>
            </a:r>
            <a:r>
              <a:rPr sz="1818" b="1" spc="9" dirty="0">
                <a:latin typeface="Courier New"/>
                <a:cs typeface="Courier New"/>
              </a:rPr>
              <a:t> </a:t>
            </a:r>
            <a:r>
              <a:rPr sz="1818" b="1" spc="-5" dirty="0">
                <a:latin typeface="Courier New"/>
                <a:cs typeface="Courier New"/>
              </a:rPr>
              <a:t>type="</a:t>
            </a:r>
            <a:r>
              <a:rPr sz="1818" b="1" spc="-5" dirty="0">
                <a:solidFill>
                  <a:srgbClr val="3333CC"/>
                </a:solidFill>
                <a:latin typeface="Courier New"/>
                <a:cs typeface="Courier New"/>
              </a:rPr>
              <a:t>xml</a:t>
            </a:r>
            <a:r>
              <a:rPr sz="1818" b="1" spc="-5" dirty="0">
                <a:latin typeface="Courier New"/>
                <a:cs typeface="Courier New"/>
              </a:rPr>
              <a:t>"</a:t>
            </a:r>
            <a:r>
              <a:rPr sz="1818" b="1" spc="9" dirty="0">
                <a:latin typeface="Courier New"/>
                <a:cs typeface="Courier New"/>
              </a:rPr>
              <a:t> </a:t>
            </a:r>
            <a:r>
              <a:rPr sz="1818" b="1" spc="-5" dirty="0">
                <a:latin typeface="Courier New"/>
                <a:cs typeface="Courier New"/>
              </a:rPr>
              <a:t>usefile="</a:t>
            </a:r>
            <a:r>
              <a:rPr sz="1818" b="1" spc="-5" dirty="0">
                <a:solidFill>
                  <a:srgbClr val="3333CC"/>
                </a:solidFill>
                <a:latin typeface="Courier New"/>
                <a:cs typeface="Courier New"/>
              </a:rPr>
              <a:t>true</a:t>
            </a:r>
            <a:r>
              <a:rPr sz="1818" b="1" spc="-5" dirty="0">
                <a:latin typeface="Courier New"/>
                <a:cs typeface="Courier New"/>
              </a:rPr>
              <a:t>"</a:t>
            </a:r>
            <a:r>
              <a:rPr sz="1818" b="1" spc="9" dirty="0">
                <a:latin typeface="Courier New"/>
                <a:cs typeface="Courier New"/>
              </a:rPr>
              <a:t> </a:t>
            </a:r>
            <a:r>
              <a:rPr sz="1818" b="1" spc="-5" dirty="0">
                <a:latin typeface="Courier New"/>
                <a:cs typeface="Courier New"/>
              </a:rPr>
              <a:t>/&gt;</a:t>
            </a:r>
            <a:endParaRPr sz="1818">
              <a:latin typeface="Courier New"/>
              <a:cs typeface="Courier New"/>
            </a:endParaRPr>
          </a:p>
          <a:p>
            <a:pPr marL="842249">
              <a:lnSpc>
                <a:spcPts val="1968"/>
              </a:lnSpc>
            </a:pPr>
            <a:r>
              <a:rPr sz="1818" b="1" spc="-5" dirty="0">
                <a:latin typeface="Courier New"/>
                <a:cs typeface="Courier New"/>
              </a:rPr>
              <a:t>&lt;classpath</a:t>
            </a:r>
            <a:r>
              <a:rPr sz="1818" b="1" spc="5" dirty="0">
                <a:latin typeface="Courier New"/>
                <a:cs typeface="Courier New"/>
              </a:rPr>
              <a:t> </a:t>
            </a:r>
            <a:r>
              <a:rPr sz="1818" b="1" spc="-5" dirty="0">
                <a:latin typeface="Courier New"/>
                <a:cs typeface="Courier New"/>
              </a:rPr>
              <a:t>path="${build.dir}"</a:t>
            </a:r>
            <a:r>
              <a:rPr sz="1818" b="1" spc="9" dirty="0">
                <a:latin typeface="Courier New"/>
                <a:cs typeface="Courier New"/>
              </a:rPr>
              <a:t> </a:t>
            </a:r>
            <a:r>
              <a:rPr sz="1818" b="1" spc="-5" dirty="0">
                <a:latin typeface="Courier New"/>
                <a:cs typeface="Courier New"/>
              </a:rPr>
              <a:t>/&gt;</a:t>
            </a:r>
            <a:endParaRPr sz="1818">
              <a:latin typeface="Courier New"/>
              <a:cs typeface="Courier New"/>
            </a:endParaRPr>
          </a:p>
          <a:p>
            <a:pPr marL="842249">
              <a:lnSpc>
                <a:spcPts val="1964"/>
              </a:lnSpc>
            </a:pPr>
            <a:r>
              <a:rPr sz="1818" b="1" spc="-5" dirty="0">
                <a:solidFill>
                  <a:srgbClr val="FF0000"/>
                </a:solidFill>
                <a:latin typeface="Courier New"/>
                <a:cs typeface="Courier New"/>
              </a:rPr>
              <a:t>&lt;batchtest</a:t>
            </a:r>
            <a:r>
              <a:rPr sz="1818" b="1" spc="27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18" b="1" spc="-5" dirty="0">
                <a:solidFill>
                  <a:srgbClr val="FF0000"/>
                </a:solidFill>
                <a:latin typeface="Courier New"/>
                <a:cs typeface="Courier New"/>
              </a:rPr>
              <a:t>todir="${test.report.dir}"&gt;</a:t>
            </a:r>
            <a:endParaRPr sz="1818">
              <a:latin typeface="Courier New"/>
              <a:cs typeface="Courier New"/>
            </a:endParaRPr>
          </a:p>
          <a:p>
            <a:pPr marL="1257890">
              <a:lnSpc>
                <a:spcPts val="1968"/>
              </a:lnSpc>
            </a:pPr>
            <a:r>
              <a:rPr sz="1818" b="1" spc="-5" dirty="0">
                <a:solidFill>
                  <a:srgbClr val="800000"/>
                </a:solidFill>
                <a:latin typeface="Courier New"/>
                <a:cs typeface="Courier New"/>
              </a:rPr>
              <a:t>&lt;fileset dir="${src.dir}"&gt;</a:t>
            </a:r>
            <a:endParaRPr sz="1818">
              <a:latin typeface="Courier New"/>
              <a:cs typeface="Courier New"/>
            </a:endParaRPr>
          </a:p>
          <a:p>
            <a:pPr marL="1812654">
              <a:lnSpc>
                <a:spcPts val="1968"/>
              </a:lnSpc>
            </a:pPr>
            <a:r>
              <a:rPr sz="1818" b="1" spc="-5" dirty="0">
                <a:solidFill>
                  <a:srgbClr val="800000"/>
                </a:solidFill>
                <a:latin typeface="Courier New"/>
                <a:cs typeface="Courier New"/>
              </a:rPr>
              <a:t>&lt;include</a:t>
            </a:r>
            <a:r>
              <a:rPr sz="1818" b="1" spc="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818" b="1" spc="-5" dirty="0">
                <a:solidFill>
                  <a:srgbClr val="800000"/>
                </a:solidFill>
                <a:latin typeface="Courier New"/>
                <a:cs typeface="Courier New"/>
              </a:rPr>
              <a:t>name="</a:t>
            </a:r>
            <a:r>
              <a:rPr sz="1818" b="1" spc="-5" dirty="0">
                <a:solidFill>
                  <a:srgbClr val="3333CC"/>
                </a:solidFill>
                <a:latin typeface="Courier New"/>
                <a:cs typeface="Courier New"/>
              </a:rPr>
              <a:t>**/*Test.java</a:t>
            </a:r>
            <a:r>
              <a:rPr sz="1818" b="1" spc="-5" dirty="0">
                <a:solidFill>
                  <a:srgbClr val="800000"/>
                </a:solidFill>
                <a:latin typeface="Courier New"/>
                <a:cs typeface="Courier New"/>
              </a:rPr>
              <a:t>"</a:t>
            </a:r>
            <a:r>
              <a:rPr sz="1818" b="1" spc="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818" b="1" spc="-5" dirty="0">
                <a:solidFill>
                  <a:srgbClr val="800000"/>
                </a:solidFill>
                <a:latin typeface="Courier New"/>
                <a:cs typeface="Courier New"/>
              </a:rPr>
              <a:t>/&gt;</a:t>
            </a:r>
            <a:endParaRPr sz="1818">
              <a:latin typeface="Courier New"/>
              <a:cs typeface="Courier New"/>
            </a:endParaRPr>
          </a:p>
          <a:p>
            <a:pPr marL="1812654">
              <a:lnSpc>
                <a:spcPts val="1968"/>
              </a:lnSpc>
            </a:pPr>
            <a:r>
              <a:rPr sz="1818" b="1" spc="-5" dirty="0">
                <a:solidFill>
                  <a:srgbClr val="800000"/>
                </a:solidFill>
                <a:latin typeface="Courier New"/>
                <a:cs typeface="Courier New"/>
              </a:rPr>
              <a:t>&lt;exclude</a:t>
            </a:r>
            <a:r>
              <a:rPr sz="1818" b="1" spc="9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818" b="1" spc="-5" dirty="0">
                <a:solidFill>
                  <a:srgbClr val="800000"/>
                </a:solidFill>
                <a:latin typeface="Courier New"/>
                <a:cs typeface="Courier New"/>
              </a:rPr>
              <a:t>name="</a:t>
            </a:r>
            <a:r>
              <a:rPr sz="1818" b="1" spc="-5" dirty="0">
                <a:solidFill>
                  <a:srgbClr val="3333CC"/>
                </a:solidFill>
                <a:latin typeface="Courier New"/>
                <a:cs typeface="Courier New"/>
              </a:rPr>
              <a:t>**/AllTests.java</a:t>
            </a:r>
            <a:r>
              <a:rPr sz="1818" b="1" spc="-5" dirty="0">
                <a:solidFill>
                  <a:srgbClr val="800000"/>
                </a:solidFill>
                <a:latin typeface="Courier New"/>
                <a:cs typeface="Courier New"/>
              </a:rPr>
              <a:t>"</a:t>
            </a:r>
            <a:r>
              <a:rPr sz="1818" b="1" spc="14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818" b="1" spc="-5" dirty="0">
                <a:solidFill>
                  <a:srgbClr val="800000"/>
                </a:solidFill>
                <a:latin typeface="Courier New"/>
                <a:cs typeface="Courier New"/>
              </a:rPr>
              <a:t>/&gt;</a:t>
            </a:r>
            <a:endParaRPr sz="1818">
              <a:latin typeface="Courier New"/>
              <a:cs typeface="Courier New"/>
            </a:endParaRPr>
          </a:p>
          <a:p>
            <a:pPr marL="1257890">
              <a:lnSpc>
                <a:spcPts val="2077"/>
              </a:lnSpc>
            </a:pPr>
            <a:r>
              <a:rPr sz="1818" b="1" spc="-5" dirty="0">
                <a:solidFill>
                  <a:srgbClr val="800000"/>
                </a:solidFill>
                <a:latin typeface="Courier New"/>
                <a:cs typeface="Courier New"/>
              </a:rPr>
              <a:t>&lt;/fileset&gt;</a:t>
            </a:r>
            <a:endParaRPr sz="1818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25762" y="5758460"/>
            <a:ext cx="2516909" cy="808729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842249">
              <a:lnSpc>
                <a:spcPts val="2073"/>
              </a:lnSpc>
              <a:spcBef>
                <a:spcPts val="86"/>
              </a:spcBef>
            </a:pPr>
            <a:r>
              <a:rPr sz="1818" b="1" spc="-5" dirty="0">
                <a:solidFill>
                  <a:srgbClr val="FF0000"/>
                </a:solidFill>
                <a:latin typeface="Courier New"/>
                <a:cs typeface="Courier New"/>
              </a:rPr>
              <a:t>&lt;/batchtest&gt;</a:t>
            </a:r>
            <a:endParaRPr sz="1818">
              <a:latin typeface="Courier New"/>
              <a:cs typeface="Courier New"/>
            </a:endParaRPr>
          </a:p>
          <a:p>
            <a:pPr marL="426609">
              <a:lnSpc>
                <a:spcPts val="1968"/>
              </a:lnSpc>
            </a:pPr>
            <a:r>
              <a:rPr sz="1818" b="1" spc="-5" dirty="0">
                <a:latin typeface="Courier New"/>
                <a:cs typeface="Courier New"/>
              </a:rPr>
              <a:t>&lt;/junit&gt;</a:t>
            </a:r>
            <a:endParaRPr sz="1818">
              <a:latin typeface="Courier New"/>
              <a:cs typeface="Courier New"/>
            </a:endParaRPr>
          </a:p>
          <a:p>
            <a:pPr marL="11546">
              <a:lnSpc>
                <a:spcPts val="2077"/>
              </a:lnSpc>
            </a:pPr>
            <a:r>
              <a:rPr sz="1818" b="1" spc="-5" dirty="0">
                <a:solidFill>
                  <a:srgbClr val="650065"/>
                </a:solidFill>
                <a:latin typeface="Courier New"/>
                <a:cs typeface="Courier New"/>
              </a:rPr>
              <a:t>&lt;/target&gt;</a:t>
            </a:r>
            <a:endParaRPr sz="1818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97220" y="5758459"/>
            <a:ext cx="2444750" cy="850344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11546" marR="4618" indent="431227">
              <a:spcBef>
                <a:spcPts val="86"/>
              </a:spcBef>
            </a:pPr>
            <a:r>
              <a:rPr sz="1818" i="1" spc="-141" dirty="0">
                <a:latin typeface="Trebuchet MS"/>
                <a:cs typeface="Trebuchet MS"/>
              </a:rPr>
              <a:t>Ger</a:t>
            </a:r>
            <a:r>
              <a:rPr sz="1818" i="1" spc="-132" dirty="0">
                <a:latin typeface="Trebuchet MS"/>
                <a:cs typeface="Trebuchet MS"/>
              </a:rPr>
              <a:t>a</a:t>
            </a:r>
            <a:r>
              <a:rPr sz="1818" i="1" spc="-91" dirty="0">
                <a:latin typeface="Trebuchet MS"/>
                <a:cs typeface="Trebuchet MS"/>
              </a:rPr>
              <a:t> </a:t>
            </a:r>
            <a:r>
              <a:rPr sz="1818" i="1" spc="-164" dirty="0">
                <a:latin typeface="Trebuchet MS"/>
                <a:cs typeface="Trebuchet MS"/>
              </a:rPr>
              <a:t>arquivo</a:t>
            </a:r>
            <a:r>
              <a:rPr sz="1818" i="1" spc="-91" dirty="0">
                <a:latin typeface="Trebuchet MS"/>
                <a:cs typeface="Trebuchet MS"/>
              </a:rPr>
              <a:t> </a:t>
            </a:r>
            <a:r>
              <a:rPr sz="1818" i="1" spc="14" dirty="0">
                <a:latin typeface="Trebuchet MS"/>
                <a:cs typeface="Trebuchet MS"/>
              </a:rPr>
              <a:t>XML  </a:t>
            </a:r>
            <a:r>
              <a:rPr sz="1818" i="1" spc="-127" dirty="0">
                <a:latin typeface="Trebuchet MS"/>
                <a:cs typeface="Trebuchet MS"/>
              </a:rPr>
              <a:t>Inclui</a:t>
            </a:r>
            <a:r>
              <a:rPr sz="1818" i="1" spc="-91" dirty="0">
                <a:latin typeface="Trebuchet MS"/>
                <a:cs typeface="Trebuchet MS"/>
              </a:rPr>
              <a:t> </a:t>
            </a:r>
            <a:r>
              <a:rPr sz="1818" i="1" spc="-155" dirty="0">
                <a:latin typeface="Trebuchet MS"/>
                <a:cs typeface="Trebuchet MS"/>
              </a:rPr>
              <a:t>todo</a:t>
            </a:r>
            <a:r>
              <a:rPr sz="1818" i="1" spc="-118" dirty="0">
                <a:latin typeface="Trebuchet MS"/>
                <a:cs typeface="Trebuchet MS"/>
              </a:rPr>
              <a:t>s</a:t>
            </a:r>
            <a:r>
              <a:rPr sz="1818" i="1" spc="-91" dirty="0">
                <a:latin typeface="Trebuchet MS"/>
                <a:cs typeface="Trebuchet MS"/>
              </a:rPr>
              <a:t> </a:t>
            </a:r>
            <a:r>
              <a:rPr sz="1818" i="1" spc="-132" dirty="0">
                <a:latin typeface="Trebuchet MS"/>
                <a:cs typeface="Trebuchet MS"/>
              </a:rPr>
              <a:t>o</a:t>
            </a:r>
            <a:r>
              <a:rPr sz="1818" i="1" spc="-95" dirty="0">
                <a:latin typeface="Trebuchet MS"/>
                <a:cs typeface="Trebuchet MS"/>
              </a:rPr>
              <a:t>s</a:t>
            </a:r>
            <a:r>
              <a:rPr sz="1818" i="1" spc="-91" dirty="0">
                <a:latin typeface="Trebuchet MS"/>
                <a:cs typeface="Trebuchet MS"/>
              </a:rPr>
              <a:t> </a:t>
            </a:r>
            <a:r>
              <a:rPr sz="1818" i="1" spc="-150" dirty="0">
                <a:latin typeface="Trebuchet MS"/>
                <a:cs typeface="Trebuchet MS"/>
              </a:rPr>
              <a:t>arquivos</a:t>
            </a:r>
            <a:r>
              <a:rPr sz="1818" i="1" spc="-91" dirty="0">
                <a:latin typeface="Trebuchet MS"/>
                <a:cs typeface="Trebuchet MS"/>
              </a:rPr>
              <a:t> </a:t>
            </a:r>
            <a:r>
              <a:rPr sz="1818" i="1" spc="-159" dirty="0">
                <a:latin typeface="Trebuchet MS"/>
                <a:cs typeface="Trebuchet MS"/>
              </a:rPr>
              <a:t>que</a:t>
            </a:r>
            <a:endParaRPr sz="1818">
              <a:latin typeface="Trebuchet MS"/>
              <a:cs typeface="Trebuchet MS"/>
            </a:endParaRPr>
          </a:p>
          <a:p>
            <a:pPr marL="189925"/>
            <a:r>
              <a:rPr sz="1818" i="1" spc="-150" dirty="0">
                <a:latin typeface="Trebuchet MS"/>
                <a:cs typeface="Trebuchet MS"/>
              </a:rPr>
              <a:t>termina</a:t>
            </a:r>
            <a:r>
              <a:rPr sz="1818" i="1" spc="-236" dirty="0">
                <a:latin typeface="Trebuchet MS"/>
                <a:cs typeface="Trebuchet MS"/>
              </a:rPr>
              <a:t>m</a:t>
            </a:r>
            <a:r>
              <a:rPr sz="1818" i="1" spc="-91" dirty="0">
                <a:latin typeface="Trebuchet MS"/>
                <a:cs typeface="Trebuchet MS"/>
              </a:rPr>
              <a:t> </a:t>
            </a:r>
            <a:r>
              <a:rPr sz="1818" i="1" spc="-136" dirty="0">
                <a:latin typeface="Trebuchet MS"/>
                <a:cs typeface="Trebuchet MS"/>
              </a:rPr>
              <a:t>e</a:t>
            </a:r>
            <a:r>
              <a:rPr sz="1818" i="1" spc="-205" dirty="0">
                <a:latin typeface="Trebuchet MS"/>
                <a:cs typeface="Trebuchet MS"/>
              </a:rPr>
              <a:t>m</a:t>
            </a:r>
            <a:r>
              <a:rPr sz="1818" i="1" spc="-91" dirty="0">
                <a:latin typeface="Trebuchet MS"/>
                <a:cs typeface="Trebuchet MS"/>
              </a:rPr>
              <a:t> </a:t>
            </a:r>
            <a:r>
              <a:rPr sz="1818" i="1" spc="-145" dirty="0">
                <a:latin typeface="Trebuchet MS"/>
                <a:cs typeface="Trebuchet MS"/>
              </a:rPr>
              <a:t>TEST.java</a:t>
            </a:r>
            <a:endParaRPr sz="1818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49685" y="2849009"/>
            <a:ext cx="2898486" cy="570587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165679" marR="4618" indent="-154711">
              <a:spcBef>
                <a:spcPts val="86"/>
              </a:spcBef>
            </a:pPr>
            <a:r>
              <a:rPr sz="1818" i="1" spc="-150" dirty="0">
                <a:latin typeface="Trebuchet MS"/>
                <a:cs typeface="Trebuchet MS"/>
              </a:rPr>
              <a:t>Format</a:t>
            </a:r>
            <a:r>
              <a:rPr sz="1818" i="1" spc="-141" dirty="0">
                <a:latin typeface="Trebuchet MS"/>
                <a:cs typeface="Trebuchet MS"/>
              </a:rPr>
              <a:t>a</a:t>
            </a:r>
            <a:r>
              <a:rPr sz="1818" i="1" spc="-91" dirty="0">
                <a:latin typeface="Trebuchet MS"/>
                <a:cs typeface="Trebuchet MS"/>
              </a:rPr>
              <a:t> </a:t>
            </a:r>
            <a:r>
              <a:rPr sz="1818" i="1" spc="-132" dirty="0">
                <a:latin typeface="Trebuchet MS"/>
                <a:cs typeface="Trebuchet MS"/>
              </a:rPr>
              <a:t>o</a:t>
            </a:r>
            <a:r>
              <a:rPr sz="1818" i="1" spc="-95" dirty="0">
                <a:latin typeface="Trebuchet MS"/>
                <a:cs typeface="Trebuchet MS"/>
              </a:rPr>
              <a:t>s</a:t>
            </a:r>
            <a:r>
              <a:rPr sz="1818" i="1" spc="-91" dirty="0">
                <a:latin typeface="Trebuchet MS"/>
                <a:cs typeface="Trebuchet MS"/>
              </a:rPr>
              <a:t> </a:t>
            </a:r>
            <a:r>
              <a:rPr sz="1818" i="1" spc="-136" dirty="0">
                <a:latin typeface="Trebuchet MS"/>
                <a:cs typeface="Trebuchet MS"/>
              </a:rPr>
              <a:t>dados</a:t>
            </a:r>
            <a:r>
              <a:rPr sz="1818" i="1" spc="-91" dirty="0">
                <a:latin typeface="Trebuchet MS"/>
                <a:cs typeface="Trebuchet MS"/>
              </a:rPr>
              <a:t> </a:t>
            </a:r>
            <a:r>
              <a:rPr sz="1818" i="1" spc="-127" dirty="0">
                <a:latin typeface="Trebuchet MS"/>
                <a:cs typeface="Trebuchet MS"/>
              </a:rPr>
              <a:t>n</a:t>
            </a:r>
            <a:r>
              <a:rPr sz="1818" i="1" spc="-118" dirty="0">
                <a:latin typeface="Trebuchet MS"/>
                <a:cs typeface="Trebuchet MS"/>
              </a:rPr>
              <a:t>a</a:t>
            </a:r>
            <a:r>
              <a:rPr sz="1818" i="1" spc="-91" dirty="0">
                <a:latin typeface="Trebuchet MS"/>
                <a:cs typeface="Trebuchet MS"/>
              </a:rPr>
              <a:t> </a:t>
            </a:r>
            <a:r>
              <a:rPr sz="1818" i="1" spc="-155" dirty="0">
                <a:latin typeface="Trebuchet MS"/>
                <a:cs typeface="Trebuchet MS"/>
              </a:rPr>
              <a:t>tel</a:t>
            </a:r>
            <a:r>
              <a:rPr sz="1818" i="1" spc="-182" dirty="0">
                <a:latin typeface="Trebuchet MS"/>
                <a:cs typeface="Trebuchet MS"/>
              </a:rPr>
              <a:t>a</a:t>
            </a:r>
            <a:r>
              <a:rPr sz="1818" i="1" spc="-91" dirty="0">
                <a:latin typeface="Trebuchet MS"/>
                <a:cs typeface="Trebuchet MS"/>
              </a:rPr>
              <a:t> </a:t>
            </a:r>
            <a:r>
              <a:rPr sz="1818" i="1" spc="-114" dirty="0">
                <a:latin typeface="Trebuchet MS"/>
                <a:cs typeface="Trebuchet MS"/>
              </a:rPr>
              <a:t>(plain)  </a:t>
            </a:r>
            <a:r>
              <a:rPr sz="1818" i="1" spc="-150" dirty="0">
                <a:latin typeface="Trebuchet MS"/>
                <a:cs typeface="Trebuchet MS"/>
              </a:rPr>
              <a:t>Rod</a:t>
            </a:r>
            <a:r>
              <a:rPr sz="1818" i="1" spc="-136" dirty="0">
                <a:latin typeface="Trebuchet MS"/>
                <a:cs typeface="Trebuchet MS"/>
              </a:rPr>
              <a:t>a</a:t>
            </a:r>
            <a:r>
              <a:rPr sz="1818" i="1" spc="-91" dirty="0">
                <a:latin typeface="Trebuchet MS"/>
                <a:cs typeface="Trebuchet MS"/>
              </a:rPr>
              <a:t> </a:t>
            </a:r>
            <a:r>
              <a:rPr sz="1818" i="1" spc="-127" dirty="0">
                <a:latin typeface="Trebuchet MS"/>
                <a:cs typeface="Trebuchet MS"/>
              </a:rPr>
              <a:t>apenas</a:t>
            </a:r>
            <a:r>
              <a:rPr sz="1818" i="1" spc="-91" dirty="0">
                <a:latin typeface="Trebuchet MS"/>
                <a:cs typeface="Trebuchet MS"/>
              </a:rPr>
              <a:t> </a:t>
            </a:r>
            <a:r>
              <a:rPr sz="1818" i="1" spc="-164" dirty="0">
                <a:latin typeface="Trebuchet MS"/>
                <a:cs typeface="Trebuchet MS"/>
              </a:rPr>
              <a:t>arquivo</a:t>
            </a:r>
            <a:r>
              <a:rPr sz="1818" i="1" spc="-91" dirty="0">
                <a:latin typeface="Trebuchet MS"/>
                <a:cs typeface="Trebuchet MS"/>
              </a:rPr>
              <a:t> </a:t>
            </a:r>
            <a:r>
              <a:rPr sz="1818" i="1" spc="-141" dirty="0">
                <a:latin typeface="Trebuchet MS"/>
                <a:cs typeface="Trebuchet MS"/>
              </a:rPr>
              <a:t>AllTests</a:t>
            </a:r>
            <a:endParaRPr sz="1818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639225" y="2747587"/>
            <a:ext cx="845705" cy="371186"/>
            <a:chOff x="5626747" y="3022345"/>
            <a:chExt cx="930275" cy="408305"/>
          </a:xfrm>
        </p:grpSpPr>
        <p:sp>
          <p:nvSpPr>
            <p:cNvPr id="11" name="object 11"/>
            <p:cNvSpPr/>
            <p:nvPr/>
          </p:nvSpPr>
          <p:spPr>
            <a:xfrm>
              <a:off x="5760859" y="3090163"/>
              <a:ext cx="782320" cy="326390"/>
            </a:xfrm>
            <a:custGeom>
              <a:avLst/>
              <a:gdLst/>
              <a:ahLst/>
              <a:cxnLst/>
              <a:rect l="l" t="t" r="r" b="b"/>
              <a:pathLst>
                <a:path w="782320" h="326389">
                  <a:moveTo>
                    <a:pt x="781812" y="326136"/>
                  </a:moveTo>
                  <a:lnTo>
                    <a:pt x="0" y="0"/>
                  </a:lnTo>
                </a:path>
              </a:pathLst>
            </a:custGeom>
            <a:ln w="2819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12" name="object 12"/>
            <p:cNvSpPr/>
            <p:nvPr/>
          </p:nvSpPr>
          <p:spPr>
            <a:xfrm>
              <a:off x="5626747" y="3022345"/>
              <a:ext cx="165735" cy="136525"/>
            </a:xfrm>
            <a:custGeom>
              <a:avLst/>
              <a:gdLst/>
              <a:ahLst/>
              <a:cxnLst/>
              <a:rect l="l" t="t" r="r" b="b"/>
              <a:pathLst>
                <a:path w="165735" h="136525">
                  <a:moveTo>
                    <a:pt x="165354" y="0"/>
                  </a:moveTo>
                  <a:lnTo>
                    <a:pt x="0" y="11430"/>
                  </a:lnTo>
                  <a:lnTo>
                    <a:pt x="108204" y="136398"/>
                  </a:lnTo>
                  <a:lnTo>
                    <a:pt x="165354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 sz="1636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601519" y="5736706"/>
            <a:ext cx="496455" cy="359641"/>
            <a:chOff x="4485271" y="6310376"/>
            <a:chExt cx="546100" cy="395605"/>
          </a:xfrm>
        </p:grpSpPr>
        <p:sp>
          <p:nvSpPr>
            <p:cNvPr id="14" name="object 14"/>
            <p:cNvSpPr/>
            <p:nvPr/>
          </p:nvSpPr>
          <p:spPr>
            <a:xfrm>
              <a:off x="4603381" y="6394196"/>
              <a:ext cx="414020" cy="297180"/>
            </a:xfrm>
            <a:custGeom>
              <a:avLst/>
              <a:gdLst/>
              <a:ahLst/>
              <a:cxnLst/>
              <a:rect l="l" t="t" r="r" b="b"/>
              <a:pathLst>
                <a:path w="414020" h="297179">
                  <a:moveTo>
                    <a:pt x="413765" y="297179"/>
                  </a:moveTo>
                  <a:lnTo>
                    <a:pt x="0" y="0"/>
                  </a:lnTo>
                </a:path>
              </a:pathLst>
            </a:custGeom>
            <a:ln w="2819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15" name="object 15"/>
            <p:cNvSpPr/>
            <p:nvPr/>
          </p:nvSpPr>
          <p:spPr>
            <a:xfrm>
              <a:off x="4485271" y="6310376"/>
              <a:ext cx="163195" cy="146685"/>
            </a:xfrm>
            <a:custGeom>
              <a:avLst/>
              <a:gdLst/>
              <a:ahLst/>
              <a:cxnLst/>
              <a:rect l="l" t="t" r="r" b="b"/>
              <a:pathLst>
                <a:path w="163195" h="146685">
                  <a:moveTo>
                    <a:pt x="163068" y="25908"/>
                  </a:moveTo>
                  <a:lnTo>
                    <a:pt x="0" y="0"/>
                  </a:lnTo>
                  <a:lnTo>
                    <a:pt x="77724" y="146303"/>
                  </a:lnTo>
                  <a:lnTo>
                    <a:pt x="163068" y="25908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 sz="1636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18294" y="6460584"/>
            <a:ext cx="279977" cy="64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18"/>
              </a:lnSpc>
            </a:pPr>
            <a:r>
              <a:rPr sz="2182" i="1" spc="-45" dirty="0">
                <a:solidFill>
                  <a:srgbClr val="333365"/>
                </a:solidFill>
                <a:latin typeface="Trebuchet MS"/>
                <a:cs typeface="Trebuchet MS"/>
              </a:rPr>
              <a:t>35</a:t>
            </a:r>
            <a:endParaRPr sz="2182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87793" y="-158716"/>
            <a:ext cx="2670464" cy="1365875"/>
          </a:xfrm>
          <a:prstGeom prst="rect">
            <a:avLst/>
          </a:prstGeom>
        </p:spPr>
        <p:txBody>
          <a:bodyPr vert="horz" wrap="square" lIns="0" tIns="11545" rIns="0" bIns="0" rtlCol="0" anchor="ctr">
            <a:spAutoFit/>
          </a:bodyPr>
          <a:lstStyle/>
          <a:p>
            <a:pPr marL="11546">
              <a:lnSpc>
                <a:spcPct val="100000"/>
              </a:lnSpc>
              <a:spcBef>
                <a:spcPts val="91"/>
              </a:spcBef>
            </a:pPr>
            <a:r>
              <a:rPr spc="-118" dirty="0"/>
              <a:t>&lt;junitreport&gt;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2825" y="807555"/>
            <a:ext cx="7950200" cy="906448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305958" marR="4618" indent="-294989">
              <a:spcBef>
                <a:spcPts val="86"/>
              </a:spcBef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214" dirty="0">
                <a:latin typeface="Trebuchet MS"/>
                <a:cs typeface="Trebuchet MS"/>
              </a:rPr>
              <a:t>Gera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55" dirty="0">
                <a:latin typeface="Trebuchet MS"/>
                <a:cs typeface="Trebuchet MS"/>
              </a:rPr>
              <a:t>um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64" dirty="0">
                <a:latin typeface="Trebuchet MS"/>
                <a:cs typeface="Trebuchet MS"/>
              </a:rPr>
              <a:t>relatório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45" dirty="0">
                <a:latin typeface="Trebuchet MS"/>
                <a:cs typeface="Trebuchet MS"/>
              </a:rPr>
              <a:t>detalhado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18" dirty="0">
                <a:latin typeface="Trebuchet MS"/>
                <a:cs typeface="Trebuchet MS"/>
              </a:rPr>
              <a:t>(estilo</a:t>
            </a:r>
            <a:r>
              <a:rPr sz="2909" i="1" spc="-132" dirty="0">
                <a:latin typeface="Trebuchet MS"/>
                <a:cs typeface="Trebuchet MS"/>
              </a:rPr>
              <a:t> </a:t>
            </a:r>
            <a:r>
              <a:rPr sz="2909" i="1" spc="-214" dirty="0">
                <a:latin typeface="Trebuchet MS"/>
                <a:cs typeface="Trebuchet MS"/>
              </a:rPr>
              <a:t>JavaDoc)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68" dirty="0">
                <a:latin typeface="Trebuchet MS"/>
                <a:cs typeface="Trebuchet MS"/>
              </a:rPr>
              <a:t>de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27" dirty="0">
                <a:latin typeface="Trebuchet MS"/>
                <a:cs typeface="Trebuchet MS"/>
              </a:rPr>
              <a:t>todos </a:t>
            </a:r>
            <a:r>
              <a:rPr sz="2909" i="1" spc="-864" dirty="0">
                <a:latin typeface="Trebuchet MS"/>
                <a:cs typeface="Trebuchet MS"/>
              </a:rPr>
              <a:t> </a:t>
            </a:r>
            <a:r>
              <a:rPr sz="2909" i="1" spc="-177" dirty="0">
                <a:latin typeface="Trebuchet MS"/>
                <a:cs typeface="Trebuchet MS"/>
              </a:rPr>
              <a:t>os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31" dirty="0">
                <a:latin typeface="Trebuchet MS"/>
                <a:cs typeface="Trebuchet MS"/>
              </a:rPr>
              <a:t>testes,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185" dirty="0">
                <a:latin typeface="Trebuchet MS"/>
                <a:cs typeface="Trebuchet MS"/>
              </a:rPr>
              <a:t>sucessos,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50" dirty="0">
                <a:latin typeface="Trebuchet MS"/>
                <a:cs typeface="Trebuchet MS"/>
              </a:rPr>
              <a:t>falhas,</a:t>
            </a:r>
            <a:r>
              <a:rPr sz="2909" i="1" spc="-132" dirty="0">
                <a:latin typeface="Trebuchet MS"/>
                <a:cs typeface="Trebuchet MS"/>
              </a:rPr>
              <a:t> </a:t>
            </a:r>
            <a:r>
              <a:rPr sz="2909" i="1" spc="-223" dirty="0">
                <a:latin typeface="Trebuchet MS"/>
                <a:cs typeface="Trebuchet MS"/>
              </a:rPr>
              <a:t>exceções,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68" dirty="0">
                <a:latin typeface="Trebuchet MS"/>
                <a:cs typeface="Trebuchet MS"/>
              </a:rPr>
              <a:t>tempo,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336" dirty="0">
                <a:latin typeface="Trebuchet MS"/>
                <a:cs typeface="Trebuchet MS"/>
              </a:rPr>
              <a:t>...</a:t>
            </a:r>
            <a:endParaRPr sz="2909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533400" y="1803501"/>
            <a:ext cx="9559636" cy="4786741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11546">
              <a:lnSpc>
                <a:spcPct val="100000"/>
              </a:lnSpc>
              <a:spcBef>
                <a:spcPts val="86"/>
              </a:spcBef>
            </a:pPr>
            <a:r>
              <a:rPr spc="-5" dirty="0"/>
              <a:t>&lt;target</a:t>
            </a:r>
            <a:r>
              <a:rPr spc="23" dirty="0"/>
              <a:t> </a:t>
            </a:r>
            <a:r>
              <a:rPr spc="-5" dirty="0"/>
              <a:t>name="test-report"</a:t>
            </a:r>
            <a:r>
              <a:rPr spc="27" dirty="0"/>
              <a:t> </a:t>
            </a:r>
            <a:r>
              <a:rPr spc="-5" dirty="0"/>
              <a:t>depends="</a:t>
            </a:r>
            <a:r>
              <a:rPr spc="-5" dirty="0">
                <a:solidFill>
                  <a:srgbClr val="3333CC"/>
                </a:solidFill>
              </a:rPr>
              <a:t>batchtest</a:t>
            </a:r>
            <a:r>
              <a:rPr spc="-5" dirty="0"/>
              <a:t>"</a:t>
            </a:r>
            <a:r>
              <a:rPr spc="23" dirty="0"/>
              <a:t> </a:t>
            </a:r>
            <a:r>
              <a:rPr spc="-5" dirty="0"/>
              <a:t>&gt;</a:t>
            </a:r>
          </a:p>
          <a:p>
            <a:pPr marL="288639">
              <a:lnSpc>
                <a:spcPct val="100000"/>
              </a:lnSpc>
            </a:pPr>
            <a:r>
              <a:rPr spc="-5" dirty="0">
                <a:solidFill>
                  <a:srgbClr val="FF0000"/>
                </a:solidFill>
              </a:rPr>
              <a:t>&lt;junitreport</a:t>
            </a:r>
            <a:r>
              <a:rPr spc="32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todir="${test.report.dir}"&gt;</a:t>
            </a:r>
          </a:p>
          <a:p>
            <a:pPr marL="565733">
              <a:lnSpc>
                <a:spcPct val="100000"/>
              </a:lnSpc>
            </a:pPr>
            <a:r>
              <a:rPr spc="-5" dirty="0">
                <a:solidFill>
                  <a:srgbClr val="650065"/>
                </a:solidFill>
              </a:rPr>
              <a:t>&lt;fileset</a:t>
            </a:r>
            <a:r>
              <a:rPr spc="18" dirty="0">
                <a:solidFill>
                  <a:srgbClr val="650065"/>
                </a:solidFill>
              </a:rPr>
              <a:t> </a:t>
            </a:r>
            <a:r>
              <a:rPr spc="-5" dirty="0">
                <a:solidFill>
                  <a:srgbClr val="650065"/>
                </a:solidFill>
              </a:rPr>
              <a:t>dir="${test.report.dir}"&gt;</a:t>
            </a:r>
          </a:p>
          <a:p>
            <a:pPr marL="981373">
              <a:lnSpc>
                <a:spcPct val="100000"/>
              </a:lnSpc>
            </a:pPr>
            <a:r>
              <a:rPr spc="-5" dirty="0">
                <a:solidFill>
                  <a:srgbClr val="650065"/>
                </a:solidFill>
              </a:rPr>
              <a:t>&lt;include</a:t>
            </a:r>
            <a:r>
              <a:rPr dirty="0">
                <a:solidFill>
                  <a:srgbClr val="650065"/>
                </a:solidFill>
              </a:rPr>
              <a:t> </a:t>
            </a:r>
            <a:r>
              <a:rPr spc="-5" dirty="0">
                <a:solidFill>
                  <a:srgbClr val="650065"/>
                </a:solidFill>
              </a:rPr>
              <a:t>name="</a:t>
            </a:r>
            <a:r>
              <a:rPr spc="-5" dirty="0"/>
              <a:t>TEST-*.xml</a:t>
            </a:r>
            <a:r>
              <a:rPr spc="-5" dirty="0">
                <a:solidFill>
                  <a:srgbClr val="650065"/>
                </a:solidFill>
              </a:rPr>
              <a:t>"</a:t>
            </a:r>
            <a:r>
              <a:rPr dirty="0">
                <a:solidFill>
                  <a:srgbClr val="650065"/>
                </a:solidFill>
              </a:rPr>
              <a:t> </a:t>
            </a:r>
            <a:r>
              <a:rPr spc="-5" dirty="0">
                <a:solidFill>
                  <a:srgbClr val="650065"/>
                </a:solidFill>
              </a:rPr>
              <a:t>/&gt;</a:t>
            </a:r>
          </a:p>
          <a:p>
            <a:pPr marL="565733">
              <a:lnSpc>
                <a:spcPct val="100000"/>
              </a:lnSpc>
            </a:pPr>
            <a:r>
              <a:rPr spc="-5" dirty="0">
                <a:solidFill>
                  <a:srgbClr val="650065"/>
                </a:solidFill>
              </a:rPr>
              <a:t>&lt;/fileset&gt;</a:t>
            </a:r>
          </a:p>
          <a:p>
            <a:pPr marL="1673529" marR="697930" indent="-1108375">
              <a:lnSpc>
                <a:spcPct val="100000"/>
              </a:lnSpc>
            </a:pPr>
            <a:r>
              <a:rPr spc="-5" dirty="0">
                <a:solidFill>
                  <a:srgbClr val="800000"/>
                </a:solidFill>
              </a:rPr>
              <a:t>&lt;report</a:t>
            </a:r>
            <a:r>
              <a:rPr spc="50" dirty="0">
                <a:solidFill>
                  <a:srgbClr val="800000"/>
                </a:solidFill>
              </a:rPr>
              <a:t> </a:t>
            </a:r>
            <a:r>
              <a:rPr spc="-5" dirty="0">
                <a:solidFill>
                  <a:srgbClr val="800000"/>
                </a:solidFill>
              </a:rPr>
              <a:t>todir="${test.report.dir}/html" </a:t>
            </a:r>
            <a:r>
              <a:rPr spc="-1077" dirty="0">
                <a:solidFill>
                  <a:srgbClr val="800000"/>
                </a:solidFill>
              </a:rPr>
              <a:t> </a:t>
            </a:r>
            <a:r>
              <a:rPr spc="-5" dirty="0">
                <a:solidFill>
                  <a:srgbClr val="800000"/>
                </a:solidFill>
              </a:rPr>
              <a:t>format="frames"</a:t>
            </a:r>
            <a:r>
              <a:rPr spc="-9" dirty="0">
                <a:solidFill>
                  <a:srgbClr val="800000"/>
                </a:solidFill>
              </a:rPr>
              <a:t> </a:t>
            </a:r>
            <a:r>
              <a:rPr spc="-5" dirty="0">
                <a:solidFill>
                  <a:srgbClr val="800000"/>
                </a:solidFill>
              </a:rPr>
              <a:t>/&gt;</a:t>
            </a:r>
          </a:p>
          <a:p>
            <a:pPr marL="288062">
              <a:lnSpc>
                <a:spcPct val="100000"/>
              </a:lnSpc>
            </a:pPr>
            <a:r>
              <a:rPr spc="-5" dirty="0">
                <a:solidFill>
                  <a:srgbClr val="FF0000"/>
                </a:solidFill>
              </a:rPr>
              <a:t>&lt;/junitreport&gt;</a:t>
            </a:r>
          </a:p>
          <a:p>
            <a:pPr marL="11546">
              <a:lnSpc>
                <a:spcPct val="100000"/>
              </a:lnSpc>
            </a:pPr>
            <a:r>
              <a:rPr spc="-5" dirty="0"/>
              <a:t>&lt;/target&gt;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18763" y="3762567"/>
            <a:ext cx="3948545" cy="280554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075618" y="2357862"/>
            <a:ext cx="1635414" cy="850344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11546" marR="4618" algn="ctr">
              <a:spcBef>
                <a:spcPts val="86"/>
              </a:spcBef>
            </a:pPr>
            <a:r>
              <a:rPr sz="1818" i="1" spc="-64" dirty="0">
                <a:latin typeface="Trebuchet MS"/>
                <a:cs typeface="Trebuchet MS"/>
              </a:rPr>
              <a:t>Usa</a:t>
            </a:r>
            <a:r>
              <a:rPr sz="1818" i="1" spc="-91" dirty="0">
                <a:latin typeface="Trebuchet MS"/>
                <a:cs typeface="Trebuchet MS"/>
              </a:rPr>
              <a:t> </a:t>
            </a:r>
            <a:r>
              <a:rPr sz="1818" i="1" spc="-150" dirty="0">
                <a:latin typeface="Trebuchet MS"/>
                <a:cs typeface="Trebuchet MS"/>
              </a:rPr>
              <a:t>arquivos</a:t>
            </a:r>
            <a:r>
              <a:rPr sz="1818" i="1" spc="-91" dirty="0">
                <a:latin typeface="Trebuchet MS"/>
                <a:cs typeface="Trebuchet MS"/>
              </a:rPr>
              <a:t> </a:t>
            </a:r>
            <a:r>
              <a:rPr sz="1818" i="1" spc="14" dirty="0">
                <a:latin typeface="Trebuchet MS"/>
                <a:cs typeface="Trebuchet MS"/>
              </a:rPr>
              <a:t>XML  </a:t>
            </a:r>
            <a:r>
              <a:rPr sz="1818" i="1" spc="-145" dirty="0">
                <a:latin typeface="Trebuchet MS"/>
                <a:cs typeface="Trebuchet MS"/>
              </a:rPr>
              <a:t>gerados</a:t>
            </a:r>
            <a:r>
              <a:rPr sz="1818" i="1" spc="-91" dirty="0">
                <a:latin typeface="Trebuchet MS"/>
                <a:cs typeface="Trebuchet MS"/>
              </a:rPr>
              <a:t> </a:t>
            </a:r>
            <a:r>
              <a:rPr sz="1818" i="1" spc="-164" dirty="0">
                <a:latin typeface="Trebuchet MS"/>
                <a:cs typeface="Trebuchet MS"/>
              </a:rPr>
              <a:t>por</a:t>
            </a:r>
            <a:endParaRPr sz="1818" dirty="0">
              <a:latin typeface="Trebuchet MS"/>
              <a:cs typeface="Trebuchet MS"/>
            </a:endParaRPr>
          </a:p>
          <a:p>
            <a:pPr marL="1155" algn="ctr"/>
            <a:r>
              <a:rPr sz="1818" i="1" spc="-41" dirty="0">
                <a:latin typeface="Trebuchet MS"/>
                <a:cs typeface="Trebuchet MS"/>
              </a:rPr>
              <a:t>&lt;formatter&gt;</a:t>
            </a:r>
            <a:endParaRPr sz="1818" dirty="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357583" y="2773892"/>
            <a:ext cx="1676977" cy="321541"/>
            <a:chOff x="6542671" y="3629278"/>
            <a:chExt cx="1844675" cy="353695"/>
          </a:xfrm>
        </p:grpSpPr>
        <p:sp>
          <p:nvSpPr>
            <p:cNvPr id="9" name="object 9"/>
            <p:cNvSpPr/>
            <p:nvPr/>
          </p:nvSpPr>
          <p:spPr>
            <a:xfrm>
              <a:off x="6683641" y="3643375"/>
              <a:ext cx="1689735" cy="325755"/>
            </a:xfrm>
            <a:custGeom>
              <a:avLst/>
              <a:gdLst/>
              <a:ahLst/>
              <a:cxnLst/>
              <a:rect l="l" t="t" r="r" b="b"/>
              <a:pathLst>
                <a:path w="1689734" h="325754">
                  <a:moveTo>
                    <a:pt x="1689354" y="0"/>
                  </a:moveTo>
                  <a:lnTo>
                    <a:pt x="869429" y="325374"/>
                  </a:lnTo>
                  <a:lnTo>
                    <a:pt x="0" y="111251"/>
                  </a:lnTo>
                </a:path>
              </a:pathLst>
            </a:custGeom>
            <a:ln w="2819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 sz="1636"/>
            </a:p>
          </p:txBody>
        </p:sp>
        <p:sp>
          <p:nvSpPr>
            <p:cNvPr id="10" name="object 10"/>
            <p:cNvSpPr/>
            <p:nvPr/>
          </p:nvSpPr>
          <p:spPr>
            <a:xfrm>
              <a:off x="6542671" y="3683761"/>
              <a:ext cx="161925" cy="143510"/>
            </a:xfrm>
            <a:custGeom>
              <a:avLst/>
              <a:gdLst/>
              <a:ahLst/>
              <a:cxnLst/>
              <a:rect l="l" t="t" r="r" b="b"/>
              <a:pathLst>
                <a:path w="161925" h="143510">
                  <a:moveTo>
                    <a:pt x="161543" y="0"/>
                  </a:moveTo>
                  <a:lnTo>
                    <a:pt x="0" y="35813"/>
                  </a:lnTo>
                  <a:lnTo>
                    <a:pt x="126479" y="143255"/>
                  </a:lnTo>
                  <a:lnTo>
                    <a:pt x="161543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 sz="1636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2556932" y="321877"/>
            <a:ext cx="8995834" cy="688766"/>
          </a:xfrm>
          <a:prstGeom prst="rect">
            <a:avLst/>
          </a:prstGeom>
        </p:spPr>
        <p:txBody>
          <a:bodyPr vert="horz" wrap="square" lIns="0" tIns="11545" rIns="0" bIns="0" rtlCol="0" anchor="ctr">
            <a:spAutoFit/>
          </a:bodyPr>
          <a:lstStyle/>
          <a:p>
            <a:pPr marL="6930228" algn="ctr">
              <a:lnSpc>
                <a:spcPct val="100000"/>
              </a:lnSpc>
              <a:spcBef>
                <a:spcPts val="91"/>
              </a:spcBef>
            </a:pPr>
            <a:r>
              <a:rPr spc="-277" dirty="0"/>
              <a:t>Resumo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635623" y="7093942"/>
            <a:ext cx="38417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2400" b="0" i="1" kern="1200">
                <a:solidFill>
                  <a:srgbClr val="333365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870"/>
              </a:lnSpc>
            </a:pPr>
            <a:fld id="{81D60167-4931-47E6-BA6A-407CBD079E47}" type="slidenum">
              <a:rPr lang="pt-BR" spc="-50" smtClean="0"/>
              <a:pPr marL="38100">
                <a:lnSpc>
                  <a:spcPts val="2870"/>
                </a:lnSpc>
              </a:pPr>
              <a:t>36</a:t>
            </a:fld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863600" y="1275772"/>
            <a:ext cx="9354018" cy="5208658"/>
          </a:xfrm>
          <a:prstGeom prst="rect">
            <a:avLst/>
          </a:prstGeom>
        </p:spPr>
        <p:txBody>
          <a:bodyPr vert="horz" wrap="square" lIns="0" tIns="11545" rIns="0" bIns="0" rtlCol="0">
            <a:spAutoFit/>
          </a:bodyPr>
          <a:lstStyle/>
          <a:p>
            <a:pPr marL="305958" indent="-294412">
              <a:spcBef>
                <a:spcPts val="91"/>
              </a:spcBef>
              <a:buClr>
                <a:srgbClr val="CC0000"/>
              </a:buClr>
              <a:buFont typeface="Wingdings"/>
              <a:buChar char=""/>
              <a:tabLst>
                <a:tab pos="305380" algn="l"/>
                <a:tab pos="305958" algn="l"/>
              </a:tabLst>
            </a:pPr>
            <a:r>
              <a:rPr sz="2545" i="1" spc="-191" dirty="0">
                <a:latin typeface="Trebuchet MS"/>
                <a:cs typeface="Trebuchet MS"/>
              </a:rPr>
              <a:t>Testar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27" dirty="0">
                <a:latin typeface="Trebuchet MS"/>
                <a:cs typeface="Trebuchet MS"/>
              </a:rPr>
              <a:t>é</a:t>
            </a:r>
            <a:r>
              <a:rPr sz="2545" i="1" spc="-141" dirty="0">
                <a:latin typeface="Trebuchet MS"/>
                <a:cs typeface="Trebuchet MS"/>
              </a:rPr>
              <a:t> </a:t>
            </a:r>
            <a:r>
              <a:rPr sz="2545" i="1" spc="-236" dirty="0">
                <a:latin typeface="Trebuchet MS"/>
                <a:cs typeface="Trebuchet MS"/>
              </a:rPr>
              <a:t>tarefa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182" dirty="0">
                <a:latin typeface="Trebuchet MS"/>
                <a:cs typeface="Trebuchet MS"/>
              </a:rPr>
              <a:t>essencial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27" dirty="0">
                <a:latin typeface="Trebuchet MS"/>
                <a:cs typeface="Trebuchet MS"/>
              </a:rPr>
              <a:t>do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27" dirty="0">
                <a:latin typeface="Trebuchet MS"/>
                <a:cs typeface="Trebuchet MS"/>
              </a:rPr>
              <a:t>desenvolvimento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36" dirty="0">
                <a:latin typeface="Trebuchet MS"/>
                <a:cs typeface="Trebuchet MS"/>
              </a:rPr>
              <a:t>de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45" dirty="0">
                <a:latin typeface="Trebuchet MS"/>
                <a:cs typeface="Trebuchet MS"/>
              </a:rPr>
              <a:t>software.</a:t>
            </a:r>
            <a:endParaRPr sz="2545" dirty="0">
              <a:latin typeface="Trebuchet MS"/>
              <a:cs typeface="Trebuchet MS"/>
            </a:endParaRPr>
          </a:p>
          <a:p>
            <a:pPr marL="305380" marR="4618" indent="-294412">
              <a:spcBef>
                <a:spcPts val="5"/>
              </a:spcBef>
              <a:buClr>
                <a:srgbClr val="CC0000"/>
              </a:buClr>
              <a:buFont typeface="Wingdings"/>
              <a:buChar char=""/>
              <a:tabLst>
                <a:tab pos="305380" algn="l"/>
                <a:tab pos="305958" algn="l"/>
              </a:tabLst>
            </a:pPr>
            <a:r>
              <a:rPr sz="2545" i="1" spc="-195" dirty="0">
                <a:latin typeface="Trebuchet MS"/>
                <a:cs typeface="Trebuchet MS"/>
              </a:rPr>
              <a:t>Testa</a:t>
            </a:r>
            <a:r>
              <a:rPr sz="2545" i="1" spc="-164" dirty="0">
                <a:latin typeface="Trebuchet MS"/>
                <a:cs typeface="Trebuchet MS"/>
              </a:rPr>
              <a:t>r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05" dirty="0">
                <a:latin typeface="Trebuchet MS"/>
                <a:cs typeface="Trebuchet MS"/>
              </a:rPr>
              <a:t>unidade</a:t>
            </a:r>
            <a:r>
              <a:rPr sz="2545" i="1" spc="-159" dirty="0">
                <a:latin typeface="Trebuchet MS"/>
                <a:cs typeface="Trebuchet MS"/>
              </a:rPr>
              <a:t>s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41" dirty="0">
                <a:latin typeface="Trebuchet MS"/>
                <a:cs typeface="Trebuchet MS"/>
              </a:rPr>
              <a:t>d</a:t>
            </a:r>
            <a:r>
              <a:rPr sz="2545" i="1" spc="-231" dirty="0">
                <a:latin typeface="Trebuchet MS"/>
                <a:cs typeface="Trebuchet MS"/>
              </a:rPr>
              <a:t>e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05" dirty="0">
                <a:latin typeface="Trebuchet MS"/>
                <a:cs typeface="Trebuchet MS"/>
              </a:rPr>
              <a:t>códig</a:t>
            </a:r>
            <a:r>
              <a:rPr sz="2545" i="1" spc="-227" dirty="0">
                <a:latin typeface="Trebuchet MS"/>
                <a:cs typeface="Trebuchet MS"/>
              </a:rPr>
              <a:t>o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18" dirty="0">
                <a:latin typeface="Trebuchet MS"/>
                <a:cs typeface="Trebuchet MS"/>
              </a:rPr>
              <a:t>durant</a:t>
            </a:r>
            <a:r>
              <a:rPr sz="2545" i="1" spc="-227" dirty="0">
                <a:latin typeface="Trebuchet MS"/>
                <a:cs typeface="Trebuchet MS"/>
              </a:rPr>
              <a:t>e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08" dirty="0">
                <a:latin typeface="Trebuchet MS"/>
                <a:cs typeface="Trebuchet MS"/>
              </a:rPr>
              <a:t>o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27" dirty="0">
                <a:latin typeface="Trebuchet MS"/>
                <a:cs typeface="Trebuchet MS"/>
              </a:rPr>
              <a:t>desenvolviment</a:t>
            </a:r>
            <a:r>
              <a:rPr sz="2545" i="1" spc="-236" dirty="0">
                <a:latin typeface="Trebuchet MS"/>
                <a:cs typeface="Trebuchet MS"/>
              </a:rPr>
              <a:t>o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27" dirty="0">
                <a:latin typeface="Trebuchet MS"/>
                <a:cs typeface="Trebuchet MS"/>
              </a:rPr>
              <a:t>é</a:t>
            </a:r>
            <a:r>
              <a:rPr sz="2545" i="1" spc="-141" dirty="0">
                <a:latin typeface="Trebuchet MS"/>
                <a:cs typeface="Trebuchet MS"/>
              </a:rPr>
              <a:t> </a:t>
            </a:r>
            <a:r>
              <a:rPr sz="2545" i="1" spc="-214" dirty="0">
                <a:latin typeface="Trebuchet MS"/>
                <a:cs typeface="Trebuchet MS"/>
              </a:rPr>
              <a:t>u</a:t>
            </a:r>
            <a:r>
              <a:rPr sz="2545" i="1" spc="-150" dirty="0">
                <a:latin typeface="Trebuchet MS"/>
                <a:cs typeface="Trebuchet MS"/>
              </a:rPr>
              <a:t>ma  </a:t>
            </a:r>
            <a:r>
              <a:rPr sz="2545" i="1" spc="-195" dirty="0">
                <a:latin typeface="Trebuchet MS"/>
                <a:cs typeface="Trebuchet MS"/>
              </a:rPr>
              <a:t>prátic</a:t>
            </a:r>
            <a:r>
              <a:rPr sz="2545" i="1" spc="-223" dirty="0">
                <a:latin typeface="Trebuchet MS"/>
                <a:cs typeface="Trebuchet MS"/>
              </a:rPr>
              <a:t>a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223" dirty="0">
                <a:latin typeface="Trebuchet MS"/>
                <a:cs typeface="Trebuchet MS"/>
              </a:rPr>
              <a:t>qu</a:t>
            </a:r>
            <a:r>
              <a:rPr sz="2545" i="1" spc="-208" dirty="0">
                <a:latin typeface="Trebuchet MS"/>
                <a:cs typeface="Trebuchet MS"/>
              </a:rPr>
              <a:t>e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200" dirty="0">
                <a:latin typeface="Trebuchet MS"/>
                <a:cs typeface="Trebuchet MS"/>
              </a:rPr>
              <a:t>tra</a:t>
            </a:r>
            <a:r>
              <a:rPr sz="2545" i="1" spc="-205" dirty="0">
                <a:latin typeface="Trebuchet MS"/>
                <a:cs typeface="Trebuchet MS"/>
              </a:rPr>
              <a:t>z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218" dirty="0">
                <a:latin typeface="Trebuchet MS"/>
                <a:cs typeface="Trebuchet MS"/>
              </a:rPr>
              <a:t>inúmero</a:t>
            </a:r>
            <a:r>
              <a:rPr sz="2545" i="1" spc="-164" dirty="0">
                <a:latin typeface="Trebuchet MS"/>
                <a:cs typeface="Trebuchet MS"/>
              </a:rPr>
              <a:t>s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214" dirty="0">
                <a:latin typeface="Trebuchet MS"/>
                <a:cs typeface="Trebuchet MS"/>
              </a:rPr>
              <a:t>benefícios</a:t>
            </a:r>
            <a:endParaRPr sz="2545" dirty="0">
              <a:latin typeface="Trebuchet MS"/>
              <a:cs typeface="Trebuchet MS"/>
            </a:endParaRPr>
          </a:p>
          <a:p>
            <a:pPr marL="696198" lvl="1" indent="-260353">
              <a:lnSpc>
                <a:spcPts val="2614"/>
              </a:lnSpc>
              <a:spcBef>
                <a:spcPts val="9"/>
              </a:spcBef>
              <a:buClr>
                <a:srgbClr val="CC0000"/>
              </a:buClr>
              <a:buFont typeface="Wingdings"/>
              <a:buChar char=""/>
              <a:tabLst>
                <a:tab pos="696198" algn="l"/>
                <a:tab pos="696775" algn="l"/>
              </a:tabLst>
            </a:pP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Menos </a:t>
            </a:r>
            <a:r>
              <a:rPr sz="2182" i="1" spc="-195" dirty="0">
                <a:solidFill>
                  <a:srgbClr val="000065"/>
                </a:solidFill>
                <a:latin typeface="Trebuchet MS"/>
                <a:cs typeface="Trebuchet MS"/>
              </a:rPr>
              <a:t>tempo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200" dirty="0">
                <a:solidFill>
                  <a:srgbClr val="000065"/>
                </a:solidFill>
                <a:latin typeface="Trebuchet MS"/>
                <a:cs typeface="Trebuchet MS"/>
              </a:rPr>
              <a:t>de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3" dirty="0">
                <a:solidFill>
                  <a:srgbClr val="000065"/>
                </a:solidFill>
                <a:latin typeface="Trebuchet MS"/>
                <a:cs typeface="Trebuchet MS"/>
              </a:rPr>
              <a:t>depuração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82" dirty="0">
                <a:solidFill>
                  <a:srgbClr val="000065"/>
                </a:solidFill>
                <a:latin typeface="Trebuchet MS"/>
                <a:cs typeface="Trebuchet MS"/>
              </a:rPr>
              <a:t>(muito,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91" dirty="0">
                <a:solidFill>
                  <a:srgbClr val="000065"/>
                </a:solidFill>
                <a:latin typeface="Trebuchet MS"/>
                <a:cs typeface="Trebuchet MS"/>
              </a:rPr>
              <a:t>muito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64" dirty="0">
                <a:solidFill>
                  <a:srgbClr val="000065"/>
                </a:solidFill>
                <a:latin typeface="Trebuchet MS"/>
                <a:cs typeface="Trebuchet MS"/>
              </a:rPr>
              <a:t>menos!)</a:t>
            </a:r>
            <a:endParaRPr sz="2182" dirty="0">
              <a:latin typeface="Trebuchet MS"/>
              <a:cs typeface="Trebuchet MS"/>
            </a:endParaRPr>
          </a:p>
          <a:p>
            <a:pPr marL="696198" lvl="1" indent="-260353">
              <a:lnSpc>
                <a:spcPts val="2614"/>
              </a:lnSpc>
              <a:buClr>
                <a:srgbClr val="CC0000"/>
              </a:buClr>
              <a:buFont typeface="Wingdings"/>
              <a:buChar char=""/>
              <a:tabLst>
                <a:tab pos="696198" algn="l"/>
                <a:tab pos="696775" algn="l"/>
              </a:tabLst>
            </a:pPr>
            <a:r>
              <a:rPr sz="2182" i="1" spc="-164" dirty="0">
                <a:solidFill>
                  <a:srgbClr val="000065"/>
                </a:solidFill>
                <a:latin typeface="Trebuchet MS"/>
                <a:cs typeface="Trebuchet MS"/>
              </a:rPr>
              <a:t>Melho</a:t>
            </a:r>
            <a:r>
              <a:rPr sz="2182" i="1" spc="-123" dirty="0">
                <a:solidFill>
                  <a:srgbClr val="000065"/>
                </a:solidFill>
                <a:latin typeface="Trebuchet MS"/>
                <a:cs typeface="Trebuchet MS"/>
              </a:rPr>
              <a:t>r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85" dirty="0">
                <a:solidFill>
                  <a:srgbClr val="000065"/>
                </a:solidFill>
                <a:latin typeface="Trebuchet MS"/>
                <a:cs typeface="Trebuchet MS"/>
              </a:rPr>
              <a:t>qualidad</a:t>
            </a:r>
            <a:r>
              <a:rPr sz="2182" i="1" spc="-200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95" dirty="0">
                <a:solidFill>
                  <a:srgbClr val="000065"/>
                </a:solidFill>
                <a:latin typeface="Trebuchet MS"/>
                <a:cs typeface="Trebuchet MS"/>
              </a:rPr>
              <a:t>do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205" dirty="0">
                <a:solidFill>
                  <a:srgbClr val="000065"/>
                </a:solidFill>
                <a:latin typeface="Trebuchet MS"/>
                <a:cs typeface="Trebuchet MS"/>
              </a:rPr>
              <a:t>software</a:t>
            </a:r>
            <a:endParaRPr sz="2182" dirty="0">
              <a:latin typeface="Trebuchet MS"/>
              <a:cs typeface="Trebuchet MS"/>
            </a:endParaRPr>
          </a:p>
          <a:p>
            <a:pPr marL="696198" lvl="1" indent="-260353">
              <a:lnSpc>
                <a:spcPts val="2614"/>
              </a:lnSpc>
              <a:buClr>
                <a:srgbClr val="CC0000"/>
              </a:buClr>
              <a:buFont typeface="Wingdings"/>
              <a:buChar char=""/>
              <a:tabLst>
                <a:tab pos="696198" algn="l"/>
                <a:tab pos="696775" algn="l"/>
              </a:tabLst>
            </a:pPr>
            <a:r>
              <a:rPr sz="2182" i="1" spc="-164" dirty="0">
                <a:solidFill>
                  <a:srgbClr val="000065"/>
                </a:solidFill>
                <a:latin typeface="Trebuchet MS"/>
                <a:cs typeface="Trebuchet MS"/>
              </a:rPr>
              <a:t>Segurança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3" dirty="0">
                <a:solidFill>
                  <a:srgbClr val="000065"/>
                </a:solidFill>
                <a:latin typeface="Trebuchet MS"/>
                <a:cs typeface="Trebuchet MS"/>
              </a:rPr>
              <a:t>par</a:t>
            </a:r>
            <a:r>
              <a:rPr sz="2182" i="1" spc="-177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91" dirty="0">
                <a:solidFill>
                  <a:srgbClr val="000065"/>
                </a:solidFill>
                <a:latin typeface="Trebuchet MS"/>
                <a:cs typeface="Trebuchet MS"/>
              </a:rPr>
              <a:t>alterar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82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82" dirty="0">
                <a:solidFill>
                  <a:srgbClr val="000065"/>
                </a:solidFill>
                <a:latin typeface="Trebuchet MS"/>
                <a:cs typeface="Trebuchet MS"/>
              </a:rPr>
              <a:t>código</a:t>
            </a:r>
            <a:endParaRPr sz="2182" dirty="0">
              <a:latin typeface="Trebuchet MS"/>
              <a:cs typeface="Trebuchet MS"/>
            </a:endParaRPr>
          </a:p>
          <a:p>
            <a:pPr marL="696198" lvl="1" indent="-260353">
              <a:lnSpc>
                <a:spcPts val="2609"/>
              </a:lnSpc>
              <a:buClr>
                <a:srgbClr val="CC0000"/>
              </a:buClr>
              <a:buFont typeface="Wingdings"/>
              <a:buChar char=""/>
              <a:tabLst>
                <a:tab pos="696198" algn="l"/>
                <a:tab pos="696775" algn="l"/>
              </a:tabLst>
            </a:pPr>
            <a:r>
              <a:rPr sz="2182" i="1" spc="-132" dirty="0">
                <a:solidFill>
                  <a:srgbClr val="000065"/>
                </a:solidFill>
                <a:latin typeface="Trebuchet MS"/>
                <a:cs typeface="Trebuchet MS"/>
              </a:rPr>
              <a:t>Usando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45" dirty="0">
                <a:solidFill>
                  <a:srgbClr val="000065"/>
                </a:solidFill>
                <a:latin typeface="Trebuchet MS"/>
                <a:cs typeface="Trebuchet MS"/>
              </a:rPr>
              <a:t>TDD,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85" dirty="0">
                <a:solidFill>
                  <a:srgbClr val="000065"/>
                </a:solidFill>
                <a:latin typeface="Trebuchet MS"/>
                <a:cs typeface="Trebuchet MS"/>
              </a:rPr>
              <a:t>melhores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7" dirty="0">
                <a:solidFill>
                  <a:srgbClr val="000065"/>
                </a:solidFill>
                <a:latin typeface="Trebuchet MS"/>
                <a:cs typeface="Trebuchet MS"/>
              </a:rPr>
              <a:t>estimativas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205" dirty="0">
                <a:solidFill>
                  <a:srgbClr val="000065"/>
                </a:solidFill>
                <a:latin typeface="Trebuchet MS"/>
                <a:cs typeface="Trebuchet MS"/>
              </a:rPr>
              <a:t>de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3" dirty="0">
                <a:solidFill>
                  <a:srgbClr val="000065"/>
                </a:solidFill>
                <a:latin typeface="Trebuchet MS"/>
                <a:cs typeface="Trebuchet MS"/>
              </a:rPr>
              <a:t>prazo</a:t>
            </a:r>
            <a:endParaRPr sz="2182" dirty="0">
              <a:latin typeface="Trebuchet MS"/>
              <a:cs typeface="Trebuchet MS"/>
            </a:endParaRPr>
          </a:p>
          <a:p>
            <a:pPr marL="305380" marR="1399900" indent="-294412">
              <a:lnSpc>
                <a:spcPts val="3064"/>
              </a:lnSpc>
              <a:spcBef>
                <a:spcPts val="91"/>
              </a:spcBef>
              <a:buClr>
                <a:srgbClr val="CC0000"/>
              </a:buClr>
              <a:buFont typeface="Wingdings"/>
              <a:buChar char=""/>
              <a:tabLst>
                <a:tab pos="305380" algn="l"/>
                <a:tab pos="305958" algn="l"/>
              </a:tabLst>
            </a:pPr>
            <a:r>
              <a:rPr sz="2545" i="1" spc="-245" dirty="0">
                <a:latin typeface="Trebuchet MS"/>
                <a:cs typeface="Trebuchet MS"/>
              </a:rPr>
              <a:t>JUnit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227" dirty="0">
                <a:latin typeface="Trebuchet MS"/>
                <a:cs typeface="Trebuchet MS"/>
              </a:rPr>
              <a:t>é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05" dirty="0">
                <a:latin typeface="Trebuchet MS"/>
                <a:cs typeface="Trebuchet MS"/>
              </a:rPr>
              <a:t>uma</a:t>
            </a:r>
            <a:r>
              <a:rPr sz="2545" i="1" spc="-123" dirty="0">
                <a:latin typeface="Trebuchet MS"/>
                <a:cs typeface="Trebuchet MS"/>
              </a:rPr>
              <a:t> </a:t>
            </a:r>
            <a:r>
              <a:rPr sz="2545" i="1" spc="-236" dirty="0">
                <a:latin typeface="Trebuchet MS"/>
                <a:cs typeface="Trebuchet MS"/>
              </a:rPr>
              <a:t>ferramenta</a:t>
            </a:r>
            <a:r>
              <a:rPr sz="2545" i="1" spc="-123" dirty="0">
                <a:latin typeface="Trebuchet MS"/>
                <a:cs typeface="Trebuchet MS"/>
              </a:rPr>
              <a:t> </a:t>
            </a:r>
            <a:r>
              <a:rPr sz="2545" i="1" spc="-191" dirty="0">
                <a:latin typeface="Trebuchet MS"/>
                <a:cs typeface="Trebuchet MS"/>
              </a:rPr>
              <a:t>open-source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18" dirty="0">
                <a:latin typeface="Trebuchet MS"/>
                <a:cs typeface="Trebuchet MS"/>
              </a:rPr>
              <a:t>que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27" dirty="0">
                <a:latin typeface="Trebuchet MS"/>
                <a:cs typeface="Trebuchet MS"/>
              </a:rPr>
              <a:t>ajuda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159" dirty="0">
                <a:latin typeface="Trebuchet MS"/>
                <a:cs typeface="Trebuchet MS"/>
              </a:rPr>
              <a:t>a </a:t>
            </a:r>
            <a:r>
              <a:rPr sz="2545" i="1" spc="-750" dirty="0">
                <a:latin typeface="Trebuchet MS"/>
                <a:cs typeface="Trebuchet MS"/>
              </a:rPr>
              <a:t> </a:t>
            </a:r>
            <a:r>
              <a:rPr sz="2545" i="1" spc="-231" dirty="0">
                <a:latin typeface="Trebuchet MS"/>
                <a:cs typeface="Trebuchet MS"/>
              </a:rPr>
              <a:t>implementa</a:t>
            </a:r>
            <a:r>
              <a:rPr sz="2545" i="1" spc="-177" dirty="0">
                <a:latin typeface="Trebuchet MS"/>
                <a:cs typeface="Trebuchet MS"/>
              </a:rPr>
              <a:t>r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195" dirty="0">
                <a:latin typeface="Trebuchet MS"/>
                <a:cs typeface="Trebuchet MS"/>
              </a:rPr>
              <a:t>teste</a:t>
            </a:r>
            <a:r>
              <a:rPr sz="2545" i="1" spc="-164" dirty="0">
                <a:latin typeface="Trebuchet MS"/>
                <a:cs typeface="Trebuchet MS"/>
              </a:rPr>
              <a:t>s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185" dirty="0">
                <a:latin typeface="Trebuchet MS"/>
                <a:cs typeface="Trebuchet MS"/>
              </a:rPr>
              <a:t>e</a:t>
            </a:r>
            <a:r>
              <a:rPr sz="2545" i="1" spc="-282" dirty="0">
                <a:latin typeface="Trebuchet MS"/>
                <a:cs typeface="Trebuchet MS"/>
              </a:rPr>
              <a:t>m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236" dirty="0">
                <a:latin typeface="Trebuchet MS"/>
                <a:cs typeface="Trebuchet MS"/>
              </a:rPr>
              <a:t>projeto</a:t>
            </a:r>
            <a:r>
              <a:rPr sz="2545" i="1" spc="-195" dirty="0">
                <a:latin typeface="Trebuchet MS"/>
                <a:cs typeface="Trebuchet MS"/>
              </a:rPr>
              <a:t>s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305" dirty="0">
                <a:latin typeface="Trebuchet MS"/>
                <a:cs typeface="Trebuchet MS"/>
              </a:rPr>
              <a:t>Java</a:t>
            </a:r>
            <a:endParaRPr sz="2545" dirty="0">
              <a:latin typeface="Trebuchet MS"/>
              <a:cs typeface="Trebuchet MS"/>
            </a:endParaRPr>
          </a:p>
          <a:p>
            <a:pPr marL="305958" indent="-294412">
              <a:lnSpc>
                <a:spcPts val="2945"/>
              </a:lnSpc>
              <a:buClr>
                <a:srgbClr val="CC0000"/>
              </a:buClr>
              <a:buFont typeface="Wingdings"/>
              <a:buChar char=""/>
              <a:tabLst>
                <a:tab pos="305380" algn="l"/>
                <a:tab pos="305958" algn="l"/>
              </a:tabLst>
            </a:pPr>
            <a:r>
              <a:rPr sz="2545" i="1" spc="32" dirty="0">
                <a:latin typeface="Trebuchet MS"/>
                <a:cs typeface="Trebuchet MS"/>
              </a:rPr>
              <a:t>TDD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08" dirty="0">
                <a:latin typeface="Trebuchet MS"/>
                <a:cs typeface="Trebuchet MS"/>
              </a:rPr>
              <a:t>ou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173" dirty="0">
                <a:latin typeface="Trebuchet MS"/>
                <a:cs typeface="Trebuchet MS"/>
              </a:rPr>
              <a:t>Test-Driven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05" dirty="0">
                <a:latin typeface="Trebuchet MS"/>
                <a:cs typeface="Trebuchet MS"/>
              </a:rPr>
              <a:t>Development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227" dirty="0">
                <a:latin typeface="Trebuchet MS"/>
                <a:cs typeface="Trebuchet MS"/>
              </a:rPr>
              <a:t>é</a:t>
            </a:r>
            <a:r>
              <a:rPr sz="2545" i="1" spc="-136" dirty="0">
                <a:latin typeface="Trebuchet MS"/>
                <a:cs typeface="Trebuchet MS"/>
              </a:rPr>
              <a:t> </a:t>
            </a:r>
            <a:r>
              <a:rPr sz="2545" i="1" spc="-200" dirty="0">
                <a:latin typeface="Trebuchet MS"/>
                <a:cs typeface="Trebuchet MS"/>
              </a:rPr>
              <a:t>uma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185" dirty="0">
                <a:latin typeface="Trebuchet MS"/>
                <a:cs typeface="Trebuchet MS"/>
              </a:rPr>
              <a:t>técnica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18" dirty="0">
                <a:latin typeface="Trebuchet MS"/>
                <a:cs typeface="Trebuchet MS"/>
              </a:rPr>
              <a:t>onde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159" dirty="0">
                <a:latin typeface="Trebuchet MS"/>
                <a:cs typeface="Trebuchet MS"/>
              </a:rPr>
              <a:t>os</a:t>
            </a:r>
            <a:endParaRPr sz="2545" dirty="0">
              <a:latin typeface="Trebuchet MS"/>
              <a:cs typeface="Trebuchet MS"/>
            </a:endParaRPr>
          </a:p>
          <a:p>
            <a:pPr marL="305380"/>
            <a:r>
              <a:rPr sz="2545" i="1" spc="-195" dirty="0">
                <a:latin typeface="Trebuchet MS"/>
                <a:cs typeface="Trebuchet MS"/>
              </a:rPr>
              <a:t>teste</a:t>
            </a:r>
            <a:r>
              <a:rPr sz="2545" i="1" spc="-164" dirty="0">
                <a:latin typeface="Trebuchet MS"/>
                <a:cs typeface="Trebuchet MS"/>
              </a:rPr>
              <a:t>s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155" dirty="0">
                <a:latin typeface="Trebuchet MS"/>
                <a:cs typeface="Trebuchet MS"/>
              </a:rPr>
              <a:t>sã</a:t>
            </a:r>
            <a:r>
              <a:rPr sz="2545" i="1" spc="-173" dirty="0">
                <a:latin typeface="Trebuchet MS"/>
                <a:cs typeface="Trebuchet MS"/>
              </a:rPr>
              <a:t>o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182" dirty="0">
                <a:latin typeface="Trebuchet MS"/>
                <a:cs typeface="Trebuchet MS"/>
              </a:rPr>
              <a:t>usado</a:t>
            </a:r>
            <a:r>
              <a:rPr sz="2545" i="1" spc="-136" dirty="0">
                <a:latin typeface="Trebuchet MS"/>
                <a:cs typeface="Trebuchet MS"/>
              </a:rPr>
              <a:t>s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200" dirty="0">
                <a:latin typeface="Trebuchet MS"/>
                <a:cs typeface="Trebuchet MS"/>
              </a:rPr>
              <a:t>par</a:t>
            </a:r>
            <a:r>
              <a:rPr sz="2545" i="1" spc="-205" dirty="0">
                <a:latin typeface="Trebuchet MS"/>
                <a:cs typeface="Trebuchet MS"/>
              </a:rPr>
              <a:t>a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223" dirty="0">
                <a:latin typeface="Trebuchet MS"/>
                <a:cs typeface="Trebuchet MS"/>
              </a:rPr>
              <a:t>guia</a:t>
            </a:r>
            <a:r>
              <a:rPr sz="2545" i="1" spc="-195" dirty="0">
                <a:latin typeface="Trebuchet MS"/>
                <a:cs typeface="Trebuchet MS"/>
              </a:rPr>
              <a:t>r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208" dirty="0">
                <a:latin typeface="Trebuchet MS"/>
                <a:cs typeface="Trebuchet MS"/>
              </a:rPr>
              <a:t>o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227" dirty="0">
                <a:latin typeface="Trebuchet MS"/>
                <a:cs typeface="Trebuchet MS"/>
              </a:rPr>
              <a:t>desenvolvimento</a:t>
            </a:r>
            <a:endParaRPr sz="2545" dirty="0">
              <a:latin typeface="Trebuchet MS"/>
              <a:cs typeface="Trebuchet MS"/>
            </a:endParaRPr>
          </a:p>
          <a:p>
            <a:pPr marL="696198" lvl="1" indent="-260353">
              <a:lnSpc>
                <a:spcPts val="2609"/>
              </a:lnSpc>
              <a:spcBef>
                <a:spcPts val="14"/>
              </a:spcBef>
              <a:buClr>
                <a:srgbClr val="CC0000"/>
              </a:buClr>
              <a:buFont typeface="Wingdings"/>
              <a:buChar char=""/>
              <a:tabLst>
                <a:tab pos="696198" algn="l"/>
                <a:tab pos="696775" algn="l"/>
              </a:tabLst>
            </a:pPr>
            <a:r>
              <a:rPr sz="2182" i="1" spc="-208" dirty="0">
                <a:solidFill>
                  <a:srgbClr val="000065"/>
                </a:solidFill>
                <a:latin typeface="Trebuchet MS"/>
                <a:cs typeface="Trebuchet MS"/>
              </a:rPr>
              <a:t>Ajud</a:t>
            </a:r>
            <a:r>
              <a:rPr sz="2182" i="1" spc="-205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36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95" dirty="0">
                <a:solidFill>
                  <a:srgbClr val="000065"/>
                </a:solidFill>
                <a:latin typeface="Trebuchet MS"/>
                <a:cs typeface="Trebuchet MS"/>
              </a:rPr>
              <a:t>focar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82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91" dirty="0">
                <a:solidFill>
                  <a:srgbClr val="000065"/>
                </a:solidFill>
                <a:latin typeface="Trebuchet MS"/>
                <a:cs typeface="Trebuchet MS"/>
              </a:rPr>
              <a:t>desenvolvimento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64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182" i="1" spc="-241" dirty="0">
                <a:solidFill>
                  <a:srgbClr val="000065"/>
                </a:solidFill>
                <a:latin typeface="Trebuchet MS"/>
                <a:cs typeface="Trebuchet MS"/>
              </a:rPr>
              <a:t>m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45" dirty="0">
                <a:solidFill>
                  <a:srgbClr val="000065"/>
                </a:solidFill>
                <a:latin typeface="Trebuchet MS"/>
                <a:cs typeface="Trebuchet MS"/>
              </a:rPr>
              <a:t>seu</a:t>
            </a:r>
            <a:r>
              <a:rPr sz="2182" i="1" spc="-114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205" dirty="0">
                <a:solidFill>
                  <a:srgbClr val="000065"/>
                </a:solidFill>
                <a:latin typeface="Trebuchet MS"/>
                <a:cs typeface="Trebuchet MS"/>
              </a:rPr>
              <a:t>objetivos</a:t>
            </a:r>
            <a:endParaRPr sz="2182" dirty="0">
              <a:latin typeface="Trebuchet MS"/>
              <a:cs typeface="Trebuchet MS"/>
            </a:endParaRPr>
          </a:p>
          <a:p>
            <a:pPr marL="305380" marR="268435" indent="-294412">
              <a:lnSpc>
                <a:spcPts val="3055"/>
              </a:lnSpc>
              <a:spcBef>
                <a:spcPts val="82"/>
              </a:spcBef>
              <a:buClr>
                <a:srgbClr val="CC0000"/>
              </a:buClr>
              <a:buFont typeface="Wingdings"/>
              <a:buChar char=""/>
              <a:tabLst>
                <a:tab pos="305380" algn="l"/>
                <a:tab pos="305958" algn="l"/>
              </a:tabLst>
            </a:pPr>
            <a:r>
              <a:rPr sz="2545" i="1" spc="-91" dirty="0">
                <a:latin typeface="Trebuchet MS"/>
                <a:cs typeface="Trebuchet MS"/>
              </a:rPr>
              <a:t>Mock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214" dirty="0">
                <a:latin typeface="Trebuchet MS"/>
                <a:cs typeface="Trebuchet MS"/>
              </a:rPr>
              <a:t>objects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08" dirty="0">
                <a:latin typeface="Trebuchet MS"/>
                <a:cs typeface="Trebuchet MS"/>
              </a:rPr>
              <a:t>ou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173" dirty="0">
                <a:latin typeface="Trebuchet MS"/>
                <a:cs typeface="Trebuchet MS"/>
              </a:rPr>
              <a:t>stubs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227" dirty="0">
                <a:latin typeface="Trebuchet MS"/>
                <a:cs typeface="Trebuchet MS"/>
              </a:rPr>
              <a:t>podem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00" dirty="0">
                <a:latin typeface="Trebuchet MS"/>
                <a:cs typeface="Trebuchet MS"/>
              </a:rPr>
              <a:t>ser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173" dirty="0">
                <a:latin typeface="Trebuchet MS"/>
                <a:cs typeface="Trebuchet MS"/>
              </a:rPr>
              <a:t>usados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05" dirty="0">
                <a:latin typeface="Trebuchet MS"/>
                <a:cs typeface="Trebuchet MS"/>
              </a:rPr>
              <a:t>para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218" dirty="0">
                <a:latin typeface="Trebuchet MS"/>
                <a:cs typeface="Trebuchet MS"/>
              </a:rPr>
              <a:t>representar </a:t>
            </a:r>
            <a:r>
              <a:rPr sz="2545" i="1" spc="-750" dirty="0">
                <a:latin typeface="Trebuchet MS"/>
                <a:cs typeface="Trebuchet MS"/>
              </a:rPr>
              <a:t> </a:t>
            </a:r>
            <a:r>
              <a:rPr sz="2545" i="1" spc="-208" dirty="0">
                <a:latin typeface="Trebuchet MS"/>
                <a:cs typeface="Trebuchet MS"/>
              </a:rPr>
              <a:t>dependência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27" dirty="0">
                <a:latin typeface="Trebuchet MS"/>
                <a:cs typeface="Trebuchet MS"/>
              </a:rPr>
              <a:t>e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227" dirty="0">
                <a:latin typeface="Trebuchet MS"/>
                <a:cs typeface="Trebuchet MS"/>
              </a:rPr>
              <a:t>diminuir</a:t>
            </a:r>
            <a:r>
              <a:rPr sz="2545" i="1" spc="-123" dirty="0">
                <a:latin typeface="Trebuchet MS"/>
                <a:cs typeface="Trebuchet MS"/>
              </a:rPr>
              <a:t> </a:t>
            </a:r>
            <a:r>
              <a:rPr sz="2545" i="1" spc="-132" dirty="0">
                <a:latin typeface="Trebuchet MS"/>
                <a:cs typeface="Trebuchet MS"/>
              </a:rPr>
              <a:t>as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00" dirty="0">
                <a:latin typeface="Trebuchet MS"/>
                <a:cs typeface="Trebuchet MS"/>
              </a:rPr>
              <a:t>responsabilidades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36" dirty="0">
                <a:latin typeface="Trebuchet MS"/>
                <a:cs typeface="Trebuchet MS"/>
              </a:rPr>
              <a:t>de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191" dirty="0">
                <a:latin typeface="Trebuchet MS"/>
                <a:cs typeface="Trebuchet MS"/>
              </a:rPr>
              <a:t>testes</a:t>
            </a:r>
            <a:endParaRPr sz="2545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0067" y="179838"/>
            <a:ext cx="5069807" cy="688766"/>
          </a:xfrm>
          <a:prstGeom prst="rect">
            <a:avLst/>
          </a:prstGeom>
        </p:spPr>
        <p:txBody>
          <a:bodyPr vert="horz" wrap="square" lIns="0" tIns="11545" rIns="0" bIns="0" rtlCol="0" anchor="ctr">
            <a:spAutoFit/>
          </a:bodyPr>
          <a:lstStyle/>
          <a:p>
            <a:pPr marL="11546">
              <a:lnSpc>
                <a:spcPct val="100000"/>
              </a:lnSpc>
              <a:spcBef>
                <a:spcPts val="91"/>
              </a:spcBef>
            </a:pPr>
            <a:r>
              <a:rPr spc="-264" dirty="0"/>
              <a:t>Exercício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635623" y="7093942"/>
            <a:ext cx="384175" cy="388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2400" b="0" i="1" kern="1200">
                <a:solidFill>
                  <a:srgbClr val="333365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2870"/>
              </a:lnSpc>
            </a:pPr>
            <a:fld id="{81D60167-4931-47E6-BA6A-407CBD079E47}" type="slidenum">
              <a:rPr lang="pt-BR" spc="-50" smtClean="0"/>
              <a:pPr marL="38100">
                <a:lnSpc>
                  <a:spcPts val="2870"/>
                </a:lnSpc>
              </a:pPr>
              <a:t>37</a:t>
            </a:fld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693388" y="1239674"/>
            <a:ext cx="10508012" cy="5346451"/>
          </a:xfrm>
          <a:prstGeom prst="rect">
            <a:avLst/>
          </a:prstGeom>
        </p:spPr>
        <p:txBody>
          <a:bodyPr vert="horz" wrap="square" lIns="0" tIns="11545" rIns="0" bIns="0" rtlCol="0">
            <a:spAutoFit/>
          </a:bodyPr>
          <a:lstStyle/>
          <a:p>
            <a:pPr marL="305958" indent="-294412">
              <a:lnSpc>
                <a:spcPts val="2882"/>
              </a:lnSpc>
              <a:spcBef>
                <a:spcPts val="91"/>
              </a:spcBef>
              <a:buClr>
                <a:srgbClr val="CC0000"/>
              </a:buClr>
              <a:buFont typeface="Wingdings"/>
              <a:buChar char=""/>
              <a:tabLst>
                <a:tab pos="305380" algn="l"/>
                <a:tab pos="305958" algn="l"/>
              </a:tabLst>
            </a:pPr>
            <a:r>
              <a:rPr sz="2545" i="1" spc="-173" dirty="0">
                <a:latin typeface="Trebuchet MS"/>
                <a:cs typeface="Trebuchet MS"/>
              </a:rPr>
              <a:t>1.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27" dirty="0">
                <a:latin typeface="Trebuchet MS"/>
                <a:cs typeface="Trebuchet MS"/>
              </a:rPr>
              <a:t>A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164" dirty="0">
                <a:latin typeface="Trebuchet MS"/>
                <a:cs typeface="Trebuchet MS"/>
              </a:rPr>
              <a:t>classe</a:t>
            </a:r>
            <a:r>
              <a:rPr sz="2545" i="1" spc="-136" dirty="0">
                <a:latin typeface="Trebuchet MS"/>
                <a:cs typeface="Trebuchet MS"/>
              </a:rPr>
              <a:t> </a:t>
            </a:r>
            <a:r>
              <a:rPr sz="2545" i="1" spc="-214" dirty="0">
                <a:solidFill>
                  <a:srgbClr val="3333CC"/>
                </a:solidFill>
                <a:latin typeface="Trebuchet MS"/>
                <a:cs typeface="Trebuchet MS"/>
              </a:rPr>
              <a:t>Exercicio.java</a:t>
            </a:r>
            <a:r>
              <a:rPr sz="2545" i="1" spc="-127" dirty="0">
                <a:solidFill>
                  <a:srgbClr val="3333CC"/>
                </a:solidFill>
                <a:latin typeface="Trebuchet MS"/>
                <a:cs typeface="Trebuchet MS"/>
              </a:rPr>
              <a:t> </a:t>
            </a:r>
            <a:r>
              <a:rPr sz="2545" i="1" spc="-177" dirty="0">
                <a:latin typeface="Trebuchet MS"/>
                <a:cs typeface="Trebuchet MS"/>
              </a:rPr>
              <a:t>possui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218" dirty="0">
                <a:latin typeface="Trebuchet MS"/>
                <a:cs typeface="Trebuchet MS"/>
              </a:rPr>
              <a:t>quatro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208" dirty="0">
                <a:latin typeface="Trebuchet MS"/>
                <a:cs typeface="Trebuchet MS"/>
              </a:rPr>
              <a:t>métodos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08" dirty="0">
                <a:latin typeface="Trebuchet MS"/>
                <a:cs typeface="Trebuchet MS"/>
              </a:rPr>
              <a:t>vazios:</a:t>
            </a:r>
            <a:endParaRPr sz="2545" dirty="0">
              <a:latin typeface="Trebuchet MS"/>
              <a:cs typeface="Trebuchet MS"/>
            </a:endParaRPr>
          </a:p>
          <a:p>
            <a:pPr marL="436422" marR="4159292" indent="-577">
              <a:lnSpc>
                <a:spcPts val="1973"/>
              </a:lnSpc>
              <a:spcBef>
                <a:spcPts val="68"/>
              </a:spcBef>
            </a:pPr>
            <a:r>
              <a:rPr sz="1818" b="1" spc="-5" dirty="0">
                <a:solidFill>
                  <a:srgbClr val="000065"/>
                </a:solidFill>
                <a:latin typeface="Courier New"/>
                <a:cs typeface="Courier New"/>
              </a:rPr>
              <a:t>int </a:t>
            </a:r>
            <a:r>
              <a:rPr sz="1818" b="1" spc="-5" dirty="0">
                <a:solidFill>
                  <a:srgbClr val="FF0000"/>
                </a:solidFill>
                <a:latin typeface="Courier New"/>
                <a:cs typeface="Courier New"/>
              </a:rPr>
              <a:t>soma</a:t>
            </a:r>
            <a:r>
              <a:rPr sz="1818" b="1" spc="-5" dirty="0">
                <a:solidFill>
                  <a:srgbClr val="000065"/>
                </a:solidFill>
                <a:latin typeface="Courier New"/>
                <a:cs typeface="Courier New"/>
              </a:rPr>
              <a:t>(int a, int b) </a:t>
            </a:r>
            <a:r>
              <a:rPr sz="1818" b="1" spc="-1082" dirty="0">
                <a:solidFill>
                  <a:srgbClr val="000065"/>
                </a:solidFill>
                <a:latin typeface="Courier New"/>
                <a:cs typeface="Courier New"/>
              </a:rPr>
              <a:t> </a:t>
            </a:r>
            <a:r>
              <a:rPr sz="1818" b="1" spc="-5" dirty="0">
                <a:solidFill>
                  <a:srgbClr val="000065"/>
                </a:solidFill>
                <a:latin typeface="Courier New"/>
                <a:cs typeface="Courier New"/>
              </a:rPr>
              <a:t>long</a:t>
            </a:r>
            <a:r>
              <a:rPr sz="1818" b="1" spc="-9" dirty="0">
                <a:solidFill>
                  <a:srgbClr val="000065"/>
                </a:solidFill>
                <a:latin typeface="Courier New"/>
                <a:cs typeface="Courier New"/>
              </a:rPr>
              <a:t> </a:t>
            </a:r>
            <a:r>
              <a:rPr sz="1818" b="1" spc="-5" dirty="0">
                <a:solidFill>
                  <a:srgbClr val="FF0000"/>
                </a:solidFill>
                <a:latin typeface="Courier New"/>
                <a:cs typeface="Courier New"/>
              </a:rPr>
              <a:t>fatorial</a:t>
            </a:r>
            <a:r>
              <a:rPr sz="1818" b="1" spc="-5" dirty="0">
                <a:solidFill>
                  <a:srgbClr val="000065"/>
                </a:solidFill>
                <a:latin typeface="Courier New"/>
                <a:cs typeface="Courier New"/>
              </a:rPr>
              <a:t>(long</a:t>
            </a:r>
            <a:r>
              <a:rPr sz="1818" b="1" spc="-9" dirty="0">
                <a:solidFill>
                  <a:srgbClr val="000065"/>
                </a:solidFill>
                <a:latin typeface="Courier New"/>
                <a:cs typeface="Courier New"/>
              </a:rPr>
              <a:t> </a:t>
            </a:r>
            <a:r>
              <a:rPr sz="1818" b="1" spc="-5" dirty="0">
                <a:solidFill>
                  <a:srgbClr val="000065"/>
                </a:solidFill>
                <a:latin typeface="Courier New"/>
                <a:cs typeface="Courier New"/>
              </a:rPr>
              <a:t>n);</a:t>
            </a:r>
            <a:endParaRPr sz="1818" dirty="0">
              <a:latin typeface="Courier New"/>
              <a:cs typeface="Courier New"/>
            </a:endParaRPr>
          </a:p>
          <a:p>
            <a:pPr marL="436422">
              <a:lnSpc>
                <a:spcPts val="1823"/>
              </a:lnSpc>
            </a:pPr>
            <a:r>
              <a:rPr sz="1818" b="1" spc="-5" dirty="0">
                <a:solidFill>
                  <a:srgbClr val="000065"/>
                </a:solidFill>
                <a:latin typeface="Courier New"/>
                <a:cs typeface="Courier New"/>
              </a:rPr>
              <a:t>double</a:t>
            </a:r>
            <a:r>
              <a:rPr sz="1818" b="1" spc="18" dirty="0">
                <a:solidFill>
                  <a:srgbClr val="000065"/>
                </a:solidFill>
                <a:latin typeface="Courier New"/>
                <a:cs typeface="Courier New"/>
              </a:rPr>
              <a:t> </a:t>
            </a:r>
            <a:r>
              <a:rPr sz="1818" b="1" spc="-5" dirty="0">
                <a:solidFill>
                  <a:srgbClr val="FF0000"/>
                </a:solidFill>
                <a:latin typeface="Courier New"/>
                <a:cs typeface="Courier New"/>
              </a:rPr>
              <a:t>fahrToCelsius</a:t>
            </a:r>
            <a:r>
              <a:rPr sz="1818" b="1" spc="-5" dirty="0">
                <a:solidFill>
                  <a:srgbClr val="000065"/>
                </a:solidFill>
                <a:latin typeface="Courier New"/>
                <a:cs typeface="Courier New"/>
              </a:rPr>
              <a:t>(double</a:t>
            </a:r>
            <a:r>
              <a:rPr sz="1818" b="1" spc="18" dirty="0">
                <a:solidFill>
                  <a:srgbClr val="000065"/>
                </a:solidFill>
                <a:latin typeface="Courier New"/>
                <a:cs typeface="Courier New"/>
              </a:rPr>
              <a:t> </a:t>
            </a:r>
            <a:r>
              <a:rPr sz="1818" b="1" spc="-5" dirty="0">
                <a:solidFill>
                  <a:srgbClr val="000065"/>
                </a:solidFill>
                <a:latin typeface="Courier New"/>
                <a:cs typeface="Courier New"/>
              </a:rPr>
              <a:t>fahrenheit);</a:t>
            </a:r>
            <a:endParaRPr sz="1818" dirty="0">
              <a:latin typeface="Courier New"/>
              <a:cs typeface="Courier New"/>
            </a:endParaRPr>
          </a:p>
          <a:p>
            <a:pPr marL="436422">
              <a:lnSpc>
                <a:spcPts val="1986"/>
              </a:lnSpc>
            </a:pPr>
            <a:r>
              <a:rPr sz="1818" b="1" spc="-5" dirty="0">
                <a:solidFill>
                  <a:srgbClr val="000065"/>
                </a:solidFill>
                <a:latin typeface="Courier New"/>
                <a:cs typeface="Courier New"/>
              </a:rPr>
              <a:t>String</a:t>
            </a:r>
            <a:r>
              <a:rPr sz="1818" b="1" spc="5" dirty="0">
                <a:solidFill>
                  <a:srgbClr val="000065"/>
                </a:solidFill>
                <a:latin typeface="Courier New"/>
                <a:cs typeface="Courier New"/>
              </a:rPr>
              <a:t> </a:t>
            </a:r>
            <a:r>
              <a:rPr sz="1818" b="1" spc="-5" dirty="0">
                <a:solidFill>
                  <a:srgbClr val="FF0000"/>
                </a:solidFill>
                <a:latin typeface="Courier New"/>
                <a:cs typeface="Courier New"/>
              </a:rPr>
              <a:t>inverte</a:t>
            </a:r>
            <a:r>
              <a:rPr sz="1818" b="1" spc="-5" dirty="0">
                <a:solidFill>
                  <a:srgbClr val="000065"/>
                </a:solidFill>
                <a:latin typeface="Courier New"/>
                <a:cs typeface="Courier New"/>
              </a:rPr>
              <a:t>(String</a:t>
            </a:r>
            <a:r>
              <a:rPr sz="1818" b="1" dirty="0">
                <a:solidFill>
                  <a:srgbClr val="000065"/>
                </a:solidFill>
                <a:latin typeface="Courier New"/>
                <a:cs typeface="Courier New"/>
              </a:rPr>
              <a:t> </a:t>
            </a:r>
            <a:r>
              <a:rPr sz="1818" b="1" spc="-5" dirty="0">
                <a:solidFill>
                  <a:srgbClr val="000065"/>
                </a:solidFill>
                <a:latin typeface="Courier New"/>
                <a:cs typeface="Courier New"/>
              </a:rPr>
              <a:t>texto);</a:t>
            </a:r>
            <a:endParaRPr sz="1818" dirty="0">
              <a:latin typeface="Courier New"/>
              <a:cs typeface="Courier New"/>
            </a:endParaRPr>
          </a:p>
          <a:p>
            <a:pPr marL="305380" marR="112569">
              <a:lnSpc>
                <a:spcPts val="2745"/>
              </a:lnSpc>
              <a:spcBef>
                <a:spcPts val="259"/>
              </a:spcBef>
            </a:pPr>
            <a:r>
              <a:rPr sz="2545" i="1" spc="-195" dirty="0">
                <a:latin typeface="Trebuchet MS"/>
                <a:cs typeface="Trebuchet MS"/>
              </a:rPr>
              <a:t>Escreva,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173" dirty="0">
                <a:latin typeface="Trebuchet MS"/>
                <a:cs typeface="Trebuchet MS"/>
              </a:rPr>
              <a:t>na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164" dirty="0">
                <a:latin typeface="Trebuchet MS"/>
                <a:cs typeface="Trebuchet MS"/>
              </a:rPr>
              <a:t>classe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3333CC"/>
                </a:solidFill>
                <a:latin typeface="Trebuchet MS"/>
                <a:cs typeface="Trebuchet MS"/>
              </a:rPr>
              <a:t>ExercicioTest.java</a:t>
            </a:r>
            <a:r>
              <a:rPr sz="2545" i="1" spc="-208" dirty="0">
                <a:latin typeface="Trebuchet MS"/>
                <a:cs typeface="Trebuchet MS"/>
              </a:rPr>
              <a:t>,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159" dirty="0">
                <a:latin typeface="Trebuchet MS"/>
                <a:cs typeface="Trebuchet MS"/>
              </a:rPr>
              <a:t>test-cases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05" dirty="0">
                <a:latin typeface="Trebuchet MS"/>
                <a:cs typeface="Trebuchet MS"/>
              </a:rPr>
              <a:t>para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177" dirty="0">
                <a:latin typeface="Trebuchet MS"/>
                <a:cs typeface="Trebuchet MS"/>
              </a:rPr>
              <a:t>cada </a:t>
            </a:r>
            <a:r>
              <a:rPr sz="2545" i="1" spc="-755" dirty="0">
                <a:latin typeface="Trebuchet MS"/>
                <a:cs typeface="Trebuchet MS"/>
              </a:rPr>
              <a:t> </a:t>
            </a:r>
            <a:r>
              <a:rPr sz="2545" i="1" spc="-241" dirty="0">
                <a:latin typeface="Trebuchet MS"/>
                <a:cs typeface="Trebuchet MS"/>
              </a:rPr>
              <a:t>método,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218" dirty="0">
                <a:latin typeface="Trebuchet MS"/>
                <a:cs typeface="Trebuchet MS"/>
              </a:rPr>
              <a:t>que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208" dirty="0">
                <a:latin typeface="Trebuchet MS"/>
                <a:cs typeface="Trebuchet MS"/>
              </a:rPr>
              <a:t>preencham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159" dirty="0">
                <a:latin typeface="Trebuchet MS"/>
                <a:cs typeface="Trebuchet MS"/>
              </a:rPr>
              <a:t>os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214" dirty="0">
                <a:latin typeface="Trebuchet MS"/>
                <a:cs typeface="Trebuchet MS"/>
              </a:rPr>
              <a:t>requisitos:</a:t>
            </a:r>
            <a:endParaRPr sz="2545" dirty="0">
              <a:latin typeface="Trebuchet MS"/>
              <a:cs typeface="Trebuchet MS"/>
            </a:endParaRPr>
          </a:p>
          <a:p>
            <a:pPr marL="696198" lvl="1" indent="-260353">
              <a:lnSpc>
                <a:spcPts val="2200"/>
              </a:lnSpc>
              <a:buClr>
                <a:srgbClr val="CC0000"/>
              </a:buClr>
              <a:buFont typeface="Wingdings"/>
              <a:buChar char=""/>
              <a:tabLst>
                <a:tab pos="696198" algn="l"/>
                <a:tab pos="696775" algn="l"/>
              </a:tabLst>
            </a:pPr>
            <a:r>
              <a:rPr sz="2182" b="1" i="1" spc="-45" dirty="0">
                <a:solidFill>
                  <a:srgbClr val="000065"/>
                </a:solidFill>
                <a:latin typeface="Trebuchet MS"/>
                <a:cs typeface="Trebuchet MS"/>
              </a:rPr>
              <a:t>Soma</a:t>
            </a:r>
            <a:r>
              <a:rPr sz="2182" i="1" spc="-255" dirty="0">
                <a:solidFill>
                  <a:srgbClr val="000065"/>
                </a:solidFill>
                <a:latin typeface="Trebuchet MS"/>
                <a:cs typeface="Trebuchet MS"/>
              </a:rPr>
              <a:t>:</a:t>
            </a:r>
            <a:r>
              <a:rPr sz="2182" i="1" spc="-11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191" dirty="0">
                <a:solidFill>
                  <a:srgbClr val="000065"/>
                </a:solidFill>
                <a:latin typeface="Trebuchet MS"/>
                <a:cs typeface="Trebuchet MS"/>
              </a:rPr>
              <a:t>1+</a:t>
            </a:r>
            <a:r>
              <a:rPr sz="2182" i="1" spc="195" dirty="0">
                <a:solidFill>
                  <a:srgbClr val="000065"/>
                </a:solidFill>
                <a:latin typeface="Trebuchet MS"/>
                <a:cs typeface="Trebuchet MS"/>
              </a:rPr>
              <a:t>1</a:t>
            </a:r>
            <a:r>
              <a:rPr sz="2182" i="1" spc="-11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673" dirty="0">
                <a:solidFill>
                  <a:srgbClr val="000065"/>
                </a:solidFill>
                <a:latin typeface="Trebuchet MS"/>
                <a:cs typeface="Trebuchet MS"/>
              </a:rPr>
              <a:t>=</a:t>
            </a:r>
            <a:r>
              <a:rPr sz="2182" i="1" spc="-11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7" dirty="0">
                <a:solidFill>
                  <a:srgbClr val="000065"/>
                </a:solidFill>
                <a:latin typeface="Trebuchet MS"/>
                <a:cs typeface="Trebuchet MS"/>
              </a:rPr>
              <a:t>2</a:t>
            </a:r>
            <a:r>
              <a:rPr sz="2182" i="1" spc="-123" dirty="0">
                <a:solidFill>
                  <a:srgbClr val="000065"/>
                </a:solidFill>
                <a:latin typeface="Trebuchet MS"/>
                <a:cs typeface="Trebuchet MS"/>
              </a:rPr>
              <a:t>,</a:t>
            </a:r>
            <a:r>
              <a:rPr sz="2182" i="1" spc="-11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191" dirty="0">
                <a:solidFill>
                  <a:srgbClr val="000065"/>
                </a:solidFill>
                <a:latin typeface="Trebuchet MS"/>
                <a:cs typeface="Trebuchet MS"/>
              </a:rPr>
              <a:t>2+</a:t>
            </a:r>
            <a:r>
              <a:rPr sz="2182" i="1" spc="195" dirty="0">
                <a:solidFill>
                  <a:srgbClr val="000065"/>
                </a:solidFill>
                <a:latin typeface="Trebuchet MS"/>
                <a:cs typeface="Trebuchet MS"/>
              </a:rPr>
              <a:t>4</a:t>
            </a:r>
            <a:r>
              <a:rPr sz="2182" i="1" spc="-11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673" dirty="0">
                <a:solidFill>
                  <a:srgbClr val="000065"/>
                </a:solidFill>
                <a:latin typeface="Trebuchet MS"/>
                <a:cs typeface="Trebuchet MS"/>
              </a:rPr>
              <a:t>=</a:t>
            </a:r>
            <a:r>
              <a:rPr sz="2182" i="1" spc="-11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45" dirty="0">
                <a:solidFill>
                  <a:srgbClr val="000065"/>
                </a:solidFill>
                <a:latin typeface="Trebuchet MS"/>
                <a:cs typeface="Trebuchet MS"/>
              </a:rPr>
              <a:t>4</a:t>
            </a:r>
            <a:endParaRPr sz="2182" dirty="0">
              <a:latin typeface="Trebuchet MS"/>
              <a:cs typeface="Trebuchet MS"/>
            </a:endParaRPr>
          </a:p>
          <a:p>
            <a:pPr marL="696198" lvl="1" indent="-260353">
              <a:lnSpc>
                <a:spcPts val="2355"/>
              </a:lnSpc>
              <a:buClr>
                <a:srgbClr val="CC0000"/>
              </a:buClr>
              <a:buFont typeface="Wingdings"/>
              <a:buChar char=""/>
              <a:tabLst>
                <a:tab pos="696198" algn="l"/>
                <a:tab pos="696775" algn="l"/>
              </a:tabLst>
            </a:pPr>
            <a:r>
              <a:rPr sz="2182" b="1" i="1" spc="-145" dirty="0">
                <a:solidFill>
                  <a:srgbClr val="000065"/>
                </a:solidFill>
                <a:latin typeface="Trebuchet MS"/>
                <a:cs typeface="Trebuchet MS"/>
              </a:rPr>
              <a:t>Fatorial</a:t>
            </a:r>
            <a:r>
              <a:rPr sz="2182" i="1" spc="-255" dirty="0">
                <a:solidFill>
                  <a:srgbClr val="000065"/>
                </a:solidFill>
                <a:latin typeface="Trebuchet MS"/>
                <a:cs typeface="Trebuchet MS"/>
              </a:rPr>
              <a:t>:</a:t>
            </a:r>
            <a:r>
              <a:rPr sz="2182" i="1" spc="-11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7" dirty="0">
                <a:solidFill>
                  <a:srgbClr val="000065"/>
                </a:solidFill>
                <a:latin typeface="Trebuchet MS"/>
                <a:cs typeface="Trebuchet MS"/>
              </a:rPr>
              <a:t>0</a:t>
            </a:r>
            <a:r>
              <a:rPr sz="2182" i="1" spc="-123" dirty="0">
                <a:solidFill>
                  <a:srgbClr val="000065"/>
                </a:solidFill>
                <a:latin typeface="Trebuchet MS"/>
                <a:cs typeface="Trebuchet MS"/>
              </a:rPr>
              <a:t>!</a:t>
            </a:r>
            <a:r>
              <a:rPr sz="2182" i="1" spc="-11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673" dirty="0">
                <a:solidFill>
                  <a:srgbClr val="000065"/>
                </a:solidFill>
                <a:latin typeface="Trebuchet MS"/>
                <a:cs typeface="Trebuchet MS"/>
              </a:rPr>
              <a:t>=</a:t>
            </a:r>
            <a:r>
              <a:rPr sz="2182" i="1" spc="-11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7" dirty="0">
                <a:solidFill>
                  <a:srgbClr val="000065"/>
                </a:solidFill>
                <a:latin typeface="Trebuchet MS"/>
                <a:cs typeface="Trebuchet MS"/>
              </a:rPr>
              <a:t>1</a:t>
            </a:r>
            <a:r>
              <a:rPr sz="2182" i="1" spc="-123" dirty="0">
                <a:solidFill>
                  <a:srgbClr val="000065"/>
                </a:solidFill>
                <a:latin typeface="Trebuchet MS"/>
                <a:cs typeface="Trebuchet MS"/>
              </a:rPr>
              <a:t>,</a:t>
            </a:r>
            <a:r>
              <a:rPr sz="2182" i="1" spc="-11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7" dirty="0">
                <a:solidFill>
                  <a:srgbClr val="000065"/>
                </a:solidFill>
                <a:latin typeface="Trebuchet MS"/>
                <a:cs typeface="Trebuchet MS"/>
              </a:rPr>
              <a:t>1</a:t>
            </a:r>
            <a:r>
              <a:rPr sz="2182" i="1" spc="-123" dirty="0">
                <a:solidFill>
                  <a:srgbClr val="000065"/>
                </a:solidFill>
                <a:latin typeface="Trebuchet MS"/>
                <a:cs typeface="Trebuchet MS"/>
              </a:rPr>
              <a:t>!</a:t>
            </a:r>
            <a:r>
              <a:rPr sz="2182" i="1" spc="-11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673" dirty="0">
                <a:solidFill>
                  <a:srgbClr val="000065"/>
                </a:solidFill>
                <a:latin typeface="Trebuchet MS"/>
                <a:cs typeface="Trebuchet MS"/>
              </a:rPr>
              <a:t>=</a:t>
            </a:r>
            <a:r>
              <a:rPr sz="2182" i="1" spc="-11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7" dirty="0">
                <a:solidFill>
                  <a:srgbClr val="000065"/>
                </a:solidFill>
                <a:latin typeface="Trebuchet MS"/>
                <a:cs typeface="Trebuchet MS"/>
              </a:rPr>
              <a:t>1</a:t>
            </a:r>
            <a:r>
              <a:rPr sz="2182" i="1" spc="-123" dirty="0">
                <a:solidFill>
                  <a:srgbClr val="000065"/>
                </a:solidFill>
                <a:latin typeface="Trebuchet MS"/>
                <a:cs typeface="Trebuchet MS"/>
              </a:rPr>
              <a:t>,</a:t>
            </a:r>
            <a:r>
              <a:rPr sz="2182" i="1" spc="-11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7" dirty="0">
                <a:solidFill>
                  <a:srgbClr val="000065"/>
                </a:solidFill>
                <a:latin typeface="Trebuchet MS"/>
                <a:cs typeface="Trebuchet MS"/>
              </a:rPr>
              <a:t>2</a:t>
            </a:r>
            <a:r>
              <a:rPr sz="2182" i="1" spc="-123" dirty="0">
                <a:solidFill>
                  <a:srgbClr val="000065"/>
                </a:solidFill>
                <a:latin typeface="Trebuchet MS"/>
                <a:cs typeface="Trebuchet MS"/>
              </a:rPr>
              <a:t>!</a:t>
            </a:r>
            <a:r>
              <a:rPr sz="2182" i="1" spc="-11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673" dirty="0">
                <a:solidFill>
                  <a:srgbClr val="000065"/>
                </a:solidFill>
                <a:latin typeface="Trebuchet MS"/>
                <a:cs typeface="Trebuchet MS"/>
              </a:rPr>
              <a:t>=</a:t>
            </a:r>
            <a:r>
              <a:rPr sz="2182" i="1" spc="-11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7" dirty="0">
                <a:solidFill>
                  <a:srgbClr val="000065"/>
                </a:solidFill>
                <a:latin typeface="Trebuchet MS"/>
                <a:cs typeface="Trebuchet MS"/>
              </a:rPr>
              <a:t>2</a:t>
            </a:r>
            <a:r>
              <a:rPr sz="2182" i="1" spc="-123" dirty="0">
                <a:solidFill>
                  <a:srgbClr val="000065"/>
                </a:solidFill>
                <a:latin typeface="Trebuchet MS"/>
                <a:cs typeface="Trebuchet MS"/>
              </a:rPr>
              <a:t>,</a:t>
            </a:r>
            <a:r>
              <a:rPr sz="2182" i="1" spc="-11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7" dirty="0">
                <a:solidFill>
                  <a:srgbClr val="000065"/>
                </a:solidFill>
                <a:latin typeface="Trebuchet MS"/>
                <a:cs typeface="Trebuchet MS"/>
              </a:rPr>
              <a:t>3</a:t>
            </a:r>
            <a:r>
              <a:rPr sz="2182" i="1" spc="-123" dirty="0">
                <a:solidFill>
                  <a:srgbClr val="000065"/>
                </a:solidFill>
                <a:latin typeface="Trebuchet MS"/>
                <a:cs typeface="Trebuchet MS"/>
              </a:rPr>
              <a:t>!</a:t>
            </a:r>
            <a:r>
              <a:rPr sz="2182" i="1" spc="-11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673" dirty="0">
                <a:solidFill>
                  <a:srgbClr val="000065"/>
                </a:solidFill>
                <a:latin typeface="Trebuchet MS"/>
                <a:cs typeface="Trebuchet MS"/>
              </a:rPr>
              <a:t>=</a:t>
            </a:r>
            <a:r>
              <a:rPr sz="2182" i="1" spc="-11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7" dirty="0">
                <a:solidFill>
                  <a:srgbClr val="000065"/>
                </a:solidFill>
                <a:latin typeface="Trebuchet MS"/>
                <a:cs typeface="Trebuchet MS"/>
              </a:rPr>
              <a:t>6</a:t>
            </a:r>
            <a:r>
              <a:rPr sz="2182" i="1" spc="-123" dirty="0">
                <a:solidFill>
                  <a:srgbClr val="000065"/>
                </a:solidFill>
                <a:latin typeface="Trebuchet MS"/>
                <a:cs typeface="Trebuchet MS"/>
              </a:rPr>
              <a:t>,</a:t>
            </a:r>
            <a:r>
              <a:rPr sz="2182" i="1" spc="-11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7" dirty="0">
                <a:solidFill>
                  <a:srgbClr val="000065"/>
                </a:solidFill>
                <a:latin typeface="Trebuchet MS"/>
                <a:cs typeface="Trebuchet MS"/>
              </a:rPr>
              <a:t>4</a:t>
            </a:r>
            <a:r>
              <a:rPr sz="2182" i="1" spc="-123" dirty="0">
                <a:solidFill>
                  <a:srgbClr val="000065"/>
                </a:solidFill>
                <a:latin typeface="Trebuchet MS"/>
                <a:cs typeface="Trebuchet MS"/>
              </a:rPr>
              <a:t>!</a:t>
            </a:r>
            <a:r>
              <a:rPr sz="2182" i="1" spc="-11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673" dirty="0">
                <a:solidFill>
                  <a:srgbClr val="000065"/>
                </a:solidFill>
                <a:latin typeface="Trebuchet MS"/>
                <a:cs typeface="Trebuchet MS"/>
              </a:rPr>
              <a:t>=</a:t>
            </a:r>
            <a:r>
              <a:rPr sz="2182" i="1" spc="-11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32" dirty="0">
                <a:solidFill>
                  <a:srgbClr val="000065"/>
                </a:solidFill>
                <a:latin typeface="Trebuchet MS"/>
                <a:cs typeface="Trebuchet MS"/>
              </a:rPr>
              <a:t>24</a:t>
            </a:r>
            <a:r>
              <a:rPr sz="2182" i="1" spc="-91" dirty="0">
                <a:solidFill>
                  <a:srgbClr val="000065"/>
                </a:solidFill>
                <a:latin typeface="Trebuchet MS"/>
                <a:cs typeface="Trebuchet MS"/>
              </a:rPr>
              <a:t>,</a:t>
            </a:r>
            <a:r>
              <a:rPr sz="2182" i="1" spc="-11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77" dirty="0">
                <a:solidFill>
                  <a:srgbClr val="000065"/>
                </a:solidFill>
                <a:latin typeface="Trebuchet MS"/>
                <a:cs typeface="Trebuchet MS"/>
              </a:rPr>
              <a:t>5</a:t>
            </a:r>
            <a:r>
              <a:rPr sz="2182" i="1" spc="-123" dirty="0">
                <a:solidFill>
                  <a:srgbClr val="000065"/>
                </a:solidFill>
                <a:latin typeface="Trebuchet MS"/>
                <a:cs typeface="Trebuchet MS"/>
              </a:rPr>
              <a:t>!</a:t>
            </a:r>
            <a:r>
              <a:rPr sz="2182" i="1" spc="-11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673" dirty="0">
                <a:solidFill>
                  <a:srgbClr val="000065"/>
                </a:solidFill>
                <a:latin typeface="Trebuchet MS"/>
                <a:cs typeface="Trebuchet MS"/>
              </a:rPr>
              <a:t>=</a:t>
            </a:r>
            <a:r>
              <a:rPr sz="2182" i="1" spc="-11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50" dirty="0">
                <a:solidFill>
                  <a:srgbClr val="000065"/>
                </a:solidFill>
                <a:latin typeface="Trebuchet MS"/>
                <a:cs typeface="Trebuchet MS"/>
              </a:rPr>
              <a:t>120</a:t>
            </a:r>
            <a:endParaRPr sz="2182" dirty="0">
              <a:latin typeface="Trebuchet MS"/>
              <a:cs typeface="Trebuchet MS"/>
            </a:endParaRPr>
          </a:p>
          <a:p>
            <a:pPr marL="696198">
              <a:lnSpc>
                <a:spcPts val="2355"/>
              </a:lnSpc>
            </a:pPr>
            <a:r>
              <a:rPr sz="2182" i="1" spc="-200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208" dirty="0">
                <a:solidFill>
                  <a:srgbClr val="000065"/>
                </a:solidFill>
                <a:latin typeface="Trebuchet MS"/>
                <a:cs typeface="Trebuchet MS"/>
              </a:rPr>
              <a:t>fórmula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95" dirty="0">
                <a:solidFill>
                  <a:srgbClr val="000065"/>
                </a:solidFill>
                <a:latin typeface="Trebuchet MS"/>
                <a:cs typeface="Trebuchet MS"/>
              </a:rPr>
              <a:t>é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205" dirty="0">
                <a:solidFill>
                  <a:srgbClr val="FF0000"/>
                </a:solidFill>
                <a:latin typeface="Trebuchet MS"/>
                <a:cs typeface="Trebuchet MS"/>
              </a:rPr>
              <a:t>n!</a:t>
            </a:r>
            <a:r>
              <a:rPr sz="2182" i="1" spc="-10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82" i="1" spc="673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182" i="1" spc="-10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82" i="1" spc="-86" dirty="0">
                <a:solidFill>
                  <a:srgbClr val="FF0000"/>
                </a:solidFill>
                <a:latin typeface="Trebuchet MS"/>
                <a:cs typeface="Trebuchet MS"/>
              </a:rPr>
              <a:t>n(n-1)(n-2)(n-3)...3*2*1</a:t>
            </a:r>
            <a:endParaRPr sz="2182" dirty="0">
              <a:latin typeface="Trebuchet MS"/>
              <a:cs typeface="Trebuchet MS"/>
            </a:endParaRPr>
          </a:p>
          <a:p>
            <a:pPr marL="696198" lvl="1" indent="-260353">
              <a:lnSpc>
                <a:spcPts val="2350"/>
              </a:lnSpc>
              <a:buClr>
                <a:srgbClr val="CC0000"/>
              </a:buClr>
              <a:buFont typeface="Wingdings"/>
              <a:buChar char=""/>
              <a:tabLst>
                <a:tab pos="696198" algn="l"/>
                <a:tab pos="696775" algn="l"/>
              </a:tabLst>
            </a:pPr>
            <a:r>
              <a:rPr sz="2182" b="1" i="1" spc="-109" dirty="0">
                <a:solidFill>
                  <a:srgbClr val="000065"/>
                </a:solidFill>
                <a:latin typeface="Trebuchet MS"/>
                <a:cs typeface="Trebuchet MS"/>
              </a:rPr>
              <a:t>Celsius</a:t>
            </a:r>
            <a:r>
              <a:rPr sz="2182" i="1" spc="-255" dirty="0">
                <a:solidFill>
                  <a:srgbClr val="000065"/>
                </a:solidFill>
                <a:latin typeface="Trebuchet MS"/>
                <a:cs typeface="Trebuchet MS"/>
              </a:rPr>
              <a:t>: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55" dirty="0">
                <a:solidFill>
                  <a:srgbClr val="000065"/>
                </a:solidFill>
                <a:latin typeface="Trebuchet MS"/>
                <a:cs typeface="Trebuchet MS"/>
              </a:rPr>
              <a:t>-40C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673" dirty="0">
                <a:solidFill>
                  <a:srgbClr val="000065"/>
                </a:solidFill>
                <a:latin typeface="Trebuchet MS"/>
                <a:cs typeface="Trebuchet MS"/>
              </a:rPr>
              <a:t>=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04" dirty="0">
                <a:solidFill>
                  <a:srgbClr val="000065"/>
                </a:solidFill>
                <a:latin typeface="Trebuchet MS"/>
                <a:cs typeface="Trebuchet MS"/>
              </a:rPr>
              <a:t>-40F,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18" dirty="0">
                <a:solidFill>
                  <a:srgbClr val="000065"/>
                </a:solidFill>
                <a:latin typeface="Trebuchet MS"/>
                <a:cs typeface="Trebuchet MS"/>
              </a:rPr>
              <a:t>0C=32F,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27" dirty="0">
                <a:solidFill>
                  <a:srgbClr val="000065"/>
                </a:solidFill>
                <a:latin typeface="Trebuchet MS"/>
                <a:cs typeface="Trebuchet MS"/>
              </a:rPr>
              <a:t>100C=212F</a:t>
            </a:r>
            <a:endParaRPr sz="2182" dirty="0">
              <a:latin typeface="Trebuchet MS"/>
              <a:cs typeface="Trebuchet MS"/>
            </a:endParaRPr>
          </a:p>
          <a:p>
            <a:pPr marL="696198">
              <a:lnSpc>
                <a:spcPts val="2350"/>
              </a:lnSpc>
            </a:pPr>
            <a:r>
              <a:rPr sz="2182" i="1" spc="-200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208" dirty="0">
                <a:solidFill>
                  <a:srgbClr val="000065"/>
                </a:solidFill>
                <a:latin typeface="Trebuchet MS"/>
                <a:cs typeface="Trebuchet MS"/>
              </a:rPr>
              <a:t>fórmula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95" dirty="0">
                <a:solidFill>
                  <a:srgbClr val="000065"/>
                </a:solidFill>
                <a:latin typeface="Trebuchet MS"/>
                <a:cs typeface="Trebuchet MS"/>
              </a:rPr>
              <a:t>é</a:t>
            </a:r>
            <a:r>
              <a:rPr sz="2182" i="1" spc="-118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04" dirty="0">
                <a:solidFill>
                  <a:srgbClr val="FF0000"/>
                </a:solidFill>
                <a:latin typeface="Trebuchet MS"/>
                <a:cs typeface="Trebuchet MS"/>
              </a:rPr>
              <a:t>F</a:t>
            </a:r>
            <a:r>
              <a:rPr sz="2182" i="1" spc="-109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82" i="1" spc="673" dirty="0">
                <a:solidFill>
                  <a:srgbClr val="FF0000"/>
                </a:solidFill>
                <a:latin typeface="Trebuchet MS"/>
                <a:cs typeface="Trebuchet MS"/>
              </a:rPr>
              <a:t>=</a:t>
            </a:r>
            <a:r>
              <a:rPr sz="2182" i="1" spc="-109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82" i="1" spc="-208" dirty="0">
                <a:solidFill>
                  <a:srgbClr val="FF0000"/>
                </a:solidFill>
                <a:latin typeface="Trebuchet MS"/>
                <a:cs typeface="Trebuchet MS"/>
              </a:rPr>
              <a:t>9/</a:t>
            </a:r>
            <a:r>
              <a:rPr sz="2182" i="1" spc="-205" dirty="0">
                <a:solidFill>
                  <a:srgbClr val="FF0000"/>
                </a:solidFill>
                <a:latin typeface="Trebuchet MS"/>
                <a:cs typeface="Trebuchet MS"/>
              </a:rPr>
              <a:t>5</a:t>
            </a:r>
            <a:r>
              <a:rPr sz="2182" i="1" spc="-109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82" i="1" spc="159" dirty="0">
                <a:solidFill>
                  <a:srgbClr val="FF0000"/>
                </a:solidFill>
                <a:latin typeface="Trebuchet MS"/>
                <a:cs typeface="Trebuchet MS"/>
              </a:rPr>
              <a:t>*</a:t>
            </a:r>
            <a:r>
              <a:rPr sz="2182" i="1" spc="-109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82" i="1" spc="-64" dirty="0">
                <a:solidFill>
                  <a:srgbClr val="FF0000"/>
                </a:solidFill>
                <a:latin typeface="Trebuchet MS"/>
                <a:cs typeface="Trebuchet MS"/>
              </a:rPr>
              <a:t>C</a:t>
            </a:r>
            <a:r>
              <a:rPr sz="2182" i="1" spc="-118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82" i="1" spc="673" dirty="0">
                <a:solidFill>
                  <a:srgbClr val="FF0000"/>
                </a:solidFill>
                <a:latin typeface="Trebuchet MS"/>
                <a:cs typeface="Trebuchet MS"/>
              </a:rPr>
              <a:t>+</a:t>
            </a:r>
            <a:r>
              <a:rPr sz="2182" i="1" spc="-114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182" i="1" spc="-50" dirty="0">
                <a:solidFill>
                  <a:srgbClr val="FF0000"/>
                </a:solidFill>
                <a:latin typeface="Trebuchet MS"/>
                <a:cs typeface="Trebuchet MS"/>
              </a:rPr>
              <a:t>32</a:t>
            </a:r>
            <a:endParaRPr sz="2182" dirty="0">
              <a:latin typeface="Trebuchet MS"/>
              <a:cs typeface="Trebuchet MS"/>
            </a:endParaRPr>
          </a:p>
          <a:p>
            <a:pPr marL="696198" lvl="1" indent="-260353">
              <a:lnSpc>
                <a:spcPts val="2323"/>
              </a:lnSpc>
              <a:buClr>
                <a:srgbClr val="CC0000"/>
              </a:buClr>
              <a:buFont typeface="Wingdings"/>
              <a:buChar char=""/>
              <a:tabLst>
                <a:tab pos="696198" algn="l"/>
                <a:tab pos="696775" algn="l"/>
              </a:tabLst>
            </a:pPr>
            <a:r>
              <a:rPr sz="2182" b="1" i="1" spc="-114" dirty="0">
                <a:solidFill>
                  <a:srgbClr val="000065"/>
                </a:solidFill>
                <a:latin typeface="Trebuchet MS"/>
                <a:cs typeface="Trebuchet MS"/>
              </a:rPr>
              <a:t>Inverte</a:t>
            </a:r>
            <a:r>
              <a:rPr sz="2182" b="1" i="1" spc="-10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85" dirty="0">
                <a:solidFill>
                  <a:srgbClr val="000065"/>
                </a:solidFill>
                <a:latin typeface="Trebuchet MS"/>
                <a:cs typeface="Trebuchet MS"/>
              </a:rPr>
              <a:t>receb</a:t>
            </a:r>
            <a:r>
              <a:rPr sz="2182" i="1" spc="-195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00" dirty="0">
                <a:solidFill>
                  <a:srgbClr val="000065"/>
                </a:solidFill>
                <a:latin typeface="Trebuchet MS"/>
                <a:cs typeface="Trebuchet MS"/>
              </a:rPr>
              <a:t>"Uma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68" dirty="0">
                <a:solidFill>
                  <a:srgbClr val="000065"/>
                </a:solidFill>
                <a:latin typeface="Trebuchet MS"/>
                <a:cs typeface="Trebuchet MS"/>
              </a:rPr>
              <a:t>frase"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95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91" dirty="0">
                <a:solidFill>
                  <a:srgbClr val="000065"/>
                </a:solidFill>
                <a:latin typeface="Trebuchet MS"/>
                <a:cs typeface="Trebuchet MS"/>
              </a:rPr>
              <a:t>retorn</a:t>
            </a:r>
            <a:r>
              <a:rPr sz="2182" i="1" spc="-205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68" dirty="0">
                <a:solidFill>
                  <a:srgbClr val="000065"/>
                </a:solidFill>
                <a:latin typeface="Trebuchet MS"/>
                <a:cs typeface="Trebuchet MS"/>
              </a:rPr>
              <a:t>"esarf</a:t>
            </a:r>
            <a:r>
              <a:rPr sz="2182" i="1" spc="-109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182" i="1" spc="-100" dirty="0">
                <a:solidFill>
                  <a:srgbClr val="000065"/>
                </a:solidFill>
                <a:latin typeface="Trebuchet MS"/>
                <a:cs typeface="Trebuchet MS"/>
              </a:rPr>
              <a:t>amU"</a:t>
            </a:r>
            <a:endParaRPr sz="2182" dirty="0">
              <a:latin typeface="Trebuchet MS"/>
              <a:cs typeface="Trebuchet MS"/>
            </a:endParaRPr>
          </a:p>
          <a:p>
            <a:pPr marL="305380" marR="4618" indent="-294412">
              <a:lnSpc>
                <a:spcPts val="2745"/>
              </a:lnSpc>
              <a:spcBef>
                <a:spcPts val="190"/>
              </a:spcBef>
              <a:buClr>
                <a:srgbClr val="CC0000"/>
              </a:buClr>
              <a:buFont typeface="Wingdings"/>
              <a:buChar char=""/>
              <a:tabLst>
                <a:tab pos="305380" algn="l"/>
                <a:tab pos="305958" algn="l"/>
              </a:tabLst>
            </a:pPr>
            <a:r>
              <a:rPr sz="2545" i="1" spc="-214" dirty="0">
                <a:latin typeface="Trebuchet MS"/>
                <a:cs typeface="Trebuchet MS"/>
              </a:rPr>
              <a:t>Implement</a:t>
            </a:r>
            <a:r>
              <a:rPr sz="2545" i="1" spc="-208" dirty="0">
                <a:latin typeface="Trebuchet MS"/>
                <a:cs typeface="Trebuchet MS"/>
              </a:rPr>
              <a:t>e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182" dirty="0">
                <a:latin typeface="Trebuchet MS"/>
                <a:cs typeface="Trebuchet MS"/>
              </a:rPr>
              <a:t>u</a:t>
            </a:r>
            <a:r>
              <a:rPr sz="2545" i="1" spc="-264" dirty="0">
                <a:latin typeface="Trebuchet MS"/>
                <a:cs typeface="Trebuchet MS"/>
              </a:rPr>
              <a:t>m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200" dirty="0">
                <a:latin typeface="Trebuchet MS"/>
                <a:cs typeface="Trebuchet MS"/>
              </a:rPr>
              <a:t>test</a:t>
            </a:r>
            <a:r>
              <a:rPr sz="2545" i="1" spc="-231" dirty="0">
                <a:latin typeface="Trebuchet MS"/>
                <a:cs typeface="Trebuchet MS"/>
              </a:rPr>
              <a:t>e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227" dirty="0">
                <a:latin typeface="Trebuchet MS"/>
                <a:cs typeface="Trebuchet MS"/>
              </a:rPr>
              <a:t>e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195" dirty="0">
                <a:latin typeface="Trebuchet MS"/>
                <a:cs typeface="Trebuchet MS"/>
              </a:rPr>
              <a:t>execute-</a:t>
            </a:r>
            <a:r>
              <a:rPr sz="2545" i="1" spc="-208" dirty="0">
                <a:latin typeface="Trebuchet MS"/>
                <a:cs typeface="Trebuchet MS"/>
              </a:rPr>
              <a:t>o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123" dirty="0">
                <a:latin typeface="Trebuchet MS"/>
                <a:cs typeface="Trebuchet MS"/>
              </a:rPr>
              <a:t>(</a:t>
            </a:r>
            <a:r>
              <a:rPr sz="2545" i="1" spc="-168" dirty="0">
                <a:latin typeface="Trebuchet MS"/>
                <a:cs typeface="Trebuchet MS"/>
              </a:rPr>
              <a:t>o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214" dirty="0">
                <a:latin typeface="Trebuchet MS"/>
                <a:cs typeface="Trebuchet MS"/>
              </a:rPr>
              <a:t>esquelet</a:t>
            </a:r>
            <a:r>
              <a:rPr sz="2545" i="1" spc="-231" dirty="0">
                <a:latin typeface="Trebuchet MS"/>
                <a:cs typeface="Trebuchet MS"/>
              </a:rPr>
              <a:t>o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241" dirty="0">
                <a:latin typeface="Trebuchet MS"/>
                <a:cs typeface="Trebuchet MS"/>
              </a:rPr>
              <a:t>d</a:t>
            </a:r>
            <a:r>
              <a:rPr sz="2545" i="1" spc="-231" dirty="0">
                <a:latin typeface="Trebuchet MS"/>
                <a:cs typeface="Trebuchet MS"/>
              </a:rPr>
              <a:t>e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182" dirty="0">
                <a:latin typeface="Trebuchet MS"/>
                <a:cs typeface="Trebuchet MS"/>
              </a:rPr>
              <a:t>u</a:t>
            </a:r>
            <a:r>
              <a:rPr sz="2545" i="1" spc="-264" dirty="0">
                <a:latin typeface="Trebuchet MS"/>
                <a:cs typeface="Trebuchet MS"/>
              </a:rPr>
              <a:t>m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195" dirty="0">
                <a:latin typeface="Trebuchet MS"/>
                <a:cs typeface="Trebuchet MS"/>
              </a:rPr>
              <a:t>deles  </a:t>
            </a:r>
            <a:r>
              <a:rPr sz="2545" i="1" spc="-218" dirty="0">
                <a:latin typeface="Trebuchet MS"/>
                <a:cs typeface="Trebuchet MS"/>
              </a:rPr>
              <a:t>j</a:t>
            </a:r>
            <a:r>
              <a:rPr sz="2545" i="1" spc="-305" dirty="0">
                <a:latin typeface="Trebuchet MS"/>
                <a:cs typeface="Trebuchet MS"/>
              </a:rPr>
              <a:t>á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177" dirty="0">
                <a:latin typeface="Trebuchet MS"/>
                <a:cs typeface="Trebuchet MS"/>
              </a:rPr>
              <a:t>est</a:t>
            </a:r>
            <a:r>
              <a:rPr sz="2545" i="1" spc="-200" dirty="0">
                <a:latin typeface="Trebuchet MS"/>
                <a:cs typeface="Trebuchet MS"/>
              </a:rPr>
              <a:t>á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218" dirty="0">
                <a:latin typeface="Trebuchet MS"/>
                <a:cs typeface="Trebuchet MS"/>
              </a:rPr>
              <a:t>pronto)</a:t>
            </a:r>
            <a:r>
              <a:rPr sz="2545" i="1" spc="-164" dirty="0">
                <a:latin typeface="Trebuchet MS"/>
                <a:cs typeface="Trebuchet MS"/>
              </a:rPr>
              <a:t>.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164" dirty="0">
                <a:latin typeface="Trebuchet MS"/>
                <a:cs typeface="Trebuchet MS"/>
              </a:rPr>
              <a:t>El</a:t>
            </a:r>
            <a:r>
              <a:rPr sz="2545" i="1" spc="-200" dirty="0">
                <a:latin typeface="Trebuchet MS"/>
                <a:cs typeface="Trebuchet MS"/>
              </a:rPr>
              <a:t>e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255" dirty="0">
                <a:latin typeface="Trebuchet MS"/>
                <a:cs typeface="Trebuchet MS"/>
              </a:rPr>
              <a:t>deve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250" dirty="0">
                <a:latin typeface="Trebuchet MS"/>
                <a:cs typeface="Trebuchet MS"/>
              </a:rPr>
              <a:t>falhar.</a:t>
            </a:r>
            <a:endParaRPr sz="2545" dirty="0">
              <a:latin typeface="Trebuchet MS"/>
              <a:cs typeface="Trebuchet MS"/>
            </a:endParaRPr>
          </a:p>
          <a:p>
            <a:pPr marL="305380" marR="50801" indent="-294412">
              <a:lnSpc>
                <a:spcPts val="2745"/>
              </a:lnSpc>
              <a:spcBef>
                <a:spcPts val="5"/>
              </a:spcBef>
              <a:buClr>
                <a:srgbClr val="CC0000"/>
              </a:buClr>
              <a:buFont typeface="Wingdings"/>
              <a:buChar char=""/>
              <a:tabLst>
                <a:tab pos="305380" algn="l"/>
                <a:tab pos="305958" algn="l"/>
              </a:tabLst>
            </a:pPr>
            <a:r>
              <a:rPr sz="2545" i="1" spc="-214" dirty="0">
                <a:latin typeface="Trebuchet MS"/>
                <a:cs typeface="Trebuchet MS"/>
              </a:rPr>
              <a:t>Implemente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159" dirty="0">
                <a:latin typeface="Trebuchet MS"/>
                <a:cs typeface="Trebuchet MS"/>
              </a:rPr>
              <a:t>os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23" dirty="0">
                <a:latin typeface="Trebuchet MS"/>
                <a:cs typeface="Trebuchet MS"/>
              </a:rPr>
              <a:t>métodos,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223" dirty="0">
                <a:latin typeface="Trebuchet MS"/>
                <a:cs typeface="Trebuchet MS"/>
              </a:rPr>
              <a:t>um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36" dirty="0">
                <a:latin typeface="Trebuchet MS"/>
                <a:cs typeface="Trebuchet MS"/>
              </a:rPr>
              <a:t>de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173" dirty="0">
                <a:latin typeface="Trebuchet MS"/>
                <a:cs typeface="Trebuchet MS"/>
              </a:rPr>
              <a:t>cada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45" dirty="0">
                <a:latin typeface="Trebuchet MS"/>
                <a:cs typeface="Trebuchet MS"/>
              </a:rPr>
              <a:t>vez,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227" dirty="0">
                <a:latin typeface="Trebuchet MS"/>
                <a:cs typeface="Trebuchet MS"/>
              </a:rPr>
              <a:t>e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41" dirty="0">
                <a:latin typeface="Trebuchet MS"/>
                <a:cs typeface="Trebuchet MS"/>
              </a:rPr>
              <a:t>rode</a:t>
            </a:r>
            <a:r>
              <a:rPr sz="2545" i="1" spc="-132" dirty="0">
                <a:latin typeface="Trebuchet MS"/>
                <a:cs typeface="Trebuchet MS"/>
              </a:rPr>
              <a:t> </a:t>
            </a:r>
            <a:r>
              <a:rPr sz="2545" i="1" spc="-159" dirty="0">
                <a:latin typeface="Trebuchet MS"/>
                <a:cs typeface="Trebuchet MS"/>
              </a:rPr>
              <a:t>os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191" dirty="0">
                <a:latin typeface="Trebuchet MS"/>
                <a:cs typeface="Trebuchet MS"/>
              </a:rPr>
              <a:t>testes </a:t>
            </a:r>
            <a:r>
              <a:rPr sz="2545" i="1" spc="-185" dirty="0">
                <a:latin typeface="Trebuchet MS"/>
                <a:cs typeface="Trebuchet MS"/>
              </a:rPr>
              <a:t> </a:t>
            </a:r>
            <a:r>
              <a:rPr sz="2545" i="1" spc="-200" dirty="0">
                <a:latin typeface="Trebuchet MS"/>
                <a:cs typeface="Trebuchet MS"/>
              </a:rPr>
              <a:t>at</a:t>
            </a:r>
            <a:r>
              <a:rPr sz="2545" i="1" spc="-223" dirty="0">
                <a:latin typeface="Trebuchet MS"/>
                <a:cs typeface="Trebuchet MS"/>
              </a:rPr>
              <a:t>é</a:t>
            </a:r>
            <a:r>
              <a:rPr sz="2545" i="1" spc="-136" dirty="0">
                <a:latin typeface="Trebuchet MS"/>
                <a:cs typeface="Trebuchet MS"/>
              </a:rPr>
              <a:t> </a:t>
            </a:r>
            <a:r>
              <a:rPr sz="2545" i="1" spc="-218" dirty="0">
                <a:latin typeface="Trebuchet MS"/>
                <a:cs typeface="Trebuchet MS"/>
              </a:rPr>
              <a:t>q</a:t>
            </a:r>
            <a:r>
              <a:rPr sz="2545" i="1" spc="-223" dirty="0">
                <a:latin typeface="Trebuchet MS"/>
                <a:cs typeface="Trebuchet MS"/>
              </a:rPr>
              <a:t>u</a:t>
            </a:r>
            <a:r>
              <a:rPr sz="2545" i="1" spc="-214" dirty="0">
                <a:latin typeface="Trebuchet MS"/>
                <a:cs typeface="Trebuchet MS"/>
              </a:rPr>
              <a:t>e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185" dirty="0">
                <a:latin typeface="Trebuchet MS"/>
                <a:cs typeface="Trebuchet MS"/>
              </a:rPr>
              <a:t>nã</a:t>
            </a:r>
            <a:r>
              <a:rPr sz="2545" i="1" spc="-182" dirty="0">
                <a:latin typeface="Trebuchet MS"/>
                <a:cs typeface="Trebuchet MS"/>
              </a:rPr>
              <a:t>o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18" dirty="0">
                <a:latin typeface="Trebuchet MS"/>
                <a:cs typeface="Trebuchet MS"/>
              </a:rPr>
              <a:t>falhe</a:t>
            </a:r>
            <a:r>
              <a:rPr sz="2545" i="1" spc="-377" dirty="0">
                <a:latin typeface="Trebuchet MS"/>
                <a:cs typeface="Trebuchet MS"/>
              </a:rPr>
              <a:t>m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195" dirty="0">
                <a:latin typeface="Trebuchet MS"/>
                <a:cs typeface="Trebuchet MS"/>
              </a:rPr>
              <a:t>mai</a:t>
            </a:r>
            <a:r>
              <a:rPr sz="2545" i="1" spc="-141" dirty="0">
                <a:latin typeface="Trebuchet MS"/>
                <a:cs typeface="Trebuchet MS"/>
              </a:rPr>
              <a:t>s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05" dirty="0">
                <a:latin typeface="Trebuchet MS"/>
                <a:cs typeface="Trebuchet MS"/>
              </a:rPr>
              <a:t>(tarj</a:t>
            </a:r>
            <a:r>
              <a:rPr sz="2545" i="1" spc="-250" dirty="0">
                <a:latin typeface="Trebuchet MS"/>
                <a:cs typeface="Trebuchet MS"/>
              </a:rPr>
              <a:t>a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45" dirty="0">
                <a:latin typeface="Trebuchet MS"/>
                <a:cs typeface="Trebuchet MS"/>
              </a:rPr>
              <a:t>verde)</a:t>
            </a:r>
            <a:r>
              <a:rPr sz="2545" i="1" spc="-185" dirty="0">
                <a:latin typeface="Trebuchet MS"/>
                <a:cs typeface="Trebuchet MS"/>
              </a:rPr>
              <a:t>,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191" dirty="0">
                <a:latin typeface="Trebuchet MS"/>
                <a:cs typeface="Trebuchet MS"/>
              </a:rPr>
              <a:t>ante</a:t>
            </a:r>
            <a:r>
              <a:rPr sz="2545" i="1" spc="-150" dirty="0">
                <a:latin typeface="Trebuchet MS"/>
                <a:cs typeface="Trebuchet MS"/>
              </a:rPr>
              <a:t>s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41" dirty="0">
                <a:latin typeface="Trebuchet MS"/>
                <a:cs typeface="Trebuchet MS"/>
              </a:rPr>
              <a:t>d</a:t>
            </a:r>
            <a:r>
              <a:rPr sz="2545" i="1" spc="-231" dirty="0">
                <a:latin typeface="Trebuchet MS"/>
                <a:cs typeface="Trebuchet MS"/>
              </a:rPr>
              <a:t>e</a:t>
            </a:r>
            <a:r>
              <a:rPr sz="2545" i="1" spc="-127" dirty="0">
                <a:latin typeface="Trebuchet MS"/>
                <a:cs typeface="Trebuchet MS"/>
              </a:rPr>
              <a:t> </a:t>
            </a:r>
            <a:r>
              <a:rPr sz="2545" i="1" spc="-214" dirty="0">
                <a:latin typeface="Trebuchet MS"/>
                <a:cs typeface="Trebuchet MS"/>
              </a:rPr>
              <a:t>prosseguir.</a:t>
            </a:r>
            <a:endParaRPr sz="2545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101" y="332238"/>
            <a:ext cx="7824437" cy="688766"/>
          </a:xfrm>
          <a:prstGeom prst="rect">
            <a:avLst/>
          </a:prstGeom>
        </p:spPr>
        <p:txBody>
          <a:bodyPr vert="horz" wrap="square" lIns="0" tIns="11545" rIns="0" bIns="0" rtlCol="0" anchor="ctr">
            <a:spAutoFit/>
          </a:bodyPr>
          <a:lstStyle/>
          <a:p>
            <a:pPr marL="11546">
              <a:lnSpc>
                <a:spcPct val="100000"/>
              </a:lnSpc>
              <a:spcBef>
                <a:spcPts val="91"/>
              </a:spcBef>
            </a:pPr>
            <a:r>
              <a:rPr spc="-355" dirty="0"/>
              <a:t>Po</a:t>
            </a:r>
            <a:r>
              <a:rPr spc="-273" dirty="0"/>
              <a:t>r</a:t>
            </a:r>
            <a:r>
              <a:rPr spc="-182" dirty="0"/>
              <a:t> </a:t>
            </a:r>
            <a:r>
              <a:rPr spc="-314" dirty="0"/>
              <a:t>qu</a:t>
            </a:r>
            <a:r>
              <a:rPr spc="-295" dirty="0"/>
              <a:t>e</a:t>
            </a:r>
            <a:r>
              <a:rPr spc="-182" dirty="0"/>
              <a:t> </a:t>
            </a:r>
            <a:r>
              <a:rPr spc="-273" dirty="0"/>
              <a:t>testar?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23588" y="6449038"/>
            <a:ext cx="209549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37">
              <a:lnSpc>
                <a:spcPts val="2609"/>
              </a:lnSpc>
            </a:pPr>
            <a:fld id="{81D60167-4931-47E6-BA6A-407CBD079E47}" type="slidenum">
              <a:rPr sz="2182" i="1" spc="-45" dirty="0">
                <a:solidFill>
                  <a:srgbClr val="333365"/>
                </a:solidFill>
                <a:latin typeface="Trebuchet MS"/>
                <a:cs typeface="Trebuchet MS"/>
              </a:rPr>
              <a:pPr marL="34637">
                <a:lnSpc>
                  <a:spcPts val="2609"/>
                </a:lnSpc>
              </a:pPr>
              <a:t>4</a:t>
            </a:fld>
            <a:endParaRPr sz="2182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8867" y="1438333"/>
            <a:ext cx="11040533" cy="4867405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277094" indent="-266125">
              <a:spcBef>
                <a:spcPts val="86"/>
              </a:spcBef>
              <a:buClr>
                <a:srgbClr val="CC0000"/>
              </a:buClr>
              <a:buFont typeface="Wingdings"/>
              <a:buChar char=""/>
              <a:tabLst>
                <a:tab pos="277671" algn="l"/>
              </a:tabLst>
            </a:pPr>
            <a:r>
              <a:rPr sz="2909" i="1" spc="-264" dirty="0">
                <a:latin typeface="Trebuchet MS"/>
                <a:cs typeface="Trebuchet MS"/>
              </a:rPr>
              <a:t>Por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45" dirty="0">
                <a:latin typeface="Trebuchet MS"/>
                <a:cs typeface="Trebuchet MS"/>
              </a:rPr>
              <a:t>que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191" dirty="0">
                <a:latin typeface="Trebuchet MS"/>
                <a:cs typeface="Trebuchet MS"/>
              </a:rPr>
              <a:t>não?</a:t>
            </a:r>
            <a:endParaRPr sz="2909" dirty="0">
              <a:latin typeface="Trebuchet MS"/>
              <a:cs typeface="Trebuchet MS"/>
            </a:endParaRPr>
          </a:p>
          <a:p>
            <a:pPr marL="634429" lvl="1" indent="-238416">
              <a:spcBef>
                <a:spcPts val="9"/>
              </a:spcBef>
              <a:buClr>
                <a:srgbClr val="CC0000"/>
              </a:buClr>
              <a:buFont typeface="Wingdings"/>
              <a:buChar char=""/>
              <a:tabLst>
                <a:tab pos="635006" algn="l"/>
              </a:tabLst>
            </a:pP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Com</a:t>
            </a:r>
            <a:r>
              <a:rPr sz="2545" i="1" spc="-159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sabe</a:t>
            </a:r>
            <a:r>
              <a:rPr sz="2545" i="1" spc="-164" dirty="0">
                <a:solidFill>
                  <a:srgbClr val="000065"/>
                </a:solidFill>
                <a:latin typeface="Trebuchet MS"/>
                <a:cs typeface="Trebuchet MS"/>
              </a:rPr>
              <a:t>r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45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recurs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funcion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55" dirty="0">
                <a:solidFill>
                  <a:srgbClr val="000065"/>
                </a:solidFill>
                <a:latin typeface="Trebuchet MS"/>
                <a:cs typeface="Trebuchet MS"/>
              </a:rPr>
              <a:t>se</a:t>
            </a:r>
            <a:r>
              <a:rPr sz="2545" i="1" spc="-264" dirty="0">
                <a:solidFill>
                  <a:srgbClr val="000065"/>
                </a:solidFill>
                <a:latin typeface="Trebuchet MS"/>
                <a:cs typeface="Trebuchet MS"/>
              </a:rPr>
              <a:t>m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testar?</a:t>
            </a:r>
            <a:endParaRPr sz="2545" dirty="0">
              <a:latin typeface="Trebuchet MS"/>
              <a:cs typeface="Trebuchet MS"/>
            </a:endParaRPr>
          </a:p>
          <a:p>
            <a:pPr marL="634429" lvl="1" indent="-238416">
              <a:lnSpc>
                <a:spcPts val="3049"/>
              </a:lnSpc>
              <a:buClr>
                <a:srgbClr val="CC0000"/>
              </a:buClr>
              <a:buFont typeface="Wingdings"/>
              <a:buChar char=""/>
              <a:tabLst>
                <a:tab pos="635006" algn="l"/>
              </a:tabLst>
            </a:pP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Com</a:t>
            </a:r>
            <a:r>
              <a:rPr sz="2545" i="1" spc="-159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sabe</a:t>
            </a:r>
            <a:r>
              <a:rPr sz="2545" i="1" spc="-164" dirty="0">
                <a:solidFill>
                  <a:srgbClr val="000065"/>
                </a:solidFill>
                <a:latin typeface="Trebuchet MS"/>
                <a:cs typeface="Trebuchet MS"/>
              </a:rPr>
              <a:t>r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45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1" dirty="0">
                <a:solidFill>
                  <a:srgbClr val="CC0000"/>
                </a:solidFill>
                <a:latin typeface="Trebuchet MS"/>
                <a:cs typeface="Trebuchet MS"/>
              </a:rPr>
              <a:t>ainda</a:t>
            </a:r>
            <a:r>
              <a:rPr sz="2545" i="1" spc="-123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funcion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apó</a:t>
            </a:r>
            <a:r>
              <a:rPr sz="2545" i="1" spc="-136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refatoramento?</a:t>
            </a:r>
            <a:endParaRPr sz="2545" dirty="0">
              <a:latin typeface="Trebuchet MS"/>
              <a:cs typeface="Trebuchet MS"/>
            </a:endParaRPr>
          </a:p>
          <a:p>
            <a:pPr marL="277094" indent="-266125">
              <a:lnSpc>
                <a:spcPts val="3486"/>
              </a:lnSpc>
              <a:buClr>
                <a:srgbClr val="CC0000"/>
              </a:buClr>
              <a:buFont typeface="Wingdings"/>
              <a:buChar char=""/>
              <a:tabLst>
                <a:tab pos="277671" algn="l"/>
              </a:tabLst>
            </a:pPr>
            <a:r>
              <a:rPr sz="2909" i="1" spc="-195" dirty="0">
                <a:latin typeface="Trebuchet MS"/>
                <a:cs typeface="Trebuchet MS"/>
              </a:rPr>
              <a:t>Testes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36" dirty="0">
                <a:latin typeface="Trebuchet MS"/>
                <a:cs typeface="Trebuchet MS"/>
              </a:rPr>
              <a:t>dão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50" dirty="0">
                <a:latin typeface="Trebuchet MS"/>
                <a:cs typeface="Trebuchet MS"/>
              </a:rPr>
              <a:t>maior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23" dirty="0">
                <a:latin typeface="Trebuchet MS"/>
                <a:cs typeface="Trebuchet MS"/>
              </a:rPr>
              <a:t>segurança: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36" dirty="0">
                <a:solidFill>
                  <a:srgbClr val="CC0000"/>
                </a:solidFill>
                <a:latin typeface="Trebuchet MS"/>
                <a:cs typeface="Trebuchet MS"/>
              </a:rPr>
              <a:t>coragem</a:t>
            </a:r>
            <a:r>
              <a:rPr sz="2909" i="1" spc="-136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909" i="1" spc="-227" dirty="0">
                <a:latin typeface="Trebuchet MS"/>
                <a:cs typeface="Trebuchet MS"/>
              </a:rPr>
              <a:t>para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50" dirty="0">
                <a:latin typeface="Trebuchet MS"/>
                <a:cs typeface="Trebuchet MS"/>
              </a:rPr>
              <a:t>mudar</a:t>
            </a:r>
            <a:endParaRPr sz="2909" dirty="0">
              <a:latin typeface="Trebuchet MS"/>
              <a:cs typeface="Trebuchet MS"/>
            </a:endParaRPr>
          </a:p>
          <a:p>
            <a:pPr marL="634429" marR="4618" lvl="1" indent="-238416">
              <a:spcBef>
                <a:spcPts val="9"/>
              </a:spcBef>
              <a:buClr>
                <a:srgbClr val="CC0000"/>
              </a:buClr>
              <a:buFont typeface="Wingdings"/>
              <a:buChar char=""/>
              <a:tabLst>
                <a:tab pos="635006" algn="l"/>
              </a:tabLst>
            </a:pPr>
            <a:r>
              <a:rPr sz="2545" i="1" spc="-150" dirty="0">
                <a:solidFill>
                  <a:srgbClr val="000065"/>
                </a:solidFill>
                <a:latin typeface="Trebuchet MS"/>
                <a:cs typeface="Trebuchet MS"/>
              </a:rPr>
              <a:t>Que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adianta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59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" dirty="0">
                <a:solidFill>
                  <a:srgbClr val="000065"/>
                </a:solidFill>
                <a:latin typeface="Trebuchet MS"/>
                <a:cs typeface="Trebuchet MS"/>
              </a:rPr>
              <a:t>OO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isolar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59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interface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da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implementação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68" dirty="0">
                <a:solidFill>
                  <a:srgbClr val="000065"/>
                </a:solidFill>
                <a:latin typeface="Trebuchet MS"/>
                <a:cs typeface="Trebuchet MS"/>
              </a:rPr>
              <a:t>se </a:t>
            </a:r>
            <a:r>
              <a:rPr sz="2545" i="1" spc="-750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programado</a:t>
            </a:r>
            <a:r>
              <a:rPr sz="2545" i="1" spc="-177" dirty="0">
                <a:solidFill>
                  <a:srgbClr val="000065"/>
                </a:solidFill>
                <a:latin typeface="Trebuchet MS"/>
                <a:cs typeface="Trebuchet MS"/>
              </a:rPr>
              <a:t>r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1" dirty="0">
                <a:solidFill>
                  <a:srgbClr val="000065"/>
                </a:solidFill>
                <a:latin typeface="Trebuchet MS"/>
                <a:cs typeface="Trebuchet MS"/>
              </a:rPr>
              <a:t>te</a:t>
            </a:r>
            <a:r>
              <a:rPr sz="2545" i="1" spc="-318" dirty="0">
                <a:solidFill>
                  <a:srgbClr val="000065"/>
                </a:solidFill>
                <a:latin typeface="Trebuchet MS"/>
                <a:cs typeface="Trebuchet MS"/>
              </a:rPr>
              <a:t>m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41" dirty="0">
                <a:solidFill>
                  <a:srgbClr val="CC0000"/>
                </a:solidFill>
                <a:latin typeface="Trebuchet MS"/>
                <a:cs typeface="Trebuchet MS"/>
              </a:rPr>
              <a:t>med</a:t>
            </a:r>
            <a:r>
              <a:rPr sz="2545" i="1" spc="-200" dirty="0">
                <a:solidFill>
                  <a:srgbClr val="CC0000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545" i="1" spc="-241" dirty="0">
                <a:solidFill>
                  <a:srgbClr val="000065"/>
                </a:solidFill>
                <a:latin typeface="Trebuchet MS"/>
                <a:cs typeface="Trebuchet MS"/>
              </a:rPr>
              <a:t>d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41" dirty="0">
                <a:solidFill>
                  <a:srgbClr val="000065"/>
                </a:solidFill>
                <a:latin typeface="Trebuchet MS"/>
                <a:cs typeface="Trebuchet MS"/>
              </a:rPr>
              <a:t>muda</a:t>
            </a:r>
            <a:r>
              <a:rPr sz="2545" i="1" spc="-159" dirty="0">
                <a:solidFill>
                  <a:srgbClr val="000065"/>
                </a:solidFill>
                <a:latin typeface="Trebuchet MS"/>
                <a:cs typeface="Trebuchet MS"/>
              </a:rPr>
              <a:t>r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59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implementação?</a:t>
            </a:r>
            <a:endParaRPr sz="2545" dirty="0">
              <a:latin typeface="Trebuchet MS"/>
              <a:cs typeface="Trebuchet MS"/>
            </a:endParaRPr>
          </a:p>
          <a:p>
            <a:pPr marL="634429" lvl="1" indent="-238416">
              <a:spcBef>
                <a:spcPts val="5"/>
              </a:spcBef>
              <a:buClr>
                <a:srgbClr val="CC0000"/>
              </a:buClr>
              <a:buFont typeface="Wingdings"/>
              <a:buChar char=""/>
              <a:tabLst>
                <a:tab pos="635006" algn="l"/>
              </a:tabLst>
            </a:pP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Códig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testad</a:t>
            </a:r>
            <a:r>
              <a:rPr sz="2545" i="1" spc="-218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é</a:t>
            </a:r>
            <a:r>
              <a:rPr sz="2545" i="1" spc="-141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36" dirty="0">
                <a:solidFill>
                  <a:srgbClr val="000065"/>
                </a:solidFill>
                <a:latin typeface="Trebuchet MS"/>
                <a:cs typeface="Trebuchet MS"/>
              </a:rPr>
              <a:t>m</a:t>
            </a:r>
            <a:r>
              <a:rPr sz="2545" i="1" spc="-168" dirty="0">
                <a:solidFill>
                  <a:srgbClr val="000065"/>
                </a:solidFill>
                <a:latin typeface="Trebuchet MS"/>
                <a:cs typeface="Trebuchet MS"/>
              </a:rPr>
              <a:t>ai</a:t>
            </a:r>
            <a:r>
              <a:rPr sz="2545" i="1" spc="-159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36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31" dirty="0">
                <a:solidFill>
                  <a:srgbClr val="CC0000"/>
                </a:solidFill>
                <a:latin typeface="Trebuchet MS"/>
                <a:cs typeface="Trebuchet MS"/>
              </a:rPr>
              <a:t>confiável</a:t>
            </a:r>
            <a:endParaRPr sz="2545" dirty="0">
              <a:latin typeface="Trebuchet MS"/>
              <a:cs typeface="Trebuchet MS"/>
            </a:endParaRPr>
          </a:p>
          <a:p>
            <a:pPr marL="634429" lvl="1" indent="-238416">
              <a:lnSpc>
                <a:spcPts val="3045"/>
              </a:lnSpc>
              <a:spcBef>
                <a:spcPts val="9"/>
              </a:spcBef>
              <a:buClr>
                <a:srgbClr val="CC0000"/>
              </a:buClr>
              <a:buFont typeface="Wingdings"/>
              <a:buChar char=""/>
              <a:tabLst>
                <a:tab pos="635006" algn="l"/>
              </a:tabLst>
            </a:pP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Códig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testad</a:t>
            </a:r>
            <a:r>
              <a:rPr sz="2545" i="1" spc="-218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6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CC0000"/>
                </a:solidFill>
                <a:latin typeface="Trebuchet MS"/>
                <a:cs typeface="Trebuchet MS"/>
              </a:rPr>
              <a:t>pod</a:t>
            </a:r>
            <a:r>
              <a:rPr sz="2545" i="1" spc="-218" dirty="0">
                <a:solidFill>
                  <a:srgbClr val="CC0000"/>
                </a:solidFill>
                <a:latin typeface="Trebuchet MS"/>
                <a:cs typeface="Trebuchet MS"/>
              </a:rPr>
              <a:t>e</a:t>
            </a:r>
            <a:r>
              <a:rPr sz="2545" i="1" spc="-127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CC0000"/>
                </a:solidFill>
                <a:latin typeface="Trebuchet MS"/>
                <a:cs typeface="Trebuchet MS"/>
              </a:rPr>
              <a:t>se</a:t>
            </a:r>
            <a:r>
              <a:rPr sz="2545" i="1" spc="-182" dirty="0">
                <a:solidFill>
                  <a:srgbClr val="CC0000"/>
                </a:solidFill>
                <a:latin typeface="Trebuchet MS"/>
                <a:cs typeface="Trebuchet MS"/>
              </a:rPr>
              <a:t>r</a:t>
            </a:r>
            <a:r>
              <a:rPr sz="2545" i="1" spc="-127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545" i="1" spc="-218" dirty="0">
                <a:solidFill>
                  <a:srgbClr val="CC0000"/>
                </a:solidFill>
                <a:latin typeface="Trebuchet MS"/>
                <a:cs typeface="Trebuchet MS"/>
              </a:rPr>
              <a:t>alterad</a:t>
            </a:r>
            <a:r>
              <a:rPr sz="2545" i="1" spc="-245" dirty="0">
                <a:solidFill>
                  <a:srgbClr val="CC0000"/>
                </a:solidFill>
                <a:latin typeface="Trebuchet MS"/>
                <a:cs typeface="Trebuchet MS"/>
              </a:rPr>
              <a:t>o</a:t>
            </a:r>
            <a:r>
              <a:rPr sz="2545" i="1" spc="-123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545" i="1" spc="-159" dirty="0">
                <a:solidFill>
                  <a:srgbClr val="000065"/>
                </a:solidFill>
                <a:latin typeface="Trebuchet MS"/>
                <a:cs typeface="Trebuchet MS"/>
              </a:rPr>
              <a:t>se</a:t>
            </a:r>
            <a:r>
              <a:rPr sz="2545" i="1" spc="-264" dirty="0">
                <a:solidFill>
                  <a:srgbClr val="000065"/>
                </a:solidFill>
                <a:latin typeface="Trebuchet MS"/>
                <a:cs typeface="Trebuchet MS"/>
              </a:rPr>
              <a:t>m</a:t>
            </a:r>
            <a:r>
              <a:rPr sz="2545" i="1" spc="-141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medo</a:t>
            </a:r>
            <a:endParaRPr sz="2545" dirty="0">
              <a:latin typeface="Trebuchet MS"/>
              <a:cs typeface="Trebuchet MS"/>
            </a:endParaRPr>
          </a:p>
          <a:p>
            <a:pPr marL="277094" indent="-266125">
              <a:lnSpc>
                <a:spcPts val="3481"/>
              </a:lnSpc>
              <a:buClr>
                <a:srgbClr val="CC0000"/>
              </a:buClr>
              <a:buFont typeface="Wingdings"/>
              <a:buChar char=""/>
              <a:tabLst>
                <a:tab pos="277671" algn="l"/>
              </a:tabLst>
            </a:pPr>
            <a:r>
              <a:rPr sz="2909" i="1" spc="-208" dirty="0">
                <a:latin typeface="Trebuchet MS"/>
                <a:cs typeface="Trebuchet MS"/>
              </a:rPr>
              <a:t>Como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23" dirty="0">
                <a:latin typeface="Trebuchet MS"/>
                <a:cs typeface="Trebuchet MS"/>
              </a:rPr>
              <a:t>saber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31" dirty="0">
                <a:latin typeface="Trebuchet MS"/>
                <a:cs typeface="Trebuchet MS"/>
              </a:rPr>
              <a:t>quando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41" dirty="0">
                <a:latin typeface="Trebuchet MS"/>
                <a:cs typeface="Trebuchet MS"/>
              </a:rPr>
              <a:t>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82" dirty="0">
                <a:latin typeface="Trebuchet MS"/>
                <a:cs typeface="Trebuchet MS"/>
              </a:rPr>
              <a:t>projeto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05" dirty="0">
                <a:latin typeface="Trebuchet MS"/>
                <a:cs typeface="Trebuchet MS"/>
              </a:rPr>
              <a:t>está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50" dirty="0">
                <a:latin typeface="Trebuchet MS"/>
                <a:cs typeface="Trebuchet MS"/>
              </a:rPr>
              <a:t>pronto</a:t>
            </a:r>
            <a:endParaRPr sz="2909" dirty="0">
              <a:latin typeface="Trebuchet MS"/>
              <a:cs typeface="Trebuchet MS"/>
            </a:endParaRPr>
          </a:p>
          <a:p>
            <a:pPr marL="634429" lvl="1" indent="-238416">
              <a:spcBef>
                <a:spcPts val="14"/>
              </a:spcBef>
              <a:buClr>
                <a:srgbClr val="CC0000"/>
              </a:buClr>
              <a:buFont typeface="Wingdings"/>
              <a:buChar char=""/>
              <a:tabLst>
                <a:tab pos="635006" algn="l"/>
              </a:tabLst>
            </a:pP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Teste</a:t>
            </a:r>
            <a:r>
              <a:rPr sz="2545" i="1" spc="-145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782" dirty="0">
                <a:solidFill>
                  <a:srgbClr val="000065"/>
                </a:solidFill>
                <a:latin typeface="Trebuchet MS"/>
                <a:cs typeface="Trebuchet MS"/>
              </a:rPr>
              <a:t>=</a:t>
            </a:r>
            <a:r>
              <a:rPr sz="2545" i="1" spc="786" dirty="0">
                <a:solidFill>
                  <a:srgbClr val="000065"/>
                </a:solidFill>
                <a:latin typeface="Trebuchet MS"/>
                <a:cs typeface="Trebuchet MS"/>
              </a:rPr>
              <a:t>=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requisito</a:t>
            </a: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77" dirty="0">
                <a:solidFill>
                  <a:srgbClr val="000065"/>
                </a:solidFill>
                <a:latin typeface="Trebuchet MS"/>
                <a:cs typeface="Trebuchet MS"/>
              </a:rPr>
              <a:t>'executáveis'</a:t>
            </a:r>
            <a:endParaRPr sz="2545" dirty="0">
              <a:latin typeface="Trebuchet MS"/>
              <a:cs typeface="Trebuchet MS"/>
            </a:endParaRPr>
          </a:p>
          <a:p>
            <a:pPr marL="634429" lvl="1" indent="-238416">
              <a:buClr>
                <a:srgbClr val="CC0000"/>
              </a:buClr>
              <a:buFont typeface="Wingdings"/>
              <a:buChar char=""/>
              <a:tabLst>
                <a:tab pos="635006" algn="l"/>
              </a:tabLst>
            </a:pP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Teste</a:t>
            </a:r>
            <a:r>
              <a:rPr sz="2545" i="1" spc="-145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41" dirty="0">
                <a:solidFill>
                  <a:srgbClr val="000065"/>
                </a:solidFill>
                <a:latin typeface="Trebuchet MS"/>
                <a:cs typeface="Trebuchet MS"/>
              </a:rPr>
              <a:t>d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4" dirty="0">
                <a:solidFill>
                  <a:srgbClr val="000065"/>
                </a:solidFill>
                <a:latin typeface="Trebuchet MS"/>
                <a:cs typeface="Trebuchet MS"/>
              </a:rPr>
              <a:t>unidad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deve</a:t>
            </a:r>
            <a:r>
              <a:rPr sz="2545" i="1" spc="-345" dirty="0">
                <a:solidFill>
                  <a:srgbClr val="000065"/>
                </a:solidFill>
                <a:latin typeface="Trebuchet MS"/>
                <a:cs typeface="Trebuchet MS"/>
              </a:rPr>
              <a:t>m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se</a:t>
            </a: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r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executado</a:t>
            </a:r>
            <a:r>
              <a:rPr sz="2545" i="1" spc="-155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temp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todo</a:t>
            </a:r>
            <a:endParaRPr sz="2545" dirty="0">
              <a:latin typeface="Trebuchet MS"/>
              <a:cs typeface="Trebuchet MS"/>
            </a:endParaRPr>
          </a:p>
          <a:p>
            <a:pPr marL="634429" marR="76201" lvl="1" indent="-238416">
              <a:buClr>
                <a:srgbClr val="CC0000"/>
              </a:buClr>
              <a:buFont typeface="Wingdings"/>
              <a:buChar char=""/>
              <a:tabLst>
                <a:tab pos="635006" algn="l"/>
              </a:tabLst>
            </a:pPr>
            <a:r>
              <a:rPr sz="2545" i="1" spc="-177" dirty="0">
                <a:solidFill>
                  <a:srgbClr val="000065"/>
                </a:solidFill>
                <a:latin typeface="Trebuchet MS"/>
                <a:cs typeface="Trebuchet MS"/>
              </a:rPr>
              <a:t>Escrev</a:t>
            </a:r>
            <a:r>
              <a:rPr sz="2545" i="1" spc="-191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s 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teste</a:t>
            </a:r>
            <a:r>
              <a:rPr sz="2545" i="1" spc="-164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1" dirty="0">
                <a:solidFill>
                  <a:srgbClr val="CC0000"/>
                </a:solidFill>
                <a:latin typeface="Trebuchet MS"/>
                <a:cs typeface="Trebuchet MS"/>
              </a:rPr>
              <a:t>ante</a:t>
            </a:r>
            <a:r>
              <a:rPr sz="2545" i="1" spc="-159" dirty="0">
                <a:solidFill>
                  <a:srgbClr val="CC0000"/>
                </a:solidFill>
                <a:latin typeface="Trebuchet MS"/>
                <a:cs typeface="Trebuchet MS"/>
              </a:rPr>
              <a:t>s</a:t>
            </a:r>
            <a:r>
              <a:rPr sz="2545" i="1" spc="-295" dirty="0">
                <a:solidFill>
                  <a:srgbClr val="000065"/>
                </a:solidFill>
                <a:latin typeface="Trebuchet MS"/>
                <a:cs typeface="Trebuchet MS"/>
              </a:rPr>
              <a:t>.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73" dirty="0">
                <a:solidFill>
                  <a:srgbClr val="000065"/>
                </a:solidFill>
                <a:latin typeface="Trebuchet MS"/>
                <a:cs typeface="Trebuchet MS"/>
              </a:rPr>
              <a:t>Quand</a:t>
            </a:r>
            <a:r>
              <a:rPr sz="2545" i="1" spc="-159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todo</a:t>
            </a:r>
            <a:r>
              <a:rPr sz="2545" i="1" spc="-164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4" dirty="0">
                <a:solidFill>
                  <a:srgbClr val="000065"/>
                </a:solidFill>
                <a:latin typeface="Trebuchet MS"/>
                <a:cs typeface="Trebuchet MS"/>
              </a:rPr>
              <a:t>rodare</a:t>
            </a:r>
            <a:r>
              <a:rPr sz="2545" i="1" spc="-350" dirty="0">
                <a:solidFill>
                  <a:srgbClr val="000065"/>
                </a:solidFill>
                <a:latin typeface="Trebuchet MS"/>
                <a:cs typeface="Trebuchet MS"/>
              </a:rPr>
              <a:t>m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95" dirty="0">
                <a:solidFill>
                  <a:srgbClr val="000065"/>
                </a:solidFill>
                <a:latin typeface="Trebuchet MS"/>
                <a:cs typeface="Trebuchet MS"/>
              </a:rPr>
              <a:t>100%</a:t>
            </a:r>
            <a:r>
              <a:rPr sz="2545" i="1" spc="68" dirty="0">
                <a:solidFill>
                  <a:srgbClr val="000065"/>
                </a:solidFill>
                <a:latin typeface="Trebuchet MS"/>
                <a:cs typeface="Trebuchet MS"/>
              </a:rPr>
              <a:t>,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50" dirty="0">
                <a:solidFill>
                  <a:srgbClr val="000065"/>
                </a:solidFill>
                <a:latin typeface="Trebuchet MS"/>
                <a:cs typeface="Trebuchet MS"/>
              </a:rPr>
              <a:t>o  </a:t>
            </a:r>
            <a:r>
              <a:rPr sz="2545" i="1" spc="-245" dirty="0">
                <a:solidFill>
                  <a:srgbClr val="000065"/>
                </a:solidFill>
                <a:latin typeface="Trebuchet MS"/>
                <a:cs typeface="Trebuchet MS"/>
              </a:rPr>
              <a:t>projet</a:t>
            </a:r>
            <a:r>
              <a:rPr sz="2545" i="1" spc="-273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77" dirty="0">
                <a:solidFill>
                  <a:srgbClr val="000065"/>
                </a:solidFill>
                <a:latin typeface="Trebuchet MS"/>
                <a:cs typeface="Trebuchet MS"/>
              </a:rPr>
              <a:t>est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á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concluído!</a:t>
            </a:r>
            <a:endParaRPr sz="2545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966" y="1293734"/>
            <a:ext cx="10435167" cy="5322016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305380" marR="4618" indent="-294412">
              <a:spcBef>
                <a:spcPts val="86"/>
              </a:spcBef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136" dirty="0">
                <a:latin typeface="Trebuchet MS"/>
                <a:cs typeface="Trebuchet MS"/>
              </a:rPr>
              <a:t>Um </a:t>
            </a:r>
            <a:r>
              <a:rPr sz="2909" b="1" i="1" spc="-155" dirty="0">
                <a:solidFill>
                  <a:srgbClr val="CC0000"/>
                </a:solidFill>
                <a:latin typeface="Trebuchet MS"/>
                <a:cs typeface="Trebuchet MS"/>
              </a:rPr>
              <a:t>framework</a:t>
            </a:r>
            <a:r>
              <a:rPr sz="2909" b="1" i="1" spc="-132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909" i="1" spc="-245" dirty="0">
                <a:latin typeface="Trebuchet MS"/>
                <a:cs typeface="Trebuchet MS"/>
              </a:rPr>
              <a:t>que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50" dirty="0">
                <a:latin typeface="Trebuchet MS"/>
                <a:cs typeface="Trebuchet MS"/>
              </a:rPr>
              <a:t>facilita</a:t>
            </a:r>
            <a:r>
              <a:rPr sz="2909" i="1" spc="-132" dirty="0">
                <a:latin typeface="Trebuchet MS"/>
                <a:cs typeface="Trebuchet MS"/>
              </a:rPr>
              <a:t> </a:t>
            </a:r>
            <a:r>
              <a:rPr sz="2909" i="1" spc="-241" dirty="0">
                <a:latin typeface="Trebuchet MS"/>
                <a:cs typeface="Trebuchet MS"/>
              </a:rPr>
              <a:t>o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59" dirty="0">
                <a:latin typeface="Trebuchet MS"/>
                <a:cs typeface="Trebuchet MS"/>
              </a:rPr>
              <a:t>desenvolvimento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59" dirty="0">
                <a:latin typeface="Trebuchet MS"/>
                <a:cs typeface="Trebuchet MS"/>
              </a:rPr>
              <a:t>e </a:t>
            </a:r>
            <a:r>
              <a:rPr sz="2909" i="1" spc="-864" dirty="0">
                <a:latin typeface="Trebuchet MS"/>
                <a:cs typeface="Trebuchet MS"/>
              </a:rPr>
              <a:t> </a:t>
            </a:r>
            <a:r>
              <a:rPr sz="2909" i="1" spc="-214" dirty="0">
                <a:latin typeface="Trebuchet MS"/>
                <a:cs typeface="Trebuchet MS"/>
              </a:rPr>
              <a:t>execução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68" dirty="0">
                <a:latin typeface="Trebuchet MS"/>
                <a:cs typeface="Trebuchet MS"/>
              </a:rPr>
              <a:t>de</a:t>
            </a:r>
            <a:r>
              <a:rPr sz="2909" i="1" spc="-127" dirty="0">
                <a:latin typeface="Trebuchet MS"/>
                <a:cs typeface="Trebuchet MS"/>
              </a:rPr>
              <a:t> </a:t>
            </a:r>
            <a:r>
              <a:rPr sz="2909" b="1" i="1" spc="-205" dirty="0">
                <a:solidFill>
                  <a:srgbClr val="CC0000"/>
                </a:solidFill>
                <a:latin typeface="Trebuchet MS"/>
                <a:cs typeface="Trebuchet MS"/>
              </a:rPr>
              <a:t>teste</a:t>
            </a:r>
            <a:r>
              <a:rPr sz="2909" b="1" i="1" spc="-185" dirty="0">
                <a:solidFill>
                  <a:srgbClr val="CC0000"/>
                </a:solidFill>
                <a:latin typeface="Trebuchet MS"/>
                <a:cs typeface="Trebuchet MS"/>
              </a:rPr>
              <a:t>s</a:t>
            </a:r>
            <a:r>
              <a:rPr sz="2909" b="1" i="1" spc="-109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909" b="1" i="1" spc="-164" dirty="0">
                <a:solidFill>
                  <a:srgbClr val="CC0000"/>
                </a:solidFill>
                <a:latin typeface="Trebuchet MS"/>
                <a:cs typeface="Trebuchet MS"/>
              </a:rPr>
              <a:t>d</a:t>
            </a:r>
            <a:r>
              <a:rPr sz="2909" b="1" i="1" spc="-150" dirty="0">
                <a:solidFill>
                  <a:srgbClr val="CC0000"/>
                </a:solidFill>
                <a:latin typeface="Trebuchet MS"/>
                <a:cs typeface="Trebuchet MS"/>
              </a:rPr>
              <a:t>e</a:t>
            </a:r>
            <a:r>
              <a:rPr sz="2909" b="1" i="1" spc="-109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909" b="1" i="1" spc="-159" dirty="0">
                <a:solidFill>
                  <a:srgbClr val="CC0000"/>
                </a:solidFill>
                <a:latin typeface="Trebuchet MS"/>
                <a:cs typeface="Trebuchet MS"/>
              </a:rPr>
              <a:t>unidade</a:t>
            </a:r>
            <a:r>
              <a:rPr sz="2909" b="1" i="1" spc="-136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909" i="1" spc="-268" dirty="0">
                <a:latin typeface="Trebuchet MS"/>
                <a:cs typeface="Trebuchet MS"/>
              </a:rPr>
              <a:t>em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36" dirty="0">
                <a:latin typeface="Trebuchet MS"/>
                <a:cs typeface="Trebuchet MS"/>
              </a:rPr>
              <a:t>código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345" dirty="0">
                <a:latin typeface="Trebuchet MS"/>
                <a:cs typeface="Trebuchet MS"/>
              </a:rPr>
              <a:t>Java</a:t>
            </a:r>
            <a:endParaRPr sz="2909" dirty="0">
              <a:latin typeface="Trebuchet MS"/>
              <a:cs typeface="Trebuchet MS"/>
            </a:endParaRPr>
          </a:p>
          <a:p>
            <a:pPr marL="696198" lvl="1" indent="-260353">
              <a:spcBef>
                <a:spcPts val="9"/>
              </a:spcBef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Uma</a:t>
            </a:r>
            <a:r>
              <a:rPr sz="2545" i="1" spc="-136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CC0000"/>
                </a:solidFill>
                <a:latin typeface="Trebuchet MS"/>
                <a:cs typeface="Trebuchet MS"/>
              </a:rPr>
              <a:t>AP</a:t>
            </a:r>
            <a:r>
              <a:rPr sz="2545" i="1" spc="-100" dirty="0">
                <a:solidFill>
                  <a:srgbClr val="CC0000"/>
                </a:solidFill>
                <a:latin typeface="Trebuchet MS"/>
                <a:cs typeface="Trebuchet MS"/>
              </a:rPr>
              <a:t>I</a:t>
            </a:r>
            <a:r>
              <a:rPr sz="2545" i="1" spc="-123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par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CC0000"/>
                </a:solidFill>
                <a:latin typeface="Trebuchet MS"/>
                <a:cs typeface="Trebuchet MS"/>
              </a:rPr>
              <a:t>construi</a:t>
            </a:r>
            <a:r>
              <a:rPr sz="2545" i="1" spc="-185" dirty="0">
                <a:solidFill>
                  <a:srgbClr val="CC0000"/>
                </a:solidFill>
                <a:latin typeface="Trebuchet MS"/>
                <a:cs typeface="Trebuchet MS"/>
              </a:rPr>
              <a:t>r</a:t>
            </a:r>
            <a:r>
              <a:rPr sz="2545" i="1" spc="-123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36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1" dirty="0">
                <a:solidFill>
                  <a:srgbClr val="000065"/>
                </a:solidFill>
                <a:latin typeface="Trebuchet MS"/>
                <a:cs typeface="Trebuchet MS"/>
              </a:rPr>
              <a:t>testes</a:t>
            </a:r>
            <a:endParaRPr sz="2545" dirty="0">
              <a:latin typeface="Trebuchet MS"/>
              <a:cs typeface="Trebuchet MS"/>
            </a:endParaRPr>
          </a:p>
          <a:p>
            <a:pPr marL="696198" lvl="1" indent="-260353">
              <a:lnSpc>
                <a:spcPts val="3045"/>
              </a:lnSpc>
              <a:spcBef>
                <a:spcPts val="9"/>
              </a:spcBef>
              <a:buFont typeface="Wingdings"/>
              <a:buChar char=""/>
              <a:tabLst>
                <a:tab pos="696775" algn="l"/>
              </a:tabLst>
            </a:pPr>
            <a:r>
              <a:rPr sz="2545" i="1" spc="-195" dirty="0">
                <a:solidFill>
                  <a:srgbClr val="CC0000"/>
                </a:solidFill>
                <a:latin typeface="Trebuchet MS"/>
                <a:cs typeface="Trebuchet MS"/>
              </a:rPr>
              <a:t>Aplicaçõe</a:t>
            </a:r>
            <a:r>
              <a:rPr sz="2545" i="1" spc="-159" dirty="0">
                <a:solidFill>
                  <a:srgbClr val="CC0000"/>
                </a:solidFill>
                <a:latin typeface="Trebuchet MS"/>
                <a:cs typeface="Trebuchet MS"/>
              </a:rPr>
              <a:t>s</a:t>
            </a:r>
            <a:r>
              <a:rPr sz="2545" i="1" spc="-132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par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4" dirty="0">
                <a:solidFill>
                  <a:srgbClr val="CC0000"/>
                </a:solidFill>
                <a:latin typeface="Trebuchet MS"/>
                <a:cs typeface="Trebuchet MS"/>
              </a:rPr>
              <a:t>executa</a:t>
            </a:r>
            <a:r>
              <a:rPr sz="2545" i="1" spc="-173" dirty="0">
                <a:solidFill>
                  <a:srgbClr val="CC0000"/>
                </a:solidFill>
                <a:latin typeface="Trebuchet MS"/>
                <a:cs typeface="Trebuchet MS"/>
              </a:rPr>
              <a:t>r</a:t>
            </a:r>
            <a:r>
              <a:rPr sz="2545" i="1" spc="-132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545" i="1" spc="-191" dirty="0">
                <a:solidFill>
                  <a:srgbClr val="000065"/>
                </a:solidFill>
                <a:latin typeface="Trebuchet MS"/>
                <a:cs typeface="Trebuchet MS"/>
              </a:rPr>
              <a:t>testes</a:t>
            </a:r>
            <a:endParaRPr sz="2545" dirty="0">
              <a:latin typeface="Trebuchet MS"/>
              <a:cs typeface="Trebuchet MS"/>
            </a:endParaRPr>
          </a:p>
          <a:p>
            <a:pPr marL="305958" indent="-294989">
              <a:lnSpc>
                <a:spcPts val="3481"/>
              </a:lnSpc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264" dirty="0">
                <a:latin typeface="Trebuchet MS"/>
                <a:cs typeface="Trebuchet MS"/>
              </a:rPr>
              <a:t>A</a:t>
            </a:r>
            <a:r>
              <a:rPr sz="2909" i="1" spc="-145" dirty="0">
                <a:latin typeface="Trebuchet MS"/>
                <a:cs typeface="Trebuchet MS"/>
              </a:rPr>
              <a:t> </a:t>
            </a:r>
            <a:r>
              <a:rPr sz="2909" i="1" spc="-195" dirty="0">
                <a:latin typeface="Trebuchet MS"/>
                <a:cs typeface="Trebuchet MS"/>
              </a:rPr>
              <a:t>API</a:t>
            </a:r>
            <a:endParaRPr sz="2909" dirty="0">
              <a:latin typeface="Trebuchet MS"/>
              <a:cs typeface="Trebuchet MS"/>
            </a:endParaRPr>
          </a:p>
          <a:p>
            <a:pPr marL="696198" marR="272475" lvl="1" indent="-260353">
              <a:spcBef>
                <a:spcPts val="14"/>
              </a:spcBef>
              <a:buClr>
                <a:srgbClr val="CC0000"/>
              </a:buClr>
              <a:buFont typeface="Wingdings"/>
              <a:buChar char=""/>
              <a:tabLst>
                <a:tab pos="696775" algn="l"/>
                <a:tab pos="5619229" algn="l"/>
              </a:tabLst>
            </a:pPr>
            <a:r>
              <a:rPr sz="2545" i="1" spc="-155" dirty="0">
                <a:solidFill>
                  <a:srgbClr val="000065"/>
                </a:solidFill>
                <a:latin typeface="Trebuchet MS"/>
                <a:cs typeface="Trebuchet MS"/>
              </a:rPr>
              <a:t>Classe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36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5" dirty="0">
                <a:solidFill>
                  <a:srgbClr val="CC0000"/>
                </a:solidFill>
                <a:latin typeface="Trebuchet MS"/>
                <a:cs typeface="Trebuchet MS"/>
              </a:rPr>
              <a:t>Tes</a:t>
            </a:r>
            <a:r>
              <a:rPr sz="2545" i="1" spc="-159" dirty="0">
                <a:solidFill>
                  <a:srgbClr val="CC0000"/>
                </a:solidFill>
                <a:latin typeface="Trebuchet MS"/>
                <a:cs typeface="Trebuchet MS"/>
              </a:rPr>
              <a:t>t</a:t>
            </a:r>
            <a:r>
              <a:rPr sz="2545" i="1" spc="-295" dirty="0">
                <a:solidFill>
                  <a:srgbClr val="000065"/>
                </a:solidFill>
                <a:latin typeface="Trebuchet MS"/>
                <a:cs typeface="Trebuchet MS"/>
              </a:rPr>
              <a:t>,</a:t>
            </a:r>
            <a:r>
              <a:rPr sz="2545" i="1" spc="-136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59" dirty="0">
                <a:solidFill>
                  <a:srgbClr val="CC0000"/>
                </a:solidFill>
                <a:latin typeface="Trebuchet MS"/>
                <a:cs typeface="Trebuchet MS"/>
              </a:rPr>
              <a:t>TestCas</a:t>
            </a:r>
            <a:r>
              <a:rPr sz="2545" i="1" spc="-182" dirty="0">
                <a:solidFill>
                  <a:srgbClr val="CC0000"/>
                </a:solidFill>
                <a:latin typeface="Trebuchet MS"/>
                <a:cs typeface="Trebuchet MS"/>
              </a:rPr>
              <a:t>e</a:t>
            </a:r>
            <a:r>
              <a:rPr sz="2545" i="1" spc="-295" dirty="0">
                <a:solidFill>
                  <a:srgbClr val="000065"/>
                </a:solidFill>
                <a:latin typeface="Trebuchet MS"/>
                <a:cs typeface="Trebuchet MS"/>
              </a:rPr>
              <a:t>,</a:t>
            </a:r>
            <a:r>
              <a:rPr sz="2545" i="1" spc="-136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1" dirty="0">
                <a:solidFill>
                  <a:srgbClr val="CC0000"/>
                </a:solidFill>
                <a:latin typeface="Trebuchet MS"/>
                <a:cs typeface="Trebuchet MS"/>
              </a:rPr>
              <a:t>TestSuit</a:t>
            </a:r>
            <a:r>
              <a:rPr sz="2545" i="1" spc="-231" dirty="0">
                <a:solidFill>
                  <a:srgbClr val="CC0000"/>
                </a:solidFill>
                <a:latin typeface="Trebuchet MS"/>
                <a:cs typeface="Trebuchet MS"/>
              </a:rPr>
              <a:t>e</a:t>
            </a:r>
            <a:r>
              <a:rPr sz="2545" i="1" spc="-295" dirty="0">
                <a:solidFill>
                  <a:srgbClr val="000065"/>
                </a:solidFill>
                <a:latin typeface="Trebuchet MS"/>
                <a:cs typeface="Trebuchet MS"/>
              </a:rPr>
              <a:t>,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41" dirty="0">
                <a:solidFill>
                  <a:srgbClr val="000065"/>
                </a:solidFill>
                <a:latin typeface="Trebuchet MS"/>
                <a:cs typeface="Trebuchet MS"/>
              </a:rPr>
              <a:t>etc</a:t>
            </a: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.</a:t>
            </a:r>
            <a:r>
              <a:rPr sz="2545" i="1" dirty="0">
                <a:solidFill>
                  <a:srgbClr val="000065"/>
                </a:solidFill>
                <a:latin typeface="Trebuchet MS"/>
                <a:cs typeface="Trebuchet MS"/>
              </a:rPr>
              <a:t>	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oferece</a:t>
            </a:r>
            <a:r>
              <a:rPr sz="2545" i="1" spc="-368" dirty="0">
                <a:solidFill>
                  <a:srgbClr val="000065"/>
                </a:solidFill>
                <a:latin typeface="Trebuchet MS"/>
                <a:cs typeface="Trebuchet MS"/>
              </a:rPr>
              <a:t>m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14" dirty="0">
                <a:solidFill>
                  <a:srgbClr val="000065"/>
                </a:solidFill>
                <a:latin typeface="Trebuchet MS"/>
                <a:cs typeface="Trebuchet MS"/>
              </a:rPr>
              <a:t>a 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infraestrutura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necessária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para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4" dirty="0">
                <a:solidFill>
                  <a:srgbClr val="000065"/>
                </a:solidFill>
                <a:latin typeface="Trebuchet MS"/>
                <a:cs typeface="Trebuchet MS"/>
              </a:rPr>
              <a:t>criar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59" dirty="0">
                <a:solidFill>
                  <a:srgbClr val="000065"/>
                </a:solidFill>
                <a:latin typeface="Trebuchet MS"/>
                <a:cs typeface="Trebuchet MS"/>
              </a:rPr>
              <a:t>os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1" dirty="0">
                <a:solidFill>
                  <a:srgbClr val="000065"/>
                </a:solidFill>
                <a:latin typeface="Trebuchet MS"/>
                <a:cs typeface="Trebuchet MS"/>
              </a:rPr>
              <a:t>testes</a:t>
            </a:r>
            <a:endParaRPr sz="2545" dirty="0">
              <a:latin typeface="Trebuchet MS"/>
              <a:cs typeface="Trebuchet MS"/>
            </a:endParaRPr>
          </a:p>
          <a:p>
            <a:pPr marL="696198" marR="65232" lvl="1" indent="-259775">
              <a:spcBef>
                <a:spcPts val="5"/>
              </a:spcBef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164" dirty="0">
                <a:solidFill>
                  <a:srgbClr val="000065"/>
                </a:solidFill>
                <a:latin typeface="Trebuchet MS"/>
                <a:cs typeface="Trebuchet MS"/>
              </a:rPr>
              <a:t>Métodos</a:t>
            </a:r>
            <a:r>
              <a:rPr sz="2545" i="1" spc="-11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5" dirty="0">
                <a:solidFill>
                  <a:srgbClr val="CC0000"/>
                </a:solidFill>
                <a:latin typeface="Trebuchet MS"/>
                <a:cs typeface="Trebuchet MS"/>
              </a:rPr>
              <a:t>assertTrue()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,</a:t>
            </a:r>
            <a:r>
              <a:rPr sz="2545" i="1" spc="-114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73" dirty="0">
                <a:solidFill>
                  <a:srgbClr val="CC0000"/>
                </a:solidFill>
                <a:latin typeface="Trebuchet MS"/>
                <a:cs typeface="Trebuchet MS"/>
              </a:rPr>
              <a:t>assertEquals()</a:t>
            </a:r>
            <a:r>
              <a:rPr sz="2545" i="1" spc="-173" dirty="0">
                <a:solidFill>
                  <a:srgbClr val="000065"/>
                </a:solidFill>
                <a:latin typeface="Trebuchet MS"/>
                <a:cs typeface="Trebuchet MS"/>
              </a:rPr>
              <a:t>,</a:t>
            </a:r>
            <a:r>
              <a:rPr sz="2545" i="1" spc="-118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4" dirty="0">
                <a:solidFill>
                  <a:srgbClr val="CC0000"/>
                </a:solidFill>
                <a:latin typeface="Trebuchet MS"/>
                <a:cs typeface="Trebuchet MS"/>
              </a:rPr>
              <a:t>fail()</a:t>
            </a:r>
            <a:r>
              <a:rPr sz="2545" i="1" spc="-214" dirty="0">
                <a:solidFill>
                  <a:srgbClr val="000065"/>
                </a:solidFill>
                <a:latin typeface="Trebuchet MS"/>
                <a:cs typeface="Trebuchet MS"/>
              </a:rPr>
              <a:t>,</a:t>
            </a:r>
            <a:r>
              <a:rPr sz="2545" i="1" spc="-118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etc.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59" dirty="0">
                <a:solidFill>
                  <a:srgbClr val="000065"/>
                </a:solidFill>
                <a:latin typeface="Trebuchet MS"/>
                <a:cs typeface="Trebuchet MS"/>
              </a:rPr>
              <a:t>são </a:t>
            </a:r>
            <a:r>
              <a:rPr sz="2545" i="1" spc="-750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usado</a:t>
            </a:r>
            <a:r>
              <a:rPr sz="2545" i="1" spc="-136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par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testa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r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resultados</a:t>
            </a:r>
            <a:endParaRPr sz="2545" dirty="0">
              <a:latin typeface="Trebuchet MS"/>
              <a:cs typeface="Trebuchet MS"/>
            </a:endParaRPr>
          </a:p>
          <a:p>
            <a:pPr marL="305958" indent="-294989">
              <a:lnSpc>
                <a:spcPts val="3481"/>
              </a:lnSpc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218" dirty="0">
                <a:latin typeface="Trebuchet MS"/>
                <a:cs typeface="Trebuchet MS"/>
              </a:rPr>
              <a:t>Aplicação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23" dirty="0">
                <a:latin typeface="Trebuchet MS"/>
                <a:cs typeface="Trebuchet MS"/>
              </a:rPr>
              <a:t>TestRunner</a:t>
            </a:r>
            <a:endParaRPr sz="2909" dirty="0">
              <a:latin typeface="Trebuchet MS"/>
              <a:cs typeface="Trebuchet MS"/>
            </a:endParaRPr>
          </a:p>
          <a:p>
            <a:pPr marL="696198" lvl="1" indent="-260353">
              <a:spcBef>
                <a:spcPts val="9"/>
              </a:spcBef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Rod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teste</a:t>
            </a:r>
            <a:r>
              <a:rPr sz="2545" i="1" spc="-164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8" dirty="0">
                <a:solidFill>
                  <a:srgbClr val="000065"/>
                </a:solidFill>
                <a:latin typeface="Trebuchet MS"/>
                <a:cs typeface="Trebuchet MS"/>
              </a:rPr>
              <a:t>individuai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suite</a:t>
            </a:r>
            <a:r>
              <a:rPr sz="2545" i="1" spc="-168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41" dirty="0">
                <a:solidFill>
                  <a:srgbClr val="000065"/>
                </a:solidFill>
                <a:latin typeface="Trebuchet MS"/>
                <a:cs typeface="Trebuchet MS"/>
              </a:rPr>
              <a:t>d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1" dirty="0">
                <a:solidFill>
                  <a:srgbClr val="000065"/>
                </a:solidFill>
                <a:latin typeface="Trebuchet MS"/>
                <a:cs typeface="Trebuchet MS"/>
              </a:rPr>
              <a:t>testes</a:t>
            </a:r>
            <a:endParaRPr sz="2545" dirty="0">
              <a:latin typeface="Trebuchet MS"/>
              <a:cs typeface="Trebuchet MS"/>
            </a:endParaRPr>
          </a:p>
          <a:p>
            <a:pPr marL="696198" lvl="1" indent="-260353"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Versõe</a:t>
            </a:r>
            <a:r>
              <a:rPr sz="2545" i="1" spc="-155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45" dirty="0">
                <a:solidFill>
                  <a:srgbClr val="000065"/>
                </a:solidFill>
                <a:latin typeface="Trebuchet MS"/>
                <a:cs typeface="Trebuchet MS"/>
              </a:rPr>
              <a:t>texto</a:t>
            </a: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,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8" dirty="0">
                <a:solidFill>
                  <a:srgbClr val="000065"/>
                </a:solidFill>
                <a:latin typeface="Trebuchet MS"/>
                <a:cs typeface="Trebuchet MS"/>
              </a:rPr>
              <a:t>Swin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g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50" dirty="0">
                <a:solidFill>
                  <a:srgbClr val="000065"/>
                </a:solidFill>
                <a:latin typeface="Trebuchet MS"/>
                <a:cs typeface="Trebuchet MS"/>
              </a:rPr>
              <a:t>AWT</a:t>
            </a:r>
            <a:endParaRPr sz="2545" dirty="0">
              <a:latin typeface="Trebuchet MS"/>
              <a:cs typeface="Trebuchet MS"/>
            </a:endParaRPr>
          </a:p>
          <a:p>
            <a:pPr marL="696198" lvl="1" indent="-260353">
              <a:spcBef>
                <a:spcPts val="5"/>
              </a:spcBef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Apresenta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diagnóstico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sucesso/falha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detalhes</a:t>
            </a:r>
            <a:endParaRPr sz="2545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23588" y="6449038"/>
            <a:ext cx="209549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37">
              <a:lnSpc>
                <a:spcPts val="2609"/>
              </a:lnSpc>
            </a:pPr>
            <a:fld id="{81D60167-4931-47E6-BA6A-407CBD079E47}" type="slidenum">
              <a:rPr sz="2182" i="1" spc="-45" dirty="0">
                <a:solidFill>
                  <a:srgbClr val="333365"/>
                </a:solidFill>
                <a:latin typeface="Trebuchet MS"/>
                <a:cs typeface="Trebuchet MS"/>
              </a:rPr>
              <a:pPr marL="34637">
                <a:lnSpc>
                  <a:spcPts val="2609"/>
                </a:lnSpc>
              </a:pPr>
              <a:t>5</a:t>
            </a:fld>
            <a:endParaRPr sz="2182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70100" y="179838"/>
            <a:ext cx="8188273" cy="688766"/>
          </a:xfrm>
          <a:prstGeom prst="rect">
            <a:avLst/>
          </a:prstGeom>
        </p:spPr>
        <p:txBody>
          <a:bodyPr vert="horz" wrap="square" lIns="0" tIns="11545" rIns="0" bIns="0" rtlCol="0" anchor="ctr">
            <a:spAutoFit/>
          </a:bodyPr>
          <a:lstStyle/>
          <a:p>
            <a:pPr marL="11546">
              <a:lnSpc>
                <a:spcPct val="100000"/>
              </a:lnSpc>
              <a:spcBef>
                <a:spcPts val="91"/>
              </a:spcBef>
            </a:pPr>
            <a:r>
              <a:rPr spc="-23" dirty="0"/>
              <a:t>O</a:t>
            </a:r>
            <a:r>
              <a:rPr spc="-182" dirty="0"/>
              <a:t> </a:t>
            </a:r>
            <a:r>
              <a:rPr spc="-314" dirty="0"/>
              <a:t>qu</a:t>
            </a:r>
            <a:r>
              <a:rPr spc="-295" dirty="0"/>
              <a:t>e</a:t>
            </a:r>
            <a:r>
              <a:rPr spc="-182" dirty="0"/>
              <a:t> </a:t>
            </a:r>
            <a:r>
              <a:rPr spc="-323" dirty="0"/>
              <a:t>é</a:t>
            </a:r>
            <a:r>
              <a:rPr spc="-182" dirty="0"/>
              <a:t> </a:t>
            </a:r>
            <a:r>
              <a:rPr spc="-318" dirty="0"/>
              <a:t>JUnit?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590078"/>
            <a:ext cx="9559636" cy="688766"/>
          </a:xfrm>
          <a:prstGeom prst="rect">
            <a:avLst/>
          </a:prstGeom>
        </p:spPr>
        <p:txBody>
          <a:bodyPr vert="horz" wrap="square" lIns="0" tIns="11545" rIns="0" bIns="0" rtlCol="0" anchor="ctr">
            <a:spAutoFit/>
          </a:bodyPr>
          <a:lstStyle/>
          <a:p>
            <a:pPr marL="5603642">
              <a:lnSpc>
                <a:spcPct val="100000"/>
              </a:lnSpc>
              <a:spcBef>
                <a:spcPts val="91"/>
              </a:spcBef>
            </a:pPr>
            <a:r>
              <a:rPr spc="-282" dirty="0"/>
              <a:t>Par</a:t>
            </a:r>
            <a:r>
              <a:rPr spc="-295" dirty="0"/>
              <a:t>a</a:t>
            </a:r>
            <a:r>
              <a:rPr spc="-182" dirty="0"/>
              <a:t> </a:t>
            </a:r>
            <a:r>
              <a:rPr spc="-314" dirty="0"/>
              <a:t>qu</a:t>
            </a:r>
            <a:r>
              <a:rPr spc="-295" dirty="0"/>
              <a:t>e</a:t>
            </a:r>
            <a:r>
              <a:rPr spc="-185" dirty="0"/>
              <a:t> </a:t>
            </a:r>
            <a:r>
              <a:rPr spc="-300" dirty="0"/>
              <a:t>serve?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23588" y="6449038"/>
            <a:ext cx="209549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37">
              <a:lnSpc>
                <a:spcPts val="2609"/>
              </a:lnSpc>
            </a:pPr>
            <a:fld id="{81D60167-4931-47E6-BA6A-407CBD079E47}" type="slidenum">
              <a:rPr sz="2182" i="1" spc="-45" dirty="0">
                <a:solidFill>
                  <a:srgbClr val="333365"/>
                </a:solidFill>
                <a:latin typeface="Trebuchet MS"/>
                <a:cs typeface="Trebuchet MS"/>
              </a:rPr>
              <a:pPr marL="34637">
                <a:lnSpc>
                  <a:spcPts val="2609"/>
                </a:lnSpc>
              </a:pPr>
              <a:t>6</a:t>
            </a:fld>
            <a:endParaRPr sz="2182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1274387"/>
            <a:ext cx="11048999" cy="5017317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305958" indent="-294989">
              <a:spcBef>
                <a:spcPts val="86"/>
              </a:spcBef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195" dirty="0">
                <a:latin typeface="Trebuchet MS"/>
                <a:cs typeface="Trebuchet MS"/>
              </a:rPr>
              <a:t>'Padrão</a:t>
            </a:r>
            <a:r>
              <a:rPr sz="2909" i="1" spc="-68" dirty="0">
                <a:latin typeface="Trebuchet MS"/>
                <a:cs typeface="Trebuchet MS"/>
              </a:rPr>
              <a:t>'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23" dirty="0">
                <a:latin typeface="Trebuchet MS"/>
                <a:cs typeface="Trebuchet MS"/>
              </a:rPr>
              <a:t>par</a:t>
            </a:r>
            <a:r>
              <a:rPr sz="2909" i="1" spc="-236" dirty="0">
                <a:latin typeface="Trebuchet MS"/>
                <a:cs typeface="Trebuchet MS"/>
              </a:rPr>
              <a:t>a</a:t>
            </a:r>
            <a:r>
              <a:rPr sz="2909" i="1" spc="-150" dirty="0">
                <a:latin typeface="Trebuchet MS"/>
                <a:cs typeface="Trebuchet MS"/>
              </a:rPr>
              <a:t> </a:t>
            </a:r>
            <a:r>
              <a:rPr sz="2909" i="1" spc="-214" dirty="0">
                <a:solidFill>
                  <a:srgbClr val="CC0000"/>
                </a:solidFill>
                <a:latin typeface="Trebuchet MS"/>
                <a:cs typeface="Trebuchet MS"/>
              </a:rPr>
              <a:t>testes</a:t>
            </a:r>
            <a:r>
              <a:rPr sz="2909" i="1" spc="-141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909" i="1" spc="-268" dirty="0">
                <a:solidFill>
                  <a:srgbClr val="CC0000"/>
                </a:solidFill>
                <a:latin typeface="Trebuchet MS"/>
                <a:cs typeface="Trebuchet MS"/>
              </a:rPr>
              <a:t>de</a:t>
            </a:r>
            <a:r>
              <a:rPr sz="2909" i="1" spc="-141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909" i="1" spc="-241" dirty="0">
                <a:solidFill>
                  <a:srgbClr val="CC0000"/>
                </a:solidFill>
                <a:latin typeface="Trebuchet MS"/>
                <a:cs typeface="Trebuchet MS"/>
              </a:rPr>
              <a:t>unidade</a:t>
            </a:r>
            <a:r>
              <a:rPr sz="2909" i="1" spc="-132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909" i="1" spc="-268" dirty="0">
                <a:latin typeface="Trebuchet MS"/>
                <a:cs typeface="Trebuchet MS"/>
              </a:rPr>
              <a:t>em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345" dirty="0">
                <a:latin typeface="Trebuchet MS"/>
                <a:cs typeface="Trebuchet MS"/>
              </a:rPr>
              <a:t>Java</a:t>
            </a:r>
            <a:endParaRPr sz="2909" dirty="0">
              <a:latin typeface="Trebuchet MS"/>
              <a:cs typeface="Trebuchet MS"/>
            </a:endParaRPr>
          </a:p>
          <a:p>
            <a:pPr marL="696198" lvl="1" indent="-260353">
              <a:spcBef>
                <a:spcPts val="18"/>
              </a:spcBef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Desenvolvid</a:t>
            </a:r>
            <a:r>
              <a:rPr sz="2545" i="1" spc="-214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55" dirty="0">
                <a:solidFill>
                  <a:srgbClr val="000065"/>
                </a:solidFill>
                <a:latin typeface="Trebuchet MS"/>
                <a:cs typeface="Trebuchet MS"/>
              </a:rPr>
              <a:t>po</a:t>
            </a:r>
            <a:r>
              <a:rPr sz="2545" i="1" spc="-191" dirty="0">
                <a:solidFill>
                  <a:srgbClr val="000065"/>
                </a:solidFill>
                <a:latin typeface="Trebuchet MS"/>
                <a:cs typeface="Trebuchet MS"/>
              </a:rPr>
              <a:t>r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1" dirty="0">
                <a:solidFill>
                  <a:srgbClr val="000065"/>
                </a:solidFill>
                <a:latin typeface="Trebuchet MS"/>
                <a:cs typeface="Trebuchet MS"/>
              </a:rPr>
              <a:t>Ken</a:t>
            </a:r>
            <a:r>
              <a:rPr sz="2545" i="1" spc="-145" dirty="0">
                <a:solidFill>
                  <a:srgbClr val="000065"/>
                </a:solidFill>
                <a:latin typeface="Trebuchet MS"/>
                <a:cs typeface="Trebuchet MS"/>
              </a:rPr>
              <a:t>t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50" dirty="0">
                <a:solidFill>
                  <a:srgbClr val="000065"/>
                </a:solidFill>
                <a:latin typeface="Trebuchet MS"/>
                <a:cs typeface="Trebuchet MS"/>
              </a:rPr>
              <a:t>Bec</a:t>
            </a:r>
            <a:r>
              <a:rPr sz="2545" i="1" spc="-141" dirty="0">
                <a:solidFill>
                  <a:srgbClr val="000065"/>
                </a:solidFill>
                <a:latin typeface="Trebuchet MS"/>
                <a:cs typeface="Trebuchet MS"/>
              </a:rPr>
              <a:t>k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50" dirty="0">
                <a:solidFill>
                  <a:srgbClr val="000065"/>
                </a:solidFill>
                <a:latin typeface="Trebuchet MS"/>
                <a:cs typeface="Trebuchet MS"/>
              </a:rPr>
              <a:t>(XP</a:t>
            </a:r>
            <a:r>
              <a:rPr sz="2545" i="1" spc="-36" dirty="0">
                <a:solidFill>
                  <a:srgbClr val="000065"/>
                </a:solidFill>
                <a:latin typeface="Trebuchet MS"/>
                <a:cs typeface="Trebuchet MS"/>
              </a:rPr>
              <a:t>)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68" dirty="0">
                <a:solidFill>
                  <a:srgbClr val="000065"/>
                </a:solidFill>
                <a:latin typeface="Trebuchet MS"/>
                <a:cs typeface="Trebuchet MS"/>
              </a:rPr>
              <a:t>Eric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h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1" dirty="0">
                <a:solidFill>
                  <a:srgbClr val="000065"/>
                </a:solidFill>
                <a:latin typeface="Trebuchet MS"/>
                <a:cs typeface="Trebuchet MS"/>
              </a:rPr>
              <a:t>Gamm</a:t>
            </a:r>
            <a:r>
              <a:rPr sz="2545" i="1" spc="-136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18" dirty="0">
                <a:solidFill>
                  <a:srgbClr val="000065"/>
                </a:solidFill>
                <a:latin typeface="Trebuchet MS"/>
                <a:cs typeface="Trebuchet MS"/>
              </a:rPr>
              <a:t>(GoF)</a:t>
            </a:r>
            <a:endParaRPr sz="2545" dirty="0">
              <a:latin typeface="Trebuchet MS"/>
              <a:cs typeface="Trebuchet MS"/>
            </a:endParaRPr>
          </a:p>
          <a:p>
            <a:pPr marL="696198" lvl="1" indent="-260353">
              <a:lnSpc>
                <a:spcPts val="3049"/>
              </a:lnSpc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141" dirty="0">
                <a:solidFill>
                  <a:srgbClr val="000065"/>
                </a:solidFill>
                <a:latin typeface="Trebuchet MS"/>
                <a:cs typeface="Trebuchet MS"/>
              </a:rPr>
              <a:t>Desig</a:t>
            </a:r>
            <a:r>
              <a:rPr sz="2545" i="1" spc="-155" dirty="0">
                <a:solidFill>
                  <a:srgbClr val="000065"/>
                </a:solidFill>
                <a:latin typeface="Trebuchet MS"/>
                <a:cs typeface="Trebuchet MS"/>
              </a:rPr>
              <a:t>n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muito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simples</a:t>
            </a:r>
            <a:endParaRPr sz="2545" dirty="0">
              <a:latin typeface="Trebuchet MS"/>
              <a:cs typeface="Trebuchet MS"/>
            </a:endParaRPr>
          </a:p>
          <a:p>
            <a:pPr marL="305958" marR="43873" indent="-294989">
              <a:lnSpc>
                <a:spcPts val="3481"/>
              </a:lnSpc>
              <a:spcBef>
                <a:spcPts val="118"/>
              </a:spcBef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214" dirty="0">
                <a:latin typeface="Trebuchet MS"/>
                <a:cs typeface="Trebuchet MS"/>
              </a:rPr>
              <a:t>Testar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59" dirty="0">
                <a:latin typeface="Trebuchet MS"/>
                <a:cs typeface="Trebuchet MS"/>
              </a:rPr>
              <a:t>é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41" dirty="0">
                <a:latin typeface="Trebuchet MS"/>
                <a:cs typeface="Trebuchet MS"/>
              </a:rPr>
              <a:t>u</a:t>
            </a:r>
            <a:r>
              <a:rPr sz="2909" i="1" spc="-273" dirty="0">
                <a:latin typeface="Trebuchet MS"/>
                <a:cs typeface="Trebuchet MS"/>
              </a:rPr>
              <a:t>m</a:t>
            </a:r>
            <a:r>
              <a:rPr sz="2909" i="1" spc="-177" dirty="0">
                <a:latin typeface="Trebuchet MS"/>
                <a:cs typeface="Trebuchet MS"/>
              </a:rPr>
              <a:t>a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23" dirty="0">
                <a:latin typeface="Trebuchet MS"/>
                <a:cs typeface="Trebuchet MS"/>
              </a:rPr>
              <a:t>boa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41" dirty="0">
                <a:latin typeface="Trebuchet MS"/>
                <a:cs typeface="Trebuchet MS"/>
              </a:rPr>
              <a:t>prática,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14" dirty="0">
                <a:latin typeface="Trebuchet MS"/>
                <a:cs typeface="Trebuchet MS"/>
              </a:rPr>
              <a:t>ma</a:t>
            </a:r>
            <a:r>
              <a:rPr sz="2909" i="1" spc="-132" dirty="0">
                <a:latin typeface="Trebuchet MS"/>
                <a:cs typeface="Trebuchet MS"/>
              </a:rPr>
              <a:t>s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59" dirty="0">
                <a:latin typeface="Trebuchet MS"/>
                <a:cs typeface="Trebuchet MS"/>
              </a:rPr>
              <a:t>é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141" dirty="0">
                <a:latin typeface="Trebuchet MS"/>
                <a:cs typeface="Trebuchet MS"/>
              </a:rPr>
              <a:t>c</a:t>
            </a:r>
            <a:r>
              <a:rPr sz="2909" i="1" spc="-250" dirty="0">
                <a:latin typeface="Trebuchet MS"/>
                <a:cs typeface="Trebuchet MS"/>
              </a:rPr>
              <a:t>hato;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77" dirty="0">
                <a:latin typeface="Trebuchet MS"/>
                <a:cs typeface="Trebuchet MS"/>
              </a:rPr>
              <a:t>JUnit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14" dirty="0">
                <a:latin typeface="Trebuchet MS"/>
                <a:cs typeface="Trebuchet MS"/>
              </a:rPr>
              <a:t>torna  </a:t>
            </a:r>
            <a:r>
              <a:rPr sz="2909" i="1" spc="-150" dirty="0">
                <a:latin typeface="Trebuchet MS"/>
                <a:cs typeface="Trebuchet MS"/>
              </a:rPr>
              <a:t>as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177" dirty="0">
                <a:latin typeface="Trebuchet MS"/>
                <a:cs typeface="Trebuchet MS"/>
              </a:rPr>
              <a:t>coisas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05" dirty="0">
                <a:latin typeface="Trebuchet MS"/>
                <a:cs typeface="Trebuchet MS"/>
              </a:rPr>
              <a:t>mais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45" dirty="0">
                <a:latin typeface="Trebuchet MS"/>
                <a:cs typeface="Trebuchet MS"/>
              </a:rPr>
              <a:t>agradáveis,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45" dirty="0">
                <a:latin typeface="Trebuchet MS"/>
                <a:cs typeface="Trebuchet MS"/>
              </a:rPr>
              <a:t>facilitando</a:t>
            </a:r>
            <a:endParaRPr sz="2909" dirty="0">
              <a:latin typeface="Trebuchet MS"/>
              <a:cs typeface="Trebuchet MS"/>
            </a:endParaRPr>
          </a:p>
          <a:p>
            <a:pPr marL="696198" lvl="1" indent="-260353">
              <a:lnSpc>
                <a:spcPts val="2958"/>
              </a:lnSpc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criaçã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execuçã</a:t>
            </a:r>
            <a:r>
              <a:rPr sz="2545" i="1" spc="-191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automátic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41" dirty="0">
                <a:solidFill>
                  <a:srgbClr val="000065"/>
                </a:solidFill>
                <a:latin typeface="Trebuchet MS"/>
                <a:cs typeface="Trebuchet MS"/>
              </a:rPr>
              <a:t>d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1" dirty="0">
                <a:solidFill>
                  <a:srgbClr val="000065"/>
                </a:solidFill>
                <a:latin typeface="Trebuchet MS"/>
                <a:cs typeface="Trebuchet MS"/>
              </a:rPr>
              <a:t>testes</a:t>
            </a:r>
            <a:endParaRPr sz="2545" dirty="0">
              <a:latin typeface="Trebuchet MS"/>
              <a:cs typeface="Trebuchet MS"/>
            </a:endParaRPr>
          </a:p>
          <a:p>
            <a:pPr marL="696198" lvl="1" indent="-260353">
              <a:lnSpc>
                <a:spcPts val="3049"/>
              </a:lnSpc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1" dirty="0">
                <a:solidFill>
                  <a:srgbClr val="000065"/>
                </a:solidFill>
                <a:latin typeface="Trebuchet MS"/>
                <a:cs typeface="Trebuchet MS"/>
              </a:rPr>
              <a:t>apresentaçã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do</a:t>
            </a:r>
            <a:r>
              <a:rPr sz="2545" i="1" spc="-150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resultados</a:t>
            </a:r>
            <a:endParaRPr sz="2545" dirty="0">
              <a:latin typeface="Trebuchet MS"/>
              <a:cs typeface="Trebuchet MS"/>
            </a:endParaRPr>
          </a:p>
          <a:p>
            <a:pPr marL="305958" marR="800108" indent="-294989">
              <a:lnSpc>
                <a:spcPts val="3481"/>
              </a:lnSpc>
              <a:spcBef>
                <a:spcPts val="118"/>
              </a:spcBef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277" dirty="0">
                <a:latin typeface="Trebuchet MS"/>
                <a:cs typeface="Trebuchet MS"/>
              </a:rPr>
              <a:t>JUnit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55" dirty="0">
                <a:latin typeface="Trebuchet MS"/>
                <a:cs typeface="Trebuchet MS"/>
              </a:rPr>
              <a:t>pode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77" dirty="0">
                <a:latin typeface="Trebuchet MS"/>
                <a:cs typeface="Trebuchet MS"/>
              </a:rPr>
              <a:t>verificar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185" dirty="0">
                <a:latin typeface="Trebuchet MS"/>
                <a:cs typeface="Trebuchet MS"/>
              </a:rPr>
              <a:t>se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195" dirty="0">
                <a:latin typeface="Trebuchet MS"/>
                <a:cs typeface="Trebuchet MS"/>
              </a:rPr>
              <a:t>cada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41" dirty="0">
                <a:latin typeface="Trebuchet MS"/>
                <a:cs typeface="Trebuchet MS"/>
              </a:rPr>
              <a:t>unidade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68" dirty="0">
                <a:latin typeface="Trebuchet MS"/>
                <a:cs typeface="Trebuchet MS"/>
              </a:rPr>
              <a:t>de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14" dirty="0">
                <a:latin typeface="Trebuchet MS"/>
                <a:cs typeface="Trebuchet MS"/>
              </a:rPr>
              <a:t>código  </a:t>
            </a:r>
            <a:r>
              <a:rPr sz="2909" i="1" spc="-236" dirty="0">
                <a:latin typeface="Trebuchet MS"/>
                <a:cs typeface="Trebuchet MS"/>
              </a:rPr>
              <a:t>funciona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31" dirty="0">
                <a:latin typeface="Trebuchet MS"/>
                <a:cs typeface="Trebuchet MS"/>
              </a:rPr>
              <a:t>da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86" dirty="0">
                <a:latin typeface="Trebuchet MS"/>
                <a:cs typeface="Trebuchet MS"/>
              </a:rPr>
              <a:t>forma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27" dirty="0">
                <a:latin typeface="Trebuchet MS"/>
                <a:cs typeface="Trebuchet MS"/>
              </a:rPr>
              <a:t>esperada</a:t>
            </a:r>
            <a:endParaRPr sz="2909" dirty="0">
              <a:latin typeface="Trebuchet MS"/>
              <a:cs typeface="Trebuchet MS"/>
            </a:endParaRPr>
          </a:p>
          <a:p>
            <a:pPr marL="696198" lvl="1" indent="-260353">
              <a:lnSpc>
                <a:spcPts val="2958"/>
              </a:lnSpc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236" dirty="0">
                <a:solidFill>
                  <a:srgbClr val="000065"/>
                </a:solidFill>
                <a:latin typeface="Trebuchet MS"/>
                <a:cs typeface="Trebuchet MS"/>
              </a:rPr>
              <a:t>Permite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8" dirty="0">
                <a:solidFill>
                  <a:srgbClr val="000065"/>
                </a:solidFill>
                <a:latin typeface="Trebuchet MS"/>
                <a:cs typeface="Trebuchet MS"/>
              </a:rPr>
              <a:t>agrupar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rodar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4" dirty="0">
                <a:solidFill>
                  <a:srgbClr val="000065"/>
                </a:solidFill>
                <a:latin typeface="Trebuchet MS"/>
                <a:cs typeface="Trebuchet MS"/>
              </a:rPr>
              <a:t>vários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testes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ao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mesmo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tempo</a:t>
            </a:r>
            <a:endParaRPr sz="2545" dirty="0">
              <a:latin typeface="Trebuchet MS"/>
              <a:cs typeface="Trebuchet MS"/>
            </a:endParaRPr>
          </a:p>
          <a:p>
            <a:pPr marL="696198" lvl="1" indent="-260353">
              <a:lnSpc>
                <a:spcPts val="3049"/>
              </a:lnSpc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5" dirty="0">
                <a:solidFill>
                  <a:srgbClr val="000065"/>
                </a:solidFill>
                <a:latin typeface="Trebuchet MS"/>
                <a:cs typeface="Trebuchet MS"/>
              </a:rPr>
              <a:t>N</a:t>
            </a:r>
            <a:r>
              <a:rPr sz="2545" i="1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55" dirty="0">
                <a:solidFill>
                  <a:srgbClr val="000065"/>
                </a:solidFill>
                <a:latin typeface="Trebuchet MS"/>
                <a:cs typeface="Trebuchet MS"/>
              </a:rPr>
              <a:t>falha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,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mostr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59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50" dirty="0">
                <a:solidFill>
                  <a:srgbClr val="000065"/>
                </a:solidFill>
                <a:latin typeface="Trebuchet MS"/>
                <a:cs typeface="Trebuchet MS"/>
              </a:rPr>
              <a:t>caus</a:t>
            </a:r>
            <a:r>
              <a:rPr sz="2545" i="1" spc="-159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282" dirty="0">
                <a:solidFill>
                  <a:srgbClr val="000065"/>
                </a:solidFill>
                <a:latin typeface="Trebuchet MS"/>
                <a:cs typeface="Trebuchet MS"/>
              </a:rPr>
              <a:t>m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73" dirty="0">
                <a:solidFill>
                  <a:srgbClr val="000065"/>
                </a:solidFill>
                <a:latin typeface="Trebuchet MS"/>
                <a:cs typeface="Trebuchet MS"/>
              </a:rPr>
              <a:t>cada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teste</a:t>
            </a:r>
            <a:endParaRPr sz="2545" dirty="0">
              <a:latin typeface="Trebuchet MS"/>
              <a:cs typeface="Trebuchet MS"/>
            </a:endParaRPr>
          </a:p>
          <a:p>
            <a:pPr marL="305958" indent="-294989">
              <a:lnSpc>
                <a:spcPts val="3486"/>
              </a:lnSpc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264" dirty="0">
                <a:latin typeface="Trebuchet MS"/>
                <a:cs typeface="Trebuchet MS"/>
              </a:rPr>
              <a:t>Serve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68" dirty="0">
                <a:latin typeface="Trebuchet MS"/>
                <a:cs typeface="Trebuchet MS"/>
              </a:rPr>
              <a:t>de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00" dirty="0">
                <a:latin typeface="Trebuchet MS"/>
                <a:cs typeface="Trebuchet MS"/>
              </a:rPr>
              <a:t>base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27" dirty="0">
                <a:latin typeface="Trebuchet MS"/>
                <a:cs typeface="Trebuchet MS"/>
              </a:rPr>
              <a:t>para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18" dirty="0">
                <a:latin typeface="Trebuchet MS"/>
                <a:cs typeface="Trebuchet MS"/>
              </a:rPr>
              <a:t>extensões</a:t>
            </a:r>
            <a:endParaRPr sz="2909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46680" y="6436591"/>
            <a:ext cx="163368" cy="347455"/>
          </a:xfrm>
          <a:prstGeom prst="rect">
            <a:avLst/>
          </a:prstGeom>
        </p:spPr>
        <p:txBody>
          <a:bodyPr vert="horz" wrap="square" lIns="0" tIns="11545" rIns="0" bIns="0" rtlCol="0">
            <a:spAutoFit/>
          </a:bodyPr>
          <a:lstStyle/>
          <a:p>
            <a:pPr marL="11546">
              <a:spcBef>
                <a:spcPts val="91"/>
              </a:spcBef>
            </a:pPr>
            <a:r>
              <a:rPr sz="2182" i="1" spc="-45" dirty="0">
                <a:solidFill>
                  <a:srgbClr val="333365"/>
                </a:solidFill>
                <a:latin typeface="Trebuchet MS"/>
                <a:cs typeface="Trebuchet MS"/>
              </a:rPr>
              <a:t>7</a:t>
            </a:r>
            <a:endParaRPr sz="2182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3633" y="99328"/>
            <a:ext cx="9559636" cy="688766"/>
          </a:xfrm>
          <a:prstGeom prst="rect">
            <a:avLst/>
          </a:prstGeom>
        </p:spPr>
        <p:txBody>
          <a:bodyPr vert="horz" wrap="square" lIns="0" tIns="11545" rIns="0" bIns="0" rtlCol="0" anchor="ctr">
            <a:spAutoFit/>
          </a:bodyPr>
          <a:lstStyle/>
          <a:p>
            <a:pPr marL="4751002">
              <a:lnSpc>
                <a:spcPct val="100000"/>
              </a:lnSpc>
              <a:spcBef>
                <a:spcPts val="91"/>
              </a:spcBef>
            </a:pPr>
            <a:r>
              <a:rPr spc="-318" dirty="0"/>
              <a:t>Arquitetur</a:t>
            </a:r>
            <a:r>
              <a:rPr spc="-345" dirty="0"/>
              <a:t>a</a:t>
            </a:r>
            <a:r>
              <a:rPr spc="-182" dirty="0"/>
              <a:t> </a:t>
            </a:r>
            <a:r>
              <a:rPr spc="-332" dirty="0"/>
              <a:t>d</a:t>
            </a:r>
            <a:r>
              <a:rPr spc="-318" dirty="0"/>
              <a:t>o</a:t>
            </a:r>
            <a:r>
              <a:rPr spc="-182" dirty="0"/>
              <a:t> </a:t>
            </a:r>
            <a:r>
              <a:rPr spc="-350" dirty="0"/>
              <a:t>JUnit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1954" y="837393"/>
            <a:ext cx="3203864" cy="458762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305958" indent="-294989">
              <a:spcBef>
                <a:spcPts val="86"/>
              </a:spcBef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185" dirty="0">
                <a:latin typeface="Trebuchet MS"/>
                <a:cs typeface="Trebuchet MS"/>
              </a:rPr>
              <a:t>Diagrama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68" dirty="0">
                <a:latin typeface="Trebuchet MS"/>
                <a:cs typeface="Trebuchet MS"/>
              </a:rPr>
              <a:t>de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177" dirty="0">
                <a:latin typeface="Trebuchet MS"/>
                <a:cs typeface="Trebuchet MS"/>
              </a:rPr>
              <a:t>classes</a:t>
            </a:r>
            <a:endParaRPr sz="2909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4741" y="1842931"/>
            <a:ext cx="6907134" cy="448951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397882" y="6431049"/>
            <a:ext cx="2632364" cy="221587"/>
          </a:xfrm>
          <a:prstGeom prst="rect">
            <a:avLst/>
          </a:prstGeom>
        </p:spPr>
        <p:txBody>
          <a:bodyPr vert="horz" wrap="square" lIns="0" tIns="11545" rIns="0" bIns="0" rtlCol="0">
            <a:spAutoFit/>
          </a:bodyPr>
          <a:lstStyle/>
          <a:p>
            <a:pPr marL="11546">
              <a:spcBef>
                <a:spcPts val="91"/>
              </a:spcBef>
            </a:pPr>
            <a:r>
              <a:rPr sz="1364" spc="-82" dirty="0">
                <a:latin typeface="Trebuchet MS"/>
                <a:cs typeface="Trebuchet MS"/>
              </a:rPr>
              <a:t>Fonte</a:t>
            </a:r>
            <a:r>
              <a:rPr sz="1364" spc="-55" dirty="0">
                <a:latin typeface="Trebuchet MS"/>
                <a:cs typeface="Trebuchet MS"/>
              </a:rPr>
              <a:t>:</a:t>
            </a:r>
            <a:r>
              <a:rPr sz="1364" spc="-73" dirty="0">
                <a:latin typeface="Trebuchet MS"/>
                <a:cs typeface="Trebuchet MS"/>
              </a:rPr>
              <a:t> Manua</a:t>
            </a:r>
            <a:r>
              <a:rPr sz="1364" spc="-36" dirty="0">
                <a:latin typeface="Trebuchet MS"/>
                <a:cs typeface="Trebuchet MS"/>
              </a:rPr>
              <a:t>l</a:t>
            </a:r>
            <a:r>
              <a:rPr sz="1364" spc="-73" dirty="0">
                <a:latin typeface="Trebuchet MS"/>
                <a:cs typeface="Trebuchet MS"/>
              </a:rPr>
              <a:t> </a:t>
            </a:r>
            <a:r>
              <a:rPr sz="1364" spc="-64" dirty="0">
                <a:latin typeface="Trebuchet MS"/>
                <a:cs typeface="Trebuchet MS"/>
              </a:rPr>
              <a:t>d</a:t>
            </a:r>
            <a:r>
              <a:rPr sz="1364" spc="-5" dirty="0">
                <a:latin typeface="Trebuchet MS"/>
                <a:cs typeface="Trebuchet MS"/>
              </a:rPr>
              <a:t>o</a:t>
            </a:r>
            <a:r>
              <a:rPr sz="1364" spc="-68" dirty="0">
                <a:latin typeface="Trebuchet MS"/>
                <a:cs typeface="Trebuchet MS"/>
              </a:rPr>
              <a:t> </a:t>
            </a:r>
            <a:r>
              <a:rPr sz="1364" spc="-104" dirty="0">
                <a:latin typeface="Trebuchet MS"/>
                <a:cs typeface="Trebuchet MS"/>
              </a:rPr>
              <a:t>JUni</a:t>
            </a:r>
            <a:r>
              <a:rPr sz="1364" spc="-82" dirty="0">
                <a:latin typeface="Trebuchet MS"/>
                <a:cs typeface="Trebuchet MS"/>
              </a:rPr>
              <a:t>t</a:t>
            </a:r>
            <a:r>
              <a:rPr sz="1364" spc="-73" dirty="0">
                <a:latin typeface="Trebuchet MS"/>
                <a:cs typeface="Trebuchet MS"/>
              </a:rPr>
              <a:t> </a:t>
            </a:r>
            <a:r>
              <a:rPr sz="1364" spc="-9" dirty="0">
                <a:latin typeface="Trebuchet MS"/>
                <a:cs typeface="Trebuchet MS"/>
              </a:rPr>
              <a:t>(Cook</a:t>
            </a:r>
            <a:r>
              <a:rPr sz="1364" spc="-5" dirty="0">
                <a:latin typeface="Trebuchet MS"/>
                <a:cs typeface="Trebuchet MS"/>
              </a:rPr>
              <a:t>s</a:t>
            </a:r>
            <a:r>
              <a:rPr sz="1364" spc="-73" dirty="0">
                <a:latin typeface="Trebuchet MS"/>
                <a:cs typeface="Trebuchet MS"/>
              </a:rPr>
              <a:t> </a:t>
            </a:r>
            <a:r>
              <a:rPr sz="1364" spc="-27" dirty="0">
                <a:latin typeface="Trebuchet MS"/>
                <a:cs typeface="Trebuchet MS"/>
              </a:rPr>
              <a:t>Tour)</a:t>
            </a:r>
            <a:endParaRPr sz="1364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1667" y="179838"/>
            <a:ext cx="8777398" cy="688766"/>
          </a:xfrm>
          <a:prstGeom prst="rect">
            <a:avLst/>
          </a:prstGeom>
        </p:spPr>
        <p:txBody>
          <a:bodyPr vert="horz" wrap="square" lIns="0" tIns="11545" rIns="0" bIns="0" rtlCol="0" anchor="ctr">
            <a:spAutoFit/>
          </a:bodyPr>
          <a:lstStyle/>
          <a:p>
            <a:pPr marL="11546">
              <a:lnSpc>
                <a:spcPct val="100000"/>
              </a:lnSpc>
              <a:spcBef>
                <a:spcPts val="91"/>
              </a:spcBef>
            </a:pPr>
            <a:r>
              <a:rPr spc="-277" dirty="0"/>
              <a:t>Com</a:t>
            </a:r>
            <a:r>
              <a:rPr spc="-223" dirty="0"/>
              <a:t>o</a:t>
            </a:r>
            <a:r>
              <a:rPr spc="-182" dirty="0"/>
              <a:t> </a:t>
            </a:r>
            <a:r>
              <a:rPr spc="-277" dirty="0"/>
              <a:t>usa</a:t>
            </a:r>
            <a:r>
              <a:rPr spc="-227" dirty="0"/>
              <a:t>r</a:t>
            </a:r>
            <a:r>
              <a:rPr spc="-182" dirty="0"/>
              <a:t> </a:t>
            </a:r>
            <a:r>
              <a:rPr spc="-300" dirty="0"/>
              <a:t>o</a:t>
            </a:r>
            <a:r>
              <a:rPr spc="-182" dirty="0"/>
              <a:t> </a:t>
            </a:r>
            <a:r>
              <a:rPr spc="-318" dirty="0"/>
              <a:t>JUnit?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23588" y="6449038"/>
            <a:ext cx="209549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37">
              <a:lnSpc>
                <a:spcPts val="2609"/>
              </a:lnSpc>
            </a:pPr>
            <a:fld id="{81D60167-4931-47E6-BA6A-407CBD079E47}" type="slidenum">
              <a:rPr sz="2182" i="1" spc="-45" dirty="0">
                <a:solidFill>
                  <a:srgbClr val="333365"/>
                </a:solidFill>
                <a:latin typeface="Trebuchet MS"/>
                <a:cs typeface="Trebuchet MS"/>
              </a:rPr>
              <a:pPr marL="34637">
                <a:lnSpc>
                  <a:spcPts val="2609"/>
                </a:lnSpc>
              </a:pPr>
              <a:t>8</a:t>
            </a:fld>
            <a:endParaRPr sz="2182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7567" y="1403252"/>
            <a:ext cx="11019365" cy="5379211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305958" marR="831281" indent="-294989" algn="just">
              <a:spcBef>
                <a:spcPts val="86"/>
              </a:spcBef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9" dirty="0">
                <a:latin typeface="Trebuchet MS"/>
                <a:cs typeface="Trebuchet MS"/>
              </a:rPr>
              <a:t>Há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31" dirty="0">
                <a:latin typeface="Trebuchet MS"/>
                <a:cs typeface="Trebuchet MS"/>
              </a:rPr>
              <a:t>várias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64" dirty="0">
                <a:latin typeface="Trebuchet MS"/>
                <a:cs typeface="Trebuchet MS"/>
              </a:rPr>
              <a:t>forma</a:t>
            </a:r>
            <a:r>
              <a:rPr sz="2909" i="1" spc="-200" dirty="0">
                <a:latin typeface="Trebuchet MS"/>
                <a:cs typeface="Trebuchet MS"/>
              </a:rPr>
              <a:t>s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68" dirty="0">
                <a:latin typeface="Trebuchet MS"/>
                <a:cs typeface="Trebuchet MS"/>
              </a:rPr>
              <a:t>de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08" dirty="0">
                <a:latin typeface="Trebuchet MS"/>
                <a:cs typeface="Trebuchet MS"/>
              </a:rPr>
              <a:t>usar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41" dirty="0">
                <a:latin typeface="Trebuchet MS"/>
                <a:cs typeface="Trebuchet MS"/>
              </a:rPr>
              <a:t>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86" dirty="0">
                <a:latin typeface="Trebuchet MS"/>
                <a:cs typeface="Trebuchet MS"/>
              </a:rPr>
              <a:t>JUnit.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195" dirty="0">
                <a:latin typeface="Trebuchet MS"/>
                <a:cs typeface="Trebuchet MS"/>
              </a:rPr>
              <a:t>Depende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182" dirty="0">
                <a:latin typeface="Trebuchet MS"/>
                <a:cs typeface="Trebuchet MS"/>
              </a:rPr>
              <a:t>da  </a:t>
            </a:r>
            <a:r>
              <a:rPr sz="2909" i="1" spc="-255" dirty="0">
                <a:latin typeface="Trebuchet MS"/>
                <a:cs typeface="Trebuchet MS"/>
              </a:rPr>
              <a:t>metodologia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68" dirty="0">
                <a:latin typeface="Trebuchet MS"/>
                <a:cs typeface="Trebuchet MS"/>
              </a:rPr>
              <a:t>de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14" dirty="0">
                <a:latin typeface="Trebuchet MS"/>
                <a:cs typeface="Trebuchet MS"/>
              </a:rPr>
              <a:t>testes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45" dirty="0">
                <a:latin typeface="Trebuchet MS"/>
                <a:cs typeface="Trebuchet MS"/>
              </a:rPr>
              <a:t>que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05" dirty="0">
                <a:latin typeface="Trebuchet MS"/>
                <a:cs typeface="Trebuchet MS"/>
              </a:rPr>
              <a:t>está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18" dirty="0">
                <a:latin typeface="Trebuchet MS"/>
                <a:cs typeface="Trebuchet MS"/>
              </a:rPr>
              <a:t>sendo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00" dirty="0">
                <a:latin typeface="Trebuchet MS"/>
                <a:cs typeface="Trebuchet MS"/>
              </a:rPr>
              <a:t>usada</a:t>
            </a:r>
            <a:endParaRPr sz="2909" dirty="0">
              <a:latin typeface="Trebuchet MS"/>
              <a:cs typeface="Trebuchet MS"/>
            </a:endParaRPr>
          </a:p>
          <a:p>
            <a:pPr marL="696198" marR="4618" lvl="1" indent="-259775" algn="just">
              <a:spcBef>
                <a:spcPts val="9"/>
              </a:spcBef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Código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8" dirty="0">
                <a:solidFill>
                  <a:srgbClr val="000065"/>
                </a:solidFill>
                <a:latin typeface="Trebuchet MS"/>
                <a:cs typeface="Trebuchet MS"/>
              </a:rPr>
              <a:t>existente: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77" dirty="0">
                <a:solidFill>
                  <a:srgbClr val="000065"/>
                </a:solidFill>
                <a:latin typeface="Trebuchet MS"/>
                <a:cs typeface="Trebuchet MS"/>
              </a:rPr>
              <a:t>precisa-se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escrever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testes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para</a:t>
            </a:r>
            <a:r>
              <a:rPr sz="2545" i="1" spc="-118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59" dirty="0">
                <a:solidFill>
                  <a:srgbClr val="000065"/>
                </a:solidFill>
                <a:latin typeface="Trebuchet MS"/>
                <a:cs typeface="Trebuchet MS"/>
              </a:rPr>
              <a:t>classes </a:t>
            </a:r>
            <a:r>
              <a:rPr sz="2545" i="1" spc="-755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qu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8" dirty="0" err="1">
                <a:solidFill>
                  <a:srgbClr val="000065"/>
                </a:solidFill>
                <a:latin typeface="Trebuchet MS"/>
                <a:cs typeface="Trebuchet MS"/>
              </a:rPr>
              <a:t>j</a:t>
            </a:r>
            <a:r>
              <a:rPr sz="2545" i="1" spc="-305" dirty="0" err="1">
                <a:solidFill>
                  <a:srgbClr val="000065"/>
                </a:solidFill>
                <a:latin typeface="Trebuchet MS"/>
                <a:cs typeface="Trebuchet MS"/>
              </a:rPr>
              <a:t>á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95" dirty="0" err="1">
                <a:solidFill>
                  <a:srgbClr val="000065"/>
                </a:solidFill>
                <a:latin typeface="Trebuchet MS"/>
                <a:cs typeface="Trebuchet MS"/>
              </a:rPr>
              <a:t>fo</a:t>
            </a:r>
            <a:r>
              <a:rPr sz="2545" i="1" spc="-255" dirty="0" err="1">
                <a:solidFill>
                  <a:srgbClr val="000065"/>
                </a:solidFill>
                <a:latin typeface="Trebuchet MS"/>
                <a:cs typeface="Trebuchet MS"/>
              </a:rPr>
              <a:t>r</a:t>
            </a:r>
            <a:r>
              <a:rPr sz="2545" i="1" spc="-164" dirty="0" err="1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236" dirty="0" err="1">
                <a:solidFill>
                  <a:srgbClr val="000065"/>
                </a:solidFill>
                <a:latin typeface="Trebuchet MS"/>
                <a:cs typeface="Trebuchet MS"/>
              </a:rPr>
              <a:t>m</a:t>
            </a:r>
            <a:r>
              <a:rPr lang="pt-BR" sz="2545" i="1" spc="-236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 err="1">
                <a:solidFill>
                  <a:srgbClr val="000065"/>
                </a:solidFill>
                <a:latin typeface="Trebuchet MS"/>
                <a:cs typeface="Trebuchet MS"/>
              </a:rPr>
              <a:t>implementadas</a:t>
            </a:r>
            <a:endParaRPr sz="2545" dirty="0">
              <a:latin typeface="Trebuchet MS"/>
              <a:cs typeface="Trebuchet MS"/>
            </a:endParaRPr>
          </a:p>
          <a:p>
            <a:pPr marL="696198" marR="150092" lvl="1" indent="-259775" algn="just"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Desenvolvimento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4" dirty="0">
                <a:solidFill>
                  <a:srgbClr val="000065"/>
                </a:solidFill>
                <a:latin typeface="Trebuchet MS"/>
                <a:cs typeface="Trebuchet MS"/>
              </a:rPr>
              <a:t>guiado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por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5" dirty="0">
                <a:solidFill>
                  <a:srgbClr val="000065"/>
                </a:solidFill>
                <a:latin typeface="Trebuchet MS"/>
                <a:cs typeface="Trebuchet MS"/>
              </a:rPr>
              <a:t>testes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59" dirty="0">
                <a:solidFill>
                  <a:srgbClr val="000065"/>
                </a:solidFill>
                <a:latin typeface="Trebuchet MS"/>
                <a:cs typeface="Trebuchet MS"/>
              </a:rPr>
              <a:t>(TDD):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código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novo </a:t>
            </a:r>
            <a:r>
              <a:rPr sz="2545" i="1" spc="-755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59" dirty="0">
                <a:solidFill>
                  <a:srgbClr val="000065"/>
                </a:solidFill>
                <a:latin typeface="Trebuchet MS"/>
                <a:cs typeface="Trebuchet MS"/>
              </a:rPr>
              <a:t>só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é</a:t>
            </a:r>
            <a:r>
              <a:rPr sz="2545" i="1" spc="-141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escrito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64" dirty="0">
                <a:solidFill>
                  <a:srgbClr val="000065"/>
                </a:solidFill>
                <a:latin typeface="Trebuchet MS"/>
                <a:cs typeface="Trebuchet MS"/>
              </a:rPr>
              <a:t>se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41" dirty="0">
                <a:solidFill>
                  <a:srgbClr val="000065"/>
                </a:solidFill>
                <a:latin typeface="Trebuchet MS"/>
                <a:cs typeface="Trebuchet MS"/>
              </a:rPr>
              <a:t>houver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3" dirty="0">
                <a:solidFill>
                  <a:srgbClr val="000065"/>
                </a:solidFill>
                <a:latin typeface="Trebuchet MS"/>
                <a:cs typeface="Trebuchet MS"/>
              </a:rPr>
              <a:t>um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teste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1" dirty="0">
                <a:solidFill>
                  <a:srgbClr val="000065"/>
                </a:solidFill>
                <a:latin typeface="Trebuchet MS"/>
                <a:cs typeface="Trebuchet MS"/>
              </a:rPr>
              <a:t>sem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8" dirty="0">
                <a:solidFill>
                  <a:srgbClr val="000065"/>
                </a:solidFill>
                <a:latin typeface="Trebuchet MS"/>
                <a:cs typeface="Trebuchet MS"/>
              </a:rPr>
              <a:t>funcionar</a:t>
            </a:r>
            <a:endParaRPr sz="2545" dirty="0">
              <a:latin typeface="Trebuchet MS"/>
              <a:cs typeface="Trebuchet MS"/>
            </a:endParaRPr>
          </a:p>
          <a:p>
            <a:pPr marL="305958" indent="-294989" algn="just">
              <a:lnSpc>
                <a:spcPts val="3481"/>
              </a:lnSpc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191" dirty="0">
                <a:latin typeface="Trebuchet MS"/>
                <a:cs typeface="Trebuchet MS"/>
              </a:rPr>
              <a:t>Onde</a:t>
            </a:r>
            <a:r>
              <a:rPr sz="2909" i="1" spc="-145" dirty="0">
                <a:latin typeface="Trebuchet MS"/>
                <a:cs typeface="Trebuchet MS"/>
              </a:rPr>
              <a:t> </a:t>
            </a:r>
            <a:r>
              <a:rPr sz="2909" i="1" spc="-241" dirty="0">
                <a:latin typeface="Trebuchet MS"/>
                <a:cs typeface="Trebuchet MS"/>
              </a:rPr>
              <a:t>obter?</a:t>
            </a:r>
            <a:endParaRPr sz="2909" dirty="0">
              <a:latin typeface="Trebuchet MS"/>
              <a:cs typeface="Trebuchet MS"/>
            </a:endParaRPr>
          </a:p>
          <a:p>
            <a:pPr marL="259775" marR="5211093" lvl="1" indent="-259775" algn="just">
              <a:lnSpc>
                <a:spcPts val="3045"/>
              </a:lnSpc>
              <a:spcBef>
                <a:spcPts val="14"/>
              </a:spcBef>
              <a:buFont typeface="Wingdings"/>
              <a:buChar char=""/>
              <a:tabLst>
                <a:tab pos="259775" algn="l"/>
              </a:tabLst>
            </a:pPr>
            <a:r>
              <a:rPr sz="2545" i="1" spc="-264" dirty="0">
                <a:solidFill>
                  <a:srgbClr val="CC0000"/>
                </a:solidFill>
                <a:latin typeface="Trebuchet MS"/>
                <a:cs typeface="Trebuchet MS"/>
                <a:hlinkClick r:id="rId2"/>
              </a:rPr>
              <a:t>www.junit.org</a:t>
            </a:r>
            <a:endParaRPr sz="2545" dirty="0">
              <a:latin typeface="Trebuchet MS"/>
              <a:cs typeface="Trebuchet MS"/>
            </a:endParaRPr>
          </a:p>
          <a:p>
            <a:pPr marL="305958" marR="5226680" indent="-306535" algn="just">
              <a:lnSpc>
                <a:spcPts val="3481"/>
              </a:lnSpc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208" dirty="0">
                <a:latin typeface="Trebuchet MS"/>
                <a:cs typeface="Trebuchet MS"/>
              </a:rPr>
              <a:t>Como</a:t>
            </a:r>
            <a:r>
              <a:rPr sz="2909" i="1" spc="-145" dirty="0">
                <a:latin typeface="Trebuchet MS"/>
                <a:cs typeface="Trebuchet MS"/>
              </a:rPr>
              <a:t> </a:t>
            </a:r>
            <a:r>
              <a:rPr sz="2909" i="1" spc="-214" dirty="0">
                <a:latin typeface="Trebuchet MS"/>
                <a:cs typeface="Trebuchet MS"/>
              </a:rPr>
              <a:t>instalar?</a:t>
            </a:r>
            <a:endParaRPr sz="2909" dirty="0">
              <a:latin typeface="Trebuchet MS"/>
              <a:cs typeface="Trebuchet MS"/>
            </a:endParaRPr>
          </a:p>
          <a:p>
            <a:pPr marL="696198" marR="286330" lvl="1" indent="-259775" algn="just">
              <a:spcBef>
                <a:spcPts val="18"/>
              </a:spcBef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Incluir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arquivo</a:t>
            </a:r>
            <a:r>
              <a:rPr sz="2545" i="1" spc="-123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55" dirty="0">
                <a:solidFill>
                  <a:srgbClr val="000065"/>
                </a:solidFill>
                <a:latin typeface="Trebuchet MS"/>
                <a:cs typeface="Trebuchet MS"/>
              </a:rPr>
              <a:t>junit.jar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no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77" dirty="0">
                <a:solidFill>
                  <a:srgbClr val="000065"/>
                </a:solidFill>
                <a:latin typeface="Trebuchet MS"/>
                <a:cs typeface="Trebuchet MS"/>
              </a:rPr>
              <a:t>classpath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para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4" dirty="0">
                <a:solidFill>
                  <a:srgbClr val="000065"/>
                </a:solidFill>
                <a:latin typeface="Trebuchet MS"/>
                <a:cs typeface="Trebuchet MS"/>
              </a:rPr>
              <a:t>compilar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27" dirty="0">
                <a:solidFill>
                  <a:srgbClr val="000065"/>
                </a:solidFill>
                <a:latin typeface="Trebuchet MS"/>
                <a:cs typeface="Trebuchet MS"/>
              </a:rPr>
              <a:t>e </a:t>
            </a:r>
            <a:r>
              <a:rPr sz="2545" i="1" spc="-755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41" dirty="0">
                <a:solidFill>
                  <a:srgbClr val="000065"/>
                </a:solidFill>
                <a:latin typeface="Trebuchet MS"/>
                <a:cs typeface="Trebuchet MS"/>
              </a:rPr>
              <a:t>roda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r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82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36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14" dirty="0">
                <a:solidFill>
                  <a:srgbClr val="000065"/>
                </a:solidFill>
                <a:latin typeface="Trebuchet MS"/>
                <a:cs typeface="Trebuchet MS"/>
              </a:rPr>
              <a:t>programa</a:t>
            </a:r>
            <a:r>
              <a:rPr sz="2545" i="1" spc="-159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41" dirty="0">
                <a:solidFill>
                  <a:srgbClr val="000065"/>
                </a:solidFill>
                <a:latin typeface="Trebuchet MS"/>
                <a:cs typeface="Trebuchet MS"/>
              </a:rPr>
              <a:t>d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27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5" dirty="0">
                <a:solidFill>
                  <a:srgbClr val="000065"/>
                </a:solidFill>
                <a:latin typeface="Trebuchet MS"/>
                <a:cs typeface="Trebuchet MS"/>
              </a:rPr>
              <a:t>teste</a:t>
            </a:r>
            <a:endParaRPr sz="2545" dirty="0">
              <a:latin typeface="Trebuchet MS"/>
              <a:cs typeface="Trebuchet MS"/>
            </a:endParaRPr>
          </a:p>
          <a:p>
            <a:pPr marL="305958" indent="-294989" algn="just">
              <a:lnSpc>
                <a:spcPts val="3481"/>
              </a:lnSpc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218" dirty="0">
                <a:latin typeface="Trebuchet MS"/>
                <a:cs typeface="Trebuchet MS"/>
              </a:rPr>
              <a:t>Par</a:t>
            </a:r>
            <a:r>
              <a:rPr sz="2909" i="1" spc="-236" dirty="0">
                <a:latin typeface="Trebuchet MS"/>
                <a:cs typeface="Trebuchet MS"/>
              </a:rPr>
              <a:t>a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23" dirty="0">
                <a:latin typeface="Trebuchet MS"/>
                <a:cs typeface="Trebuchet MS"/>
              </a:rPr>
              <a:t>este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08" dirty="0">
                <a:latin typeface="Trebuchet MS"/>
                <a:cs typeface="Trebuchet MS"/>
              </a:rPr>
              <a:t>curso</a:t>
            </a:r>
            <a:endParaRPr sz="2909" dirty="0">
              <a:latin typeface="Trebuchet MS"/>
              <a:cs typeface="Trebuchet MS"/>
            </a:endParaRPr>
          </a:p>
          <a:p>
            <a:pPr marL="696198" lvl="1" indent="-260353" algn="just">
              <a:spcBef>
                <a:spcPts val="9"/>
              </a:spcBef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164" dirty="0">
                <a:solidFill>
                  <a:srgbClr val="000065"/>
                </a:solidFill>
                <a:latin typeface="Trebuchet MS"/>
                <a:cs typeface="Trebuchet MS"/>
              </a:rPr>
              <a:t>Inclu</a:t>
            </a:r>
            <a:r>
              <a:rPr sz="2545" i="1" spc="-195" dirty="0">
                <a:solidFill>
                  <a:srgbClr val="000065"/>
                </a:solidFill>
                <a:latin typeface="Trebuchet MS"/>
                <a:cs typeface="Trebuchet MS"/>
              </a:rPr>
              <a:t>a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8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59" dirty="0">
                <a:solidFill>
                  <a:srgbClr val="000065"/>
                </a:solidFill>
                <a:latin typeface="Trebuchet MS"/>
                <a:cs typeface="Trebuchet MS"/>
              </a:rPr>
              <a:t>junit.ja</a:t>
            </a:r>
            <a:r>
              <a:rPr sz="2545" i="1" spc="-245" dirty="0">
                <a:solidFill>
                  <a:srgbClr val="000065"/>
                </a:solidFill>
                <a:latin typeface="Trebuchet MS"/>
                <a:cs typeface="Trebuchet MS"/>
              </a:rPr>
              <a:t>r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00" dirty="0">
                <a:solidFill>
                  <a:srgbClr val="000065"/>
                </a:solidFill>
                <a:latin typeface="Trebuchet MS"/>
                <a:cs typeface="Trebuchet MS"/>
              </a:rPr>
              <a:t>n</a:t>
            </a:r>
            <a:r>
              <a:rPr sz="2545" i="1" spc="-191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diretóri</a:t>
            </a:r>
            <a:r>
              <a:rPr sz="2545" i="1" spc="-277" dirty="0">
                <a:solidFill>
                  <a:srgbClr val="000065"/>
                </a:solidFill>
                <a:latin typeface="Trebuchet MS"/>
                <a:cs typeface="Trebuchet MS"/>
              </a:rPr>
              <a:t>o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309" dirty="0">
                <a:solidFill>
                  <a:srgbClr val="000065"/>
                </a:solidFill>
                <a:latin typeface="Trebuchet MS"/>
                <a:cs typeface="Trebuchet MS"/>
              </a:rPr>
              <a:t>lib</a:t>
            </a:r>
            <a:r>
              <a:rPr sz="2545" i="1" spc="-400" dirty="0">
                <a:solidFill>
                  <a:srgbClr val="000065"/>
                </a:solidFill>
                <a:latin typeface="Trebuchet MS"/>
                <a:cs typeface="Trebuchet MS"/>
              </a:rPr>
              <a:t>/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41" dirty="0">
                <a:solidFill>
                  <a:srgbClr val="000065"/>
                </a:solidFill>
                <a:latin typeface="Trebuchet MS"/>
                <a:cs typeface="Trebuchet MS"/>
              </a:rPr>
              <a:t>d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e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168" dirty="0">
                <a:solidFill>
                  <a:srgbClr val="000065"/>
                </a:solidFill>
                <a:latin typeface="Trebuchet MS"/>
                <a:cs typeface="Trebuchet MS"/>
              </a:rPr>
              <a:t>seu</a:t>
            </a:r>
            <a:r>
              <a:rPr sz="2545" i="1" spc="-136" dirty="0">
                <a:solidFill>
                  <a:srgbClr val="000065"/>
                </a:solidFill>
                <a:latin typeface="Trebuchet MS"/>
                <a:cs typeface="Trebuchet MS"/>
              </a:rPr>
              <a:t>s</a:t>
            </a:r>
            <a:r>
              <a:rPr sz="2545" i="1" spc="-132" dirty="0">
                <a:solidFill>
                  <a:srgbClr val="000065"/>
                </a:solidFill>
                <a:latin typeface="Trebuchet MS"/>
                <a:cs typeface="Trebuchet MS"/>
              </a:rPr>
              <a:t> </a:t>
            </a:r>
            <a:r>
              <a:rPr sz="2545" i="1" spc="-231" dirty="0">
                <a:solidFill>
                  <a:srgbClr val="000065"/>
                </a:solidFill>
                <a:latin typeface="Trebuchet MS"/>
                <a:cs typeface="Trebuchet MS"/>
              </a:rPr>
              <a:t>projetos</a:t>
            </a:r>
            <a:endParaRPr sz="2545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450772"/>
            <a:ext cx="9380457" cy="688766"/>
          </a:xfrm>
          <a:prstGeom prst="rect">
            <a:avLst/>
          </a:prstGeom>
        </p:spPr>
        <p:txBody>
          <a:bodyPr vert="horz" wrap="square" lIns="0" tIns="11545" rIns="0" bIns="0" rtlCol="0" anchor="ctr">
            <a:spAutoFit/>
          </a:bodyPr>
          <a:lstStyle/>
          <a:p>
            <a:pPr marL="11546">
              <a:lnSpc>
                <a:spcPct val="100000"/>
              </a:lnSpc>
              <a:spcBef>
                <a:spcPts val="91"/>
              </a:spcBef>
            </a:pPr>
            <a:r>
              <a:rPr spc="-359" dirty="0"/>
              <a:t>JUni</a:t>
            </a:r>
            <a:r>
              <a:rPr spc="-300" dirty="0"/>
              <a:t>t</a:t>
            </a:r>
            <a:r>
              <a:rPr spc="-182" dirty="0"/>
              <a:t> </a:t>
            </a:r>
            <a:r>
              <a:rPr spc="-286" dirty="0"/>
              <a:t>par</a:t>
            </a:r>
            <a:r>
              <a:rPr spc="-295" dirty="0"/>
              <a:t>a</a:t>
            </a:r>
            <a:r>
              <a:rPr spc="-182" dirty="0"/>
              <a:t> </a:t>
            </a:r>
            <a:r>
              <a:rPr spc="-295" dirty="0"/>
              <a:t>testa</a:t>
            </a:r>
            <a:r>
              <a:rPr spc="-264" dirty="0"/>
              <a:t>r</a:t>
            </a:r>
            <a:r>
              <a:rPr spc="-182" dirty="0"/>
              <a:t> </a:t>
            </a:r>
            <a:r>
              <a:rPr spc="-291" dirty="0"/>
              <a:t>códig</a:t>
            </a:r>
            <a:r>
              <a:rPr spc="-323" dirty="0"/>
              <a:t>o</a:t>
            </a:r>
            <a:r>
              <a:rPr spc="-182" dirty="0"/>
              <a:t> </a:t>
            </a:r>
            <a:r>
              <a:rPr spc="-295" dirty="0"/>
              <a:t>existente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23588" y="6449038"/>
            <a:ext cx="209549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637">
              <a:lnSpc>
                <a:spcPts val="2609"/>
              </a:lnSpc>
            </a:pPr>
            <a:fld id="{81D60167-4931-47E6-BA6A-407CBD079E47}" type="slidenum">
              <a:rPr sz="2182" i="1" spc="-45" dirty="0">
                <a:solidFill>
                  <a:srgbClr val="333365"/>
                </a:solidFill>
                <a:latin typeface="Trebuchet MS"/>
                <a:cs typeface="Trebuchet MS"/>
              </a:rPr>
              <a:pPr marL="34637">
                <a:lnSpc>
                  <a:spcPts val="2609"/>
                </a:lnSpc>
              </a:pPr>
              <a:t>9</a:t>
            </a:fld>
            <a:endParaRPr sz="2182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7567" y="1418320"/>
            <a:ext cx="11260666" cy="5262256"/>
          </a:xfrm>
          <a:prstGeom prst="rect">
            <a:avLst/>
          </a:prstGeom>
        </p:spPr>
        <p:txBody>
          <a:bodyPr vert="horz" wrap="square" lIns="0" tIns="10968" rIns="0" bIns="0" rtlCol="0">
            <a:spAutoFit/>
          </a:bodyPr>
          <a:lstStyle/>
          <a:p>
            <a:pPr marL="11546">
              <a:spcBef>
                <a:spcPts val="86"/>
              </a:spcBef>
            </a:pPr>
            <a:r>
              <a:rPr sz="2909" b="1" i="1" spc="-145" dirty="0">
                <a:latin typeface="Trebuchet MS"/>
                <a:cs typeface="Trebuchet MS"/>
              </a:rPr>
              <a:t>Exemplo</a:t>
            </a:r>
            <a:r>
              <a:rPr sz="2909" b="1" i="1" spc="-104" dirty="0">
                <a:latin typeface="Trebuchet MS"/>
                <a:cs typeface="Trebuchet MS"/>
              </a:rPr>
              <a:t> </a:t>
            </a:r>
            <a:r>
              <a:rPr sz="2909" b="1" i="1" spc="-164" dirty="0">
                <a:latin typeface="Trebuchet MS"/>
                <a:cs typeface="Trebuchet MS"/>
              </a:rPr>
              <a:t>d</a:t>
            </a:r>
            <a:r>
              <a:rPr sz="2909" b="1" i="1" spc="-150" dirty="0">
                <a:latin typeface="Trebuchet MS"/>
                <a:cs typeface="Trebuchet MS"/>
              </a:rPr>
              <a:t>e</a:t>
            </a:r>
            <a:r>
              <a:rPr sz="2909" b="1" i="1" spc="-104" dirty="0">
                <a:latin typeface="Trebuchet MS"/>
                <a:cs typeface="Trebuchet MS"/>
              </a:rPr>
              <a:t> </a:t>
            </a:r>
            <a:r>
              <a:rPr sz="2909" b="1" i="1" spc="-55" dirty="0">
                <a:latin typeface="Trebuchet MS"/>
                <a:cs typeface="Trebuchet MS"/>
              </a:rPr>
              <a:t>um</a:t>
            </a:r>
            <a:r>
              <a:rPr sz="2909" b="1" i="1" spc="-104" dirty="0">
                <a:latin typeface="Trebuchet MS"/>
                <a:cs typeface="Trebuchet MS"/>
              </a:rPr>
              <a:t> </a:t>
            </a:r>
            <a:r>
              <a:rPr sz="2909" b="1" i="1" spc="-155" dirty="0">
                <a:latin typeface="Trebuchet MS"/>
                <a:cs typeface="Trebuchet MS"/>
              </a:rPr>
              <a:t>roteiro</a:t>
            </a:r>
            <a:r>
              <a:rPr sz="2909" b="1" i="1" spc="-104" dirty="0">
                <a:latin typeface="Trebuchet MS"/>
                <a:cs typeface="Trebuchet MS"/>
              </a:rPr>
              <a:t> </a:t>
            </a:r>
            <a:r>
              <a:rPr sz="2909" b="1" i="1" spc="-173" dirty="0">
                <a:latin typeface="Trebuchet MS"/>
                <a:cs typeface="Trebuchet MS"/>
              </a:rPr>
              <a:t>típico</a:t>
            </a:r>
            <a:endParaRPr sz="2909" dirty="0">
              <a:latin typeface="Trebuchet MS"/>
              <a:cs typeface="Trebuchet MS"/>
            </a:endParaRPr>
          </a:p>
          <a:p>
            <a:pPr marL="305958" marR="4618" indent="-294989">
              <a:buAutoNum type="arabicPeriod"/>
              <a:tabLst>
                <a:tab pos="385622" algn="l"/>
              </a:tabLst>
            </a:pPr>
            <a:r>
              <a:rPr sz="2909" i="1" spc="-227" dirty="0">
                <a:latin typeface="Trebuchet MS"/>
                <a:cs typeface="Trebuchet MS"/>
              </a:rPr>
              <a:t>Crie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31" dirty="0">
                <a:latin typeface="Trebuchet MS"/>
                <a:cs typeface="Trebuchet MS"/>
              </a:rPr>
              <a:t>uma</a:t>
            </a:r>
            <a:r>
              <a:rPr sz="2909" i="1" spc="-132" dirty="0">
                <a:latin typeface="Trebuchet MS"/>
                <a:cs typeface="Trebuchet MS"/>
              </a:rPr>
              <a:t> </a:t>
            </a:r>
            <a:r>
              <a:rPr sz="2909" i="1" spc="-185" dirty="0">
                <a:latin typeface="Trebuchet MS"/>
                <a:cs typeface="Trebuchet MS"/>
              </a:rPr>
              <a:t>classe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45" dirty="0">
                <a:latin typeface="Trebuchet MS"/>
                <a:cs typeface="Trebuchet MS"/>
              </a:rPr>
              <a:t>que</a:t>
            </a:r>
            <a:r>
              <a:rPr sz="2909" i="1" spc="-123" dirty="0">
                <a:latin typeface="Trebuchet MS"/>
                <a:cs typeface="Trebuchet MS"/>
              </a:rPr>
              <a:t> </a:t>
            </a:r>
            <a:r>
              <a:rPr sz="2909" i="1" spc="-223" dirty="0">
                <a:latin typeface="Trebuchet MS"/>
                <a:cs typeface="Trebuchet MS"/>
              </a:rPr>
              <a:t>estenda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50" dirty="0">
                <a:solidFill>
                  <a:srgbClr val="CC0000"/>
                </a:solidFill>
                <a:latin typeface="Trebuchet MS"/>
                <a:cs typeface="Trebuchet MS"/>
              </a:rPr>
              <a:t>junit.framework.TestCase </a:t>
            </a:r>
            <a:r>
              <a:rPr sz="2909" i="1" spc="-858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909" i="1" spc="-223" dirty="0">
                <a:latin typeface="Trebuchet MS"/>
                <a:cs typeface="Trebuchet MS"/>
              </a:rPr>
              <a:t>par</a:t>
            </a:r>
            <a:r>
              <a:rPr sz="2909" i="1" spc="-236" dirty="0">
                <a:latin typeface="Trebuchet MS"/>
                <a:cs typeface="Trebuchet MS"/>
              </a:rPr>
              <a:t>a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191" dirty="0">
                <a:latin typeface="Trebuchet MS"/>
                <a:cs typeface="Trebuchet MS"/>
              </a:rPr>
              <a:t>cad</a:t>
            </a:r>
            <a:r>
              <a:rPr sz="2909" i="1" spc="-200" dirty="0">
                <a:latin typeface="Trebuchet MS"/>
                <a:cs typeface="Trebuchet MS"/>
              </a:rPr>
              <a:t>a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173" dirty="0">
                <a:latin typeface="Trebuchet MS"/>
                <a:cs typeface="Trebuchet MS"/>
              </a:rPr>
              <a:t>class</a:t>
            </a:r>
            <a:r>
              <a:rPr sz="2909" i="1" spc="-223" dirty="0">
                <a:latin typeface="Trebuchet MS"/>
                <a:cs typeface="Trebuchet MS"/>
              </a:rPr>
              <a:t>e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185" dirty="0">
                <a:latin typeface="Trebuchet MS"/>
                <a:cs typeface="Trebuchet MS"/>
              </a:rPr>
              <a:t>a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27" dirty="0">
                <a:latin typeface="Trebuchet MS"/>
                <a:cs typeface="Trebuchet MS"/>
              </a:rPr>
              <a:t>ser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14" dirty="0">
                <a:latin typeface="Trebuchet MS"/>
                <a:cs typeface="Trebuchet MS"/>
              </a:rPr>
              <a:t>testada</a:t>
            </a:r>
            <a:endParaRPr sz="2909" dirty="0">
              <a:latin typeface="Trebuchet MS"/>
              <a:cs typeface="Trebuchet MS"/>
            </a:endParaRPr>
          </a:p>
          <a:p>
            <a:pPr marL="436422">
              <a:lnSpc>
                <a:spcPts val="2455"/>
              </a:lnSpc>
            </a:pPr>
            <a:r>
              <a:rPr sz="2182" b="1" spc="-5" dirty="0">
                <a:solidFill>
                  <a:srgbClr val="000065"/>
                </a:solidFill>
                <a:latin typeface="Courier New"/>
                <a:cs typeface="Courier New"/>
              </a:rPr>
              <a:t>import</a:t>
            </a:r>
            <a:r>
              <a:rPr sz="2182" b="1" spc="-64" dirty="0">
                <a:solidFill>
                  <a:srgbClr val="000065"/>
                </a:solidFill>
                <a:latin typeface="Courier New"/>
                <a:cs typeface="Courier New"/>
              </a:rPr>
              <a:t> </a:t>
            </a:r>
            <a:r>
              <a:rPr sz="2182" b="1" spc="-5" dirty="0">
                <a:solidFill>
                  <a:srgbClr val="000065"/>
                </a:solidFill>
                <a:latin typeface="Courier New"/>
                <a:cs typeface="Courier New"/>
              </a:rPr>
              <a:t>junit.framework.*;</a:t>
            </a:r>
            <a:endParaRPr sz="2182" dirty="0">
              <a:latin typeface="Courier New"/>
              <a:cs typeface="Courier New"/>
            </a:endParaRPr>
          </a:p>
          <a:p>
            <a:pPr marL="436422">
              <a:lnSpc>
                <a:spcPts val="2614"/>
              </a:lnSpc>
            </a:pPr>
            <a:r>
              <a:rPr sz="2182" b="1" spc="-5" dirty="0">
                <a:solidFill>
                  <a:srgbClr val="000065"/>
                </a:solidFill>
                <a:latin typeface="Courier New"/>
                <a:cs typeface="Courier New"/>
              </a:rPr>
              <a:t>class</a:t>
            </a:r>
            <a:r>
              <a:rPr sz="2182" b="1" spc="-18" dirty="0">
                <a:solidFill>
                  <a:srgbClr val="000065"/>
                </a:solidFill>
                <a:latin typeface="Courier New"/>
                <a:cs typeface="Courier New"/>
              </a:rPr>
              <a:t> </a:t>
            </a:r>
            <a:r>
              <a:rPr sz="2182" b="1" spc="-5" dirty="0">
                <a:solidFill>
                  <a:srgbClr val="000065"/>
                </a:solidFill>
                <a:latin typeface="Courier New"/>
                <a:cs typeface="Courier New"/>
              </a:rPr>
              <a:t>SuaClasseTest</a:t>
            </a:r>
            <a:r>
              <a:rPr sz="2182" b="1" spc="-27" dirty="0">
                <a:solidFill>
                  <a:srgbClr val="000065"/>
                </a:solidFill>
                <a:latin typeface="Courier New"/>
                <a:cs typeface="Courier New"/>
              </a:rPr>
              <a:t> </a:t>
            </a:r>
            <a:r>
              <a:rPr sz="2182" b="1" spc="-5" dirty="0">
                <a:solidFill>
                  <a:srgbClr val="000065"/>
                </a:solidFill>
                <a:latin typeface="Courier New"/>
                <a:cs typeface="Courier New"/>
              </a:rPr>
              <a:t>extends</a:t>
            </a:r>
            <a:r>
              <a:rPr sz="2182" b="1" spc="-18" dirty="0">
                <a:solidFill>
                  <a:srgbClr val="000065"/>
                </a:solidFill>
                <a:latin typeface="Courier New"/>
                <a:cs typeface="Courier New"/>
              </a:rPr>
              <a:t> </a:t>
            </a:r>
            <a:r>
              <a:rPr sz="2182" b="1" spc="-5" dirty="0">
                <a:latin typeface="Courier New"/>
                <a:cs typeface="Courier New"/>
              </a:rPr>
              <a:t>TestCase</a:t>
            </a:r>
            <a:r>
              <a:rPr sz="2182" b="1" spc="-23" dirty="0">
                <a:latin typeface="Courier New"/>
                <a:cs typeface="Courier New"/>
              </a:rPr>
              <a:t> </a:t>
            </a:r>
            <a:r>
              <a:rPr sz="2182" b="1" spc="-5" dirty="0">
                <a:solidFill>
                  <a:srgbClr val="000065"/>
                </a:solidFill>
                <a:latin typeface="Courier New"/>
                <a:cs typeface="Courier New"/>
              </a:rPr>
              <a:t>{...}</a:t>
            </a:r>
            <a:endParaRPr sz="2182" dirty="0">
              <a:latin typeface="Courier New"/>
              <a:cs typeface="Courier New"/>
            </a:endParaRPr>
          </a:p>
          <a:p>
            <a:pPr marL="305958" marR="397168" indent="-294989">
              <a:spcBef>
                <a:spcPts val="155"/>
              </a:spcBef>
              <a:buAutoNum type="arabicPeriod" startAt="2"/>
              <a:tabLst>
                <a:tab pos="386199" algn="l"/>
              </a:tabLst>
            </a:pPr>
            <a:r>
              <a:rPr sz="2909" i="1" spc="-218" dirty="0">
                <a:latin typeface="Trebuchet MS"/>
                <a:cs typeface="Trebuchet MS"/>
              </a:rPr>
              <a:t>Par</a:t>
            </a:r>
            <a:r>
              <a:rPr sz="2909" i="1" spc="-236" dirty="0">
                <a:latin typeface="Trebuchet MS"/>
                <a:cs typeface="Trebuchet MS"/>
              </a:rPr>
              <a:t>a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195" dirty="0">
                <a:latin typeface="Trebuchet MS"/>
                <a:cs typeface="Trebuchet MS"/>
              </a:rPr>
              <a:t>cada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59" dirty="0">
                <a:latin typeface="Trebuchet MS"/>
                <a:cs typeface="Trebuchet MS"/>
              </a:rPr>
              <a:t>métod</a:t>
            </a:r>
            <a:r>
              <a:rPr sz="2909" i="1" spc="-245" dirty="0">
                <a:latin typeface="Trebuchet MS"/>
                <a:cs typeface="Trebuchet MS"/>
              </a:rPr>
              <a:t>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191" dirty="0">
                <a:solidFill>
                  <a:srgbClr val="CC0000"/>
                </a:solidFill>
                <a:latin typeface="Trebuchet MS"/>
                <a:cs typeface="Trebuchet MS"/>
              </a:rPr>
              <a:t>xxx(args)</a:t>
            </a:r>
            <a:r>
              <a:rPr sz="2909" i="1" spc="-136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909" i="1" spc="-185" dirty="0">
                <a:latin typeface="Trebuchet MS"/>
                <a:cs typeface="Trebuchet MS"/>
              </a:rPr>
              <a:t>a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27" dirty="0">
                <a:latin typeface="Trebuchet MS"/>
                <a:cs typeface="Trebuchet MS"/>
              </a:rPr>
              <a:t>ser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27" dirty="0">
                <a:latin typeface="Trebuchet MS"/>
                <a:cs typeface="Trebuchet MS"/>
              </a:rPr>
              <a:t>testado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68" dirty="0">
                <a:latin typeface="Trebuchet MS"/>
                <a:cs typeface="Trebuchet MS"/>
              </a:rPr>
              <a:t>defina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182" dirty="0">
                <a:latin typeface="Trebuchet MS"/>
                <a:cs typeface="Trebuchet MS"/>
              </a:rPr>
              <a:t>um  </a:t>
            </a:r>
            <a:r>
              <a:rPr sz="2909" i="1" spc="-259" dirty="0">
                <a:latin typeface="Trebuchet MS"/>
                <a:cs typeface="Trebuchet MS"/>
              </a:rPr>
              <a:t>método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36" dirty="0">
                <a:solidFill>
                  <a:srgbClr val="CC0000"/>
                </a:solidFill>
                <a:latin typeface="Trebuchet MS"/>
                <a:cs typeface="Trebuchet MS"/>
              </a:rPr>
              <a:t>public</a:t>
            </a:r>
            <a:r>
              <a:rPr sz="2909" i="1" spc="-141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909" i="1" spc="-282" dirty="0">
                <a:solidFill>
                  <a:srgbClr val="CC0000"/>
                </a:solidFill>
                <a:latin typeface="Trebuchet MS"/>
                <a:cs typeface="Trebuchet MS"/>
              </a:rPr>
              <a:t>void</a:t>
            </a:r>
            <a:r>
              <a:rPr sz="2909" i="1" spc="-141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909" i="1" spc="-145" dirty="0">
                <a:solidFill>
                  <a:srgbClr val="CC0000"/>
                </a:solidFill>
                <a:latin typeface="Trebuchet MS"/>
                <a:cs typeface="Trebuchet MS"/>
              </a:rPr>
              <a:t>testXxx()</a:t>
            </a:r>
            <a:r>
              <a:rPr sz="2909" i="1" spc="-132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909" i="1" spc="-223" dirty="0">
                <a:latin typeface="Trebuchet MS"/>
                <a:cs typeface="Trebuchet MS"/>
              </a:rPr>
              <a:t>no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23" dirty="0">
                <a:latin typeface="Trebuchet MS"/>
                <a:cs typeface="Trebuchet MS"/>
              </a:rPr>
              <a:t>test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177" dirty="0">
                <a:latin typeface="Trebuchet MS"/>
                <a:cs typeface="Trebuchet MS"/>
              </a:rPr>
              <a:t>case</a:t>
            </a:r>
            <a:endParaRPr sz="2909" dirty="0">
              <a:latin typeface="Trebuchet MS"/>
              <a:cs typeface="Trebuchet MS"/>
            </a:endParaRPr>
          </a:p>
          <a:p>
            <a:pPr marL="696198" lvl="1" indent="-260353">
              <a:lnSpc>
                <a:spcPts val="2973"/>
              </a:lnSpc>
              <a:spcBef>
                <a:spcPts val="9"/>
              </a:spcBef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177" dirty="0">
                <a:solidFill>
                  <a:srgbClr val="000065"/>
                </a:solidFill>
                <a:latin typeface="Trebuchet MS"/>
                <a:cs typeface="Trebuchet MS"/>
              </a:rPr>
              <a:t>SuaClasse:</a:t>
            </a:r>
            <a:endParaRPr sz="2545" dirty="0">
              <a:latin typeface="Trebuchet MS"/>
              <a:cs typeface="Trebuchet MS"/>
            </a:endParaRPr>
          </a:p>
          <a:p>
            <a:pPr marL="1090479" lvl="2" indent="-196852">
              <a:lnSpc>
                <a:spcPts val="2536"/>
              </a:lnSpc>
              <a:buClr>
                <a:srgbClr val="CC0000"/>
              </a:buClr>
              <a:buFont typeface="Wingdings"/>
              <a:buChar char=""/>
              <a:tabLst>
                <a:tab pos="1091056" algn="l"/>
              </a:tabLst>
            </a:pPr>
            <a:r>
              <a:rPr sz="2182" b="1" spc="-5" dirty="0">
                <a:solidFill>
                  <a:srgbClr val="333333"/>
                </a:solidFill>
                <a:latin typeface="Courier New"/>
                <a:cs typeface="Courier New"/>
              </a:rPr>
              <a:t>public</a:t>
            </a:r>
            <a:r>
              <a:rPr sz="2182" b="1" spc="-1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2182" b="1" spc="-5" dirty="0">
                <a:solidFill>
                  <a:srgbClr val="333333"/>
                </a:solidFill>
                <a:latin typeface="Courier New"/>
                <a:cs typeface="Courier New"/>
              </a:rPr>
              <a:t>boolean</a:t>
            </a:r>
            <a:r>
              <a:rPr sz="2182" b="1" spc="-14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2182" b="1" spc="-5" dirty="0">
                <a:latin typeface="Courier New"/>
                <a:cs typeface="Courier New"/>
              </a:rPr>
              <a:t>equals</a:t>
            </a:r>
            <a:r>
              <a:rPr sz="2182" b="1" spc="-5" dirty="0">
                <a:solidFill>
                  <a:srgbClr val="333333"/>
                </a:solidFill>
                <a:latin typeface="Courier New"/>
                <a:cs typeface="Courier New"/>
              </a:rPr>
              <a:t>(Object</a:t>
            </a:r>
            <a:r>
              <a:rPr sz="2182" b="1" spc="-14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2182" b="1" spc="-5" dirty="0">
                <a:solidFill>
                  <a:srgbClr val="333333"/>
                </a:solidFill>
                <a:latin typeface="Courier New"/>
                <a:cs typeface="Courier New"/>
              </a:rPr>
              <a:t>o)</a:t>
            </a:r>
            <a:r>
              <a:rPr sz="2182" b="1" spc="-1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2182" b="1" dirty="0">
                <a:solidFill>
                  <a:srgbClr val="333333"/>
                </a:solidFill>
                <a:latin typeface="Courier New"/>
                <a:cs typeface="Courier New"/>
              </a:rPr>
              <a:t>{</a:t>
            </a:r>
            <a:r>
              <a:rPr sz="2182" b="1" spc="-14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2182" b="1" spc="-5" dirty="0">
                <a:solidFill>
                  <a:srgbClr val="333333"/>
                </a:solidFill>
                <a:latin typeface="Courier New"/>
                <a:cs typeface="Courier New"/>
              </a:rPr>
              <a:t>...</a:t>
            </a:r>
            <a:r>
              <a:rPr sz="2182" b="1" spc="-18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2182" b="1" dirty="0">
                <a:solidFill>
                  <a:srgbClr val="333333"/>
                </a:solidFill>
                <a:latin typeface="Courier New"/>
                <a:cs typeface="Courier New"/>
              </a:rPr>
              <a:t>}</a:t>
            </a:r>
            <a:endParaRPr sz="2182" dirty="0">
              <a:latin typeface="Courier New"/>
              <a:cs typeface="Courier New"/>
            </a:endParaRPr>
          </a:p>
          <a:p>
            <a:pPr marL="696198" lvl="1" indent="-260353">
              <a:lnSpc>
                <a:spcPts val="2968"/>
              </a:lnSpc>
              <a:spcBef>
                <a:spcPts val="164"/>
              </a:spcBef>
              <a:buClr>
                <a:srgbClr val="CC0000"/>
              </a:buClr>
              <a:buFont typeface="Wingdings"/>
              <a:buChar char=""/>
              <a:tabLst>
                <a:tab pos="696775" algn="l"/>
              </a:tabLst>
            </a:pPr>
            <a:r>
              <a:rPr sz="2545" i="1" spc="-177" dirty="0">
                <a:solidFill>
                  <a:srgbClr val="000065"/>
                </a:solidFill>
                <a:latin typeface="Trebuchet MS"/>
                <a:cs typeface="Trebuchet MS"/>
              </a:rPr>
              <a:t>SuaClasseTest:</a:t>
            </a:r>
            <a:endParaRPr sz="2545" dirty="0">
              <a:latin typeface="Trebuchet MS"/>
              <a:cs typeface="Trebuchet MS"/>
            </a:endParaRPr>
          </a:p>
          <a:p>
            <a:pPr marL="1090479" lvl="2" indent="-196852">
              <a:lnSpc>
                <a:spcPts val="2532"/>
              </a:lnSpc>
              <a:buClr>
                <a:srgbClr val="CC0000"/>
              </a:buClr>
              <a:buFont typeface="Wingdings"/>
              <a:buChar char=""/>
              <a:tabLst>
                <a:tab pos="1091056" algn="l"/>
              </a:tabLst>
            </a:pPr>
            <a:r>
              <a:rPr sz="2182" b="1" spc="-5" dirty="0">
                <a:solidFill>
                  <a:srgbClr val="333333"/>
                </a:solidFill>
                <a:latin typeface="Courier New"/>
                <a:cs typeface="Courier New"/>
              </a:rPr>
              <a:t>public</a:t>
            </a:r>
            <a:r>
              <a:rPr sz="2182" b="1" spc="-2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2182" b="1" spc="-5" dirty="0">
                <a:solidFill>
                  <a:srgbClr val="333333"/>
                </a:solidFill>
                <a:latin typeface="Courier New"/>
                <a:cs typeface="Courier New"/>
              </a:rPr>
              <a:t>void</a:t>
            </a:r>
            <a:r>
              <a:rPr sz="2182" b="1" spc="-2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2182" b="1" spc="-5" dirty="0">
                <a:latin typeface="Courier New"/>
                <a:cs typeface="Courier New"/>
              </a:rPr>
              <a:t>testEquals</a:t>
            </a:r>
            <a:r>
              <a:rPr sz="2182" b="1" spc="-5" dirty="0">
                <a:solidFill>
                  <a:srgbClr val="333333"/>
                </a:solidFill>
                <a:latin typeface="Courier New"/>
                <a:cs typeface="Courier New"/>
              </a:rPr>
              <a:t>()</a:t>
            </a:r>
            <a:r>
              <a:rPr sz="2182" b="1" spc="-27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2182" b="1" spc="-9" dirty="0">
                <a:solidFill>
                  <a:srgbClr val="333333"/>
                </a:solidFill>
                <a:latin typeface="Courier New"/>
                <a:cs typeface="Courier New"/>
              </a:rPr>
              <a:t>{...}</a:t>
            </a:r>
            <a:endParaRPr sz="2182" dirty="0">
              <a:latin typeface="Courier New"/>
              <a:cs typeface="Courier New"/>
            </a:endParaRPr>
          </a:p>
          <a:p>
            <a:pPr marL="305958" indent="-294989">
              <a:lnSpc>
                <a:spcPts val="3486"/>
              </a:lnSpc>
              <a:spcBef>
                <a:spcPts val="155"/>
              </a:spcBef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231" dirty="0">
                <a:latin typeface="Trebuchet MS"/>
                <a:cs typeface="Trebuchet MS"/>
              </a:rPr>
              <a:t>Sobreponha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41" dirty="0">
                <a:latin typeface="Trebuchet MS"/>
                <a:cs typeface="Trebuchet MS"/>
              </a:rPr>
              <a:t>o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59" dirty="0">
                <a:latin typeface="Trebuchet MS"/>
                <a:cs typeface="Trebuchet MS"/>
              </a:rPr>
              <a:t>método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155" dirty="0">
                <a:solidFill>
                  <a:srgbClr val="CC0000"/>
                </a:solidFill>
                <a:latin typeface="Trebuchet MS"/>
                <a:cs typeface="Trebuchet MS"/>
              </a:rPr>
              <a:t>setUp(</a:t>
            </a:r>
            <a:r>
              <a:rPr sz="2909" i="1" spc="-109" dirty="0">
                <a:solidFill>
                  <a:srgbClr val="CC0000"/>
                </a:solidFill>
                <a:latin typeface="Trebuchet MS"/>
                <a:cs typeface="Trebuchet MS"/>
              </a:rPr>
              <a:t>)</a:t>
            </a:r>
            <a:r>
              <a:rPr sz="2909" i="1" spc="-336" dirty="0">
                <a:latin typeface="Trebuchet MS"/>
                <a:cs typeface="Trebuchet MS"/>
              </a:rPr>
              <a:t>,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185" dirty="0">
                <a:latin typeface="Trebuchet MS"/>
                <a:cs typeface="Trebuchet MS"/>
              </a:rPr>
              <a:t>se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08" dirty="0">
                <a:latin typeface="Trebuchet MS"/>
                <a:cs typeface="Trebuchet MS"/>
              </a:rPr>
              <a:t>necessário</a:t>
            </a:r>
            <a:endParaRPr sz="2909" dirty="0">
              <a:latin typeface="Trebuchet MS"/>
              <a:cs typeface="Trebuchet MS"/>
            </a:endParaRPr>
          </a:p>
          <a:p>
            <a:pPr marL="305958" indent="-294989">
              <a:lnSpc>
                <a:spcPts val="3486"/>
              </a:lnSpc>
              <a:buClr>
                <a:srgbClr val="CC0000"/>
              </a:buClr>
              <a:buFont typeface="Wingdings"/>
              <a:buChar char=""/>
              <a:tabLst>
                <a:tab pos="306535" algn="l"/>
              </a:tabLst>
            </a:pPr>
            <a:r>
              <a:rPr sz="2909" i="1" spc="-231" dirty="0">
                <a:latin typeface="Trebuchet MS"/>
                <a:cs typeface="Trebuchet MS"/>
              </a:rPr>
              <a:t>Sobreponha</a:t>
            </a:r>
            <a:r>
              <a:rPr sz="2909" i="1" spc="-141" dirty="0">
                <a:latin typeface="Trebuchet MS"/>
                <a:cs typeface="Trebuchet MS"/>
              </a:rPr>
              <a:t> </a:t>
            </a:r>
            <a:r>
              <a:rPr sz="2909" i="1" spc="-241" dirty="0">
                <a:latin typeface="Trebuchet MS"/>
                <a:cs typeface="Trebuchet MS"/>
              </a:rPr>
              <a:t>o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59" dirty="0">
                <a:latin typeface="Trebuchet MS"/>
                <a:cs typeface="Trebuchet MS"/>
              </a:rPr>
              <a:t>método</a:t>
            </a:r>
            <a:r>
              <a:rPr sz="2909" i="1" spc="-132" dirty="0">
                <a:latin typeface="Trebuchet MS"/>
                <a:cs typeface="Trebuchet MS"/>
              </a:rPr>
              <a:t> </a:t>
            </a:r>
            <a:r>
              <a:rPr sz="2909" i="1" spc="-200" dirty="0">
                <a:solidFill>
                  <a:srgbClr val="CC0000"/>
                </a:solidFill>
                <a:latin typeface="Trebuchet MS"/>
                <a:cs typeface="Trebuchet MS"/>
              </a:rPr>
              <a:t>tearDown()</a:t>
            </a:r>
            <a:r>
              <a:rPr sz="2909" i="1" spc="-200" dirty="0">
                <a:latin typeface="Trebuchet MS"/>
                <a:cs typeface="Trebuchet MS"/>
              </a:rPr>
              <a:t>,</a:t>
            </a:r>
            <a:r>
              <a:rPr sz="2909" i="1" spc="-132" dirty="0">
                <a:latin typeface="Trebuchet MS"/>
                <a:cs typeface="Trebuchet MS"/>
              </a:rPr>
              <a:t> </a:t>
            </a:r>
            <a:r>
              <a:rPr sz="2909" i="1" spc="-185" dirty="0">
                <a:latin typeface="Trebuchet MS"/>
                <a:cs typeface="Trebuchet MS"/>
              </a:rPr>
              <a:t>se</a:t>
            </a:r>
            <a:r>
              <a:rPr sz="2909" i="1" spc="-136" dirty="0">
                <a:latin typeface="Trebuchet MS"/>
                <a:cs typeface="Trebuchet MS"/>
              </a:rPr>
              <a:t> </a:t>
            </a:r>
            <a:r>
              <a:rPr sz="2909" i="1" spc="-208" dirty="0">
                <a:latin typeface="Trebuchet MS"/>
                <a:cs typeface="Trebuchet MS"/>
              </a:rPr>
              <a:t>necessário</a:t>
            </a:r>
            <a:endParaRPr sz="2909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4048</TotalTime>
  <Words>3803</Words>
  <Application>Microsoft Office PowerPoint</Application>
  <PresentationFormat>Widescreen</PresentationFormat>
  <Paragraphs>498</Paragraphs>
  <Slides>37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Tahoma</vt:lpstr>
      <vt:lpstr>Times New Roman</vt:lpstr>
      <vt:lpstr>Trebuchet MS</vt:lpstr>
      <vt:lpstr>Wingdings</vt:lpstr>
      <vt:lpstr>Tema do Office</vt:lpstr>
      <vt:lpstr>Teste de Software Aula 01</vt:lpstr>
      <vt:lpstr>Apresentação do PowerPoint</vt:lpstr>
      <vt:lpstr>O que é "Testar código"?</vt:lpstr>
      <vt:lpstr>Por que testar?</vt:lpstr>
      <vt:lpstr>O que é JUnit?</vt:lpstr>
      <vt:lpstr>Para que serve?</vt:lpstr>
      <vt:lpstr>Arquitetura do JUnit</vt:lpstr>
      <vt:lpstr>Como usar o JUnit?</vt:lpstr>
      <vt:lpstr>JUnit para testar código existente</vt:lpstr>
      <vt:lpstr>JUnit para guiar o desenvolvimento</vt:lpstr>
      <vt:lpstr>Como implementar?</vt:lpstr>
      <vt:lpstr>Como funciona?</vt:lpstr>
      <vt:lpstr>Exemplo: um test case</vt:lpstr>
      <vt:lpstr>Exemplo: uma classe que faz o teste passar</vt:lpstr>
      <vt:lpstr>Outra classe que faz o teste passar</vt:lpstr>
      <vt:lpstr>Exemplo: como executar</vt:lpstr>
      <vt:lpstr>TestSuite</vt:lpstr>
      <vt:lpstr>Fixtures</vt:lpstr>
      <vt:lpstr>Teste situações de falha</vt:lpstr>
      <vt:lpstr>JUnit vs. asserções</vt:lpstr>
      <vt:lpstr>Limitações do JUnit</vt:lpstr>
      <vt:lpstr>Resumo: JUnit</vt:lpstr>
      <vt:lpstr>Apêndice: boas práticas  e dificuldades com testes</vt:lpstr>
      <vt:lpstr>Como escrever bons testes</vt:lpstr>
      <vt:lpstr>Como descobrir testes?</vt:lpstr>
      <vt:lpstr>Test-Driven Development (TDD)</vt:lpstr>
      <vt:lpstr>Como lidar com testes difíceis</vt:lpstr>
      <vt:lpstr>Dependência de código-fonte</vt:lpstr>
      <vt:lpstr>Stubs: objetos "impostores"</vt:lpstr>
      <vt:lpstr>Dependência: solução usando stubs</vt:lpstr>
      <vt:lpstr>Dependências de servidores</vt:lpstr>
      <vt:lpstr>Mock Objects</vt:lpstr>
      <vt:lpstr>Ant + JUnit</vt:lpstr>
      <vt:lpstr>Exemplo: &lt;junit&gt;</vt:lpstr>
      <vt:lpstr>&lt;junitreport&gt;</vt:lpstr>
      <vt:lpstr>Resumo</vt:lpstr>
      <vt:lpstr>Exercício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De Software Aula 01</dc:title>
  <dc:creator>Prof Elaine Barbosa de Figueiredo</dc:creator>
  <cp:lastModifiedBy>Elaine Barbosa de Figueiredo</cp:lastModifiedBy>
  <cp:revision>7</cp:revision>
  <dcterms:created xsi:type="dcterms:W3CDTF">2022-08-09T00:29:52Z</dcterms:created>
  <dcterms:modified xsi:type="dcterms:W3CDTF">2023-09-29T22:40:05Z</dcterms:modified>
</cp:coreProperties>
</file>