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C2C72-9B60-966B-7867-A51472B1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20F545-9555-AC21-7F99-079F198F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60DE37-3079-D8D5-F01B-C87C87E3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D9875-0406-1C11-E424-9CE242F1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6999A-EC31-E6F6-68E2-4516027A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5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7061-B788-B5CE-20EE-9CC7EB18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9C7B70-08F6-D1FF-07BE-C5ABDD760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CB397-87FE-A4E8-77F6-1A364FB8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BCD9F3-C7EF-CC9F-AB49-C972FC2E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F850C-471F-23CA-4AB8-3422C00E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09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A408E0-3B51-5811-9A82-AFF328408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244527-BF14-94DB-4F20-885B7BFFB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D0890-12C2-670F-D392-84024305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36D6DE-3B50-3778-8A92-2CAFE674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12F85-0F93-D865-6E4C-2D8F4A05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29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E1E6F-34EA-585B-366B-FCA118F1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A2099-602F-43E3-9094-0B700C8F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90B9FC-96D7-B8FA-80E9-9EA2E3EE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46769-8BBC-B081-8C07-50A7409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AFD7EB-8418-5A45-4489-D28CF68C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2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343FB-0925-3E8A-6840-8883E36A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C1EC21-B72C-0AC7-E083-539861156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50002-867A-A9B0-881E-4A1F7136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8468CC-E272-47F2-2299-DD45123D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3CD40-A52D-D66B-3783-D0558AA1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63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994B8-E1B5-D93B-EF92-4E2475C3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B5C11-C132-A835-48E0-723D6921F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74EA95-B9F4-A6F6-1178-B9C74CB3A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C7AD3B-9623-DF3B-004F-8D81CED9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37942-B358-6474-1AA1-E94385F6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2C809-3F59-5702-59FC-DCE7FC22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61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64340-D6C4-ACB9-A05F-0F14D42F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1898C4-82B8-3C5A-3F30-1F1075A3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6FFA38-975D-9CDB-8A3A-DCA6BB43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24F44C-0473-B149-762E-A2B9DE826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540208-13DE-9B51-5899-ACAFA6C54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C1274B-CE08-8295-250D-F691E07B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53E1A9-70D1-838A-A184-C47F04C6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A53B12-2253-BF51-1384-17E7F171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7839-4579-C3D3-2F21-FC7D913A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9AF85-B752-3407-3ACD-4AC0B6FF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855E36-FC5E-C698-B9AC-0A273F1B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95D28C-3229-C867-B4A3-CBFF00EA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9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4C77FB-1C72-425E-C28F-8C164402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189F43-6A39-67D2-1C34-957DC4DE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432505-DCEA-F5E2-7343-1CE847D3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54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2ABE5-3877-050F-72B5-4285EC90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2ACE0-A192-9DD9-DEC7-3EDC61C9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EC58B3-F705-81DF-D9F3-8A57E2929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96FF27-DAEB-AEE7-C3C1-7B4B9AE7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0E903C-F454-0901-D9A2-D80A7664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15BB16-42E5-D52A-0407-C37A074D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3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232E8-7686-C0C2-4643-2107B1E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3E61EB-DE51-E2C9-5C7D-3A4D7A556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F7430A-747A-47BD-C6FB-A70F587C0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BCC026-F310-3E15-43B8-CA2835AB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115FAC-5A44-9CCD-44C9-F46ADBE5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F4DFDB-323F-6773-798E-5C22EA9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3D56D3-5375-090F-C92D-21DDE84B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9A9965-BFBD-72EC-4A96-D43010318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94BCF-F27C-F4CB-8450-328A36392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BA73-1BBD-4244-AB8E-757C96654749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4EA18-0024-CEED-455C-3B7E71ED0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Senac - Serviço Nacional de Aprendizagem Comercial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58261-11C5-0E91-B385-084D13507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2F2B-8E42-426C-B486-38F248EFF36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4F59446-A8EF-D2C8-1338-7120F816DBE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03" y="230188"/>
            <a:ext cx="2126830" cy="12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BE2F589-B742-14DA-F8B3-BD89E6FB1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>
          <a:xfrm>
            <a:off x="20" y="-3809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6423CF-399A-DED4-AE44-B4EDAA91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Qualidade e Teste Aula 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05A217-7959-21DB-999F-F1BCE015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b="1" dirty="0"/>
              <a:t>Conceitos Introdutórios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4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72759-2DC2-0431-F207-2724B1F8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29E76-68DD-35CB-3BAA-FE944CD2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916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Qualidade e Teste Aula 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 Aula 01</dc:title>
  <dc:creator>Prof Elaine Barbosa de Figueiredo</dc:creator>
  <cp:lastModifiedBy>Prof Elaine Barbosa de Figueiredo</cp:lastModifiedBy>
  <cp:revision>8</cp:revision>
  <dcterms:created xsi:type="dcterms:W3CDTF">2022-08-09T00:29:52Z</dcterms:created>
  <dcterms:modified xsi:type="dcterms:W3CDTF">2023-08-24T22:37:45Z</dcterms:modified>
</cp:coreProperties>
</file>