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C2C72-9B60-966B-7867-A51472B1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20F545-9555-AC21-7F99-079F198F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0DE37-3079-D8D5-F01B-C87C87E3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D9875-0406-1C11-E424-9CE242F1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6999A-EC31-E6F6-68E2-4516027A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7061-B788-B5CE-20EE-9CC7EB18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9C7B70-08F6-D1FF-07BE-C5ABDD760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CB397-87FE-A4E8-77F6-1A364FB8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CD9F3-C7EF-CC9F-AB49-C972FC2E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F850C-471F-23CA-4AB8-3422C00E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9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A408E0-3B51-5811-9A82-AFF328408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244527-BF14-94DB-4F20-885B7BFFB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D0890-12C2-670F-D392-84024305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36D6DE-3B50-3778-8A92-2CAFE674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12F85-0F93-D865-6E4C-2D8F4A05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29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943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98" b="0" i="0">
                <a:solidFill>
                  <a:srgbClr val="00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2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E1E6F-34EA-585B-366B-FCA118F1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A2099-602F-43E3-9094-0B700C8F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90B9FC-96D7-B8FA-80E9-9EA2E3EE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46769-8BBC-B081-8C07-50A7409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AFD7EB-8418-5A45-4489-D28CF68C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2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343FB-0925-3E8A-6840-8883E36A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C1EC21-B72C-0AC7-E083-53986115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50002-867A-A9B0-881E-4A1F7136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468CC-E272-47F2-2299-DD45123D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3CD40-A52D-D66B-3783-D0558AA1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3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994B8-E1B5-D93B-EF92-4E2475C3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B5C11-C132-A835-48E0-723D6921F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74EA95-B9F4-A6F6-1178-B9C74CB3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7AD3B-9623-DF3B-004F-8D81CED9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37942-B358-6474-1AA1-E94385F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2C809-3F59-5702-59FC-DCE7FC22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61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64340-D6C4-ACB9-A05F-0F14D42F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1898C4-82B8-3C5A-3F30-1F1075A3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6FFA38-975D-9CDB-8A3A-DCA6BB43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24F44C-0473-B149-762E-A2B9DE826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540208-13DE-9B51-5899-ACAFA6C54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C1274B-CE08-8295-250D-F691E07B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53E1A9-70D1-838A-A184-C47F04C6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A53B12-2253-BF51-1384-17E7F171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7839-4579-C3D3-2F21-FC7D913A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9AF85-B752-3407-3ACD-4AC0B6FF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855E36-FC5E-C698-B9AC-0A273F1B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95D28C-3229-C867-B4A3-CBFF00EA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4C77FB-1C72-425E-C28F-8C164402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189F43-6A39-67D2-1C34-957DC4DE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432505-DCEA-F5E2-7343-1CE847D3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5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2ABE5-3877-050F-72B5-4285EC90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2ACE0-A192-9DD9-DEC7-3EDC61C9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EC58B3-F705-81DF-D9F3-8A57E292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96FF27-DAEB-AEE7-C3C1-7B4B9AE7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E903C-F454-0901-D9A2-D80A7664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15BB16-42E5-D52A-0407-C37A074D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3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232E8-7686-C0C2-4643-2107B1E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3E61EB-DE51-E2C9-5C7D-3A4D7A55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F7430A-747A-47BD-C6FB-A70F587C0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BCC026-F310-3E15-43B8-CA2835AB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115FAC-5A44-9CCD-44C9-F46ADBE5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F4DFDB-323F-6773-798E-5C22EA9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3D56D3-5375-090F-C92D-21DDE84B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9A9965-BFBD-72EC-4A96-D4301031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94BCF-F27C-F4CB-8450-328A36392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BA73-1BBD-4244-AB8E-757C96654749}" type="datetimeFigureOut">
              <a:rPr lang="pt-BR" smtClean="0"/>
              <a:t>15/09/2023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4EA18-0024-CEED-455C-3B7E71ED0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Senac - Serviço Nacional de Aprendizagem Comercial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58261-11C5-0E91-B385-084D13507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2F2B-8E42-426C-B486-38F248EFF36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4F59446-A8EF-D2C8-1338-7120F816DBE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03" y="230188"/>
            <a:ext cx="2126830" cy="12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satisfice.com/blog/archives/5222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14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jp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6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g"/><Relationship Id="rId5" Type="http://schemas.openxmlformats.org/officeDocument/2006/relationships/image" Target="../media/image81.jp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www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BE2F589-B742-14DA-F8B3-BD89E6FB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>
          <a:xfrm>
            <a:off x="20" y="-3809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6423CF-399A-DED4-AE44-B4EDAA91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8307" y="3231931"/>
            <a:ext cx="4165755" cy="1834056"/>
          </a:xfrm>
        </p:spPr>
        <p:txBody>
          <a:bodyPr>
            <a:normAutofit/>
          </a:bodyPr>
          <a:lstStyle/>
          <a:p>
            <a:r>
              <a:rPr lang="pt-BR" sz="4000" dirty="0"/>
              <a:t>Testes de Software </a:t>
            </a:r>
            <a:br>
              <a:rPr lang="pt-BR" sz="4000" dirty="0"/>
            </a:br>
            <a:r>
              <a:rPr lang="pt-BR" sz="4000" dirty="0"/>
              <a:t>Aula 04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05A217-7959-21DB-999F-F1BCE015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b="1" dirty="0"/>
              <a:t>Conceitos Introdutórios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4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7346294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Objetivo</a:t>
            </a:r>
            <a:r>
              <a:rPr spc="9" dirty="0"/>
              <a:t> </a:t>
            </a:r>
            <a:r>
              <a:rPr spc="-9" dirty="0"/>
              <a:t>do</a:t>
            </a:r>
            <a:r>
              <a:rPr spc="14" dirty="0"/>
              <a:t> </a:t>
            </a:r>
            <a:r>
              <a:rPr spc="-5" dirty="0"/>
              <a:t>Projeto</a:t>
            </a:r>
            <a:r>
              <a:rPr spc="14" dirty="0"/>
              <a:t> </a:t>
            </a:r>
            <a:r>
              <a:rPr spc="-9" dirty="0"/>
              <a:t>de</a:t>
            </a:r>
            <a:r>
              <a:rPr spc="-5" dirty="0"/>
              <a:t> Testes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1193" y="1979045"/>
            <a:ext cx="7478157" cy="3647854"/>
          </a:xfrm>
          <a:prstGeom prst="rect">
            <a:avLst/>
          </a:prstGeom>
        </p:spPr>
        <p:txBody>
          <a:bodyPr vert="horz" wrap="square" lIns="0" tIns="84070" rIns="0" bIns="0" rtlCol="0">
            <a:spAutoFit/>
          </a:bodyPr>
          <a:lstStyle/>
          <a:p>
            <a:pPr marL="354128" indent="-343188">
              <a:spcBef>
                <a:spcPts val="662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spc="-5" dirty="0">
                <a:latin typeface="Tahoma"/>
                <a:cs typeface="Tahoma"/>
              </a:rPr>
              <a:t>Objetivo</a:t>
            </a:r>
            <a:endParaRPr sz="2403" dirty="0">
              <a:latin typeface="Tahoma"/>
              <a:cs typeface="Tahoma"/>
            </a:endParaRPr>
          </a:p>
          <a:p>
            <a:pPr marL="754897" marR="4607" lvl="1" indent="-286182">
              <a:lnSpc>
                <a:spcPct val="99000"/>
              </a:lnSpc>
              <a:spcBef>
                <a:spcPts val="508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995" dirty="0">
                <a:latin typeface="Tahoma"/>
                <a:cs typeface="Tahoma"/>
              </a:rPr>
              <a:t>buscar as entradas (e estados) que irão </a:t>
            </a:r>
            <a:r>
              <a:rPr sz="1995" dirty="0">
                <a:solidFill>
                  <a:srgbClr val="4B4DB5"/>
                </a:solidFill>
                <a:latin typeface="Tahoma"/>
                <a:cs typeface="Tahoma"/>
              </a:rPr>
              <a:t>alcançar </a:t>
            </a:r>
            <a:r>
              <a:rPr sz="1995" dirty="0">
                <a:latin typeface="Tahoma"/>
                <a:cs typeface="Tahoma"/>
              </a:rPr>
              <a:t>e </a:t>
            </a:r>
            <a:r>
              <a:rPr sz="1995" dirty="0">
                <a:solidFill>
                  <a:srgbClr val="4B4DB5"/>
                </a:solidFill>
                <a:latin typeface="Tahoma"/>
                <a:cs typeface="Tahoma"/>
              </a:rPr>
              <a:t>ativar </a:t>
            </a:r>
            <a:r>
              <a:rPr sz="1995" dirty="0">
                <a:latin typeface="Tahoma"/>
                <a:cs typeface="Tahoma"/>
              </a:rPr>
              <a:t>os  </a:t>
            </a:r>
            <a:r>
              <a:rPr sz="1995" dirty="0">
                <a:solidFill>
                  <a:srgbClr val="FF3300"/>
                </a:solidFill>
                <a:latin typeface="Tahoma"/>
                <a:cs typeface="Tahoma"/>
              </a:rPr>
              <a:t>defeitos </a:t>
            </a:r>
            <a:r>
              <a:rPr sz="1995" dirty="0">
                <a:latin typeface="Tahoma"/>
                <a:cs typeface="Tahoma"/>
              </a:rPr>
              <a:t>(faults) existentes, gerando </a:t>
            </a:r>
            <a:r>
              <a:rPr sz="1995" dirty="0">
                <a:solidFill>
                  <a:srgbClr val="FF3300"/>
                </a:solidFill>
                <a:latin typeface="Tahoma"/>
                <a:cs typeface="Tahoma"/>
              </a:rPr>
              <a:t>erros </a:t>
            </a:r>
            <a:r>
              <a:rPr sz="1995" dirty="0">
                <a:latin typeface="Tahoma"/>
                <a:cs typeface="Tahoma"/>
              </a:rPr>
              <a:t>que irão se  </a:t>
            </a:r>
            <a:r>
              <a:rPr sz="1995" dirty="0">
                <a:solidFill>
                  <a:srgbClr val="4B4DB5"/>
                </a:solidFill>
                <a:latin typeface="Tahoma"/>
                <a:cs typeface="Tahoma"/>
              </a:rPr>
              <a:t>propagar </a:t>
            </a:r>
            <a:r>
              <a:rPr sz="1995" dirty="0">
                <a:latin typeface="Tahoma"/>
                <a:cs typeface="Tahoma"/>
              </a:rPr>
              <a:t>até as saídas, </a:t>
            </a:r>
            <a:r>
              <a:rPr sz="1995" dirty="0">
                <a:solidFill>
                  <a:srgbClr val="4B4DB5"/>
                </a:solidFill>
                <a:latin typeface="Tahoma"/>
                <a:cs typeface="Tahoma"/>
              </a:rPr>
              <a:t>levando à ocorrência </a:t>
            </a:r>
            <a:r>
              <a:rPr sz="1995" dirty="0">
                <a:latin typeface="Tahoma"/>
                <a:cs typeface="Tahoma"/>
              </a:rPr>
              <a:t>de </a:t>
            </a:r>
            <a:r>
              <a:rPr sz="1995" dirty="0">
                <a:solidFill>
                  <a:srgbClr val="FF3300"/>
                </a:solidFill>
                <a:latin typeface="Tahoma"/>
                <a:cs typeface="Tahoma"/>
              </a:rPr>
              <a:t>falhas  (</a:t>
            </a:r>
            <a:r>
              <a:rPr sz="2086" i="1" dirty="0">
                <a:solidFill>
                  <a:srgbClr val="FF3300"/>
                </a:solidFill>
                <a:latin typeface="Verdana"/>
                <a:cs typeface="Verdana"/>
              </a:rPr>
              <a:t>failures</a:t>
            </a:r>
            <a:r>
              <a:rPr sz="1995" dirty="0">
                <a:solidFill>
                  <a:srgbClr val="FF3300"/>
                </a:solidFill>
                <a:latin typeface="Tahoma"/>
                <a:cs typeface="Tahoma"/>
              </a:rPr>
              <a:t>)</a:t>
            </a:r>
            <a:endParaRPr sz="1995" dirty="0">
              <a:latin typeface="Tahoma"/>
              <a:cs typeface="Tahoma"/>
            </a:endParaRPr>
          </a:p>
          <a:p>
            <a:pPr marL="354128" indent="-343188">
              <a:spcBef>
                <a:spcPts val="1428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spc="-5" dirty="0">
                <a:latin typeface="Tahoma"/>
                <a:cs typeface="Tahoma"/>
              </a:rPr>
              <a:t>Dificuldade</a:t>
            </a:r>
            <a:endParaRPr sz="2403" dirty="0">
              <a:latin typeface="Tahoma"/>
              <a:cs typeface="Tahoma"/>
            </a:endParaRPr>
          </a:p>
          <a:p>
            <a:pPr marL="754897" lvl="1" indent="-286757">
              <a:spcBef>
                <a:spcPts val="245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995" spc="5" dirty="0">
                <a:latin typeface="Tahoma"/>
                <a:cs typeface="Tahoma"/>
              </a:rPr>
              <a:t>como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selecionar</a:t>
            </a:r>
            <a:r>
              <a:rPr sz="1995" spc="-27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esse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b="1" dirty="0">
                <a:solidFill>
                  <a:srgbClr val="339966"/>
                </a:solidFill>
                <a:latin typeface="Tahoma"/>
                <a:cs typeface="Tahoma"/>
              </a:rPr>
              <a:t>subconjunto</a:t>
            </a:r>
            <a:r>
              <a:rPr sz="1995" b="1" spc="-41" dirty="0">
                <a:solidFill>
                  <a:srgbClr val="339966"/>
                </a:solidFill>
                <a:latin typeface="Tahoma"/>
                <a:cs typeface="Tahoma"/>
              </a:rPr>
              <a:t> </a:t>
            </a:r>
            <a:r>
              <a:rPr sz="1995" b="1" dirty="0">
                <a:solidFill>
                  <a:srgbClr val="339966"/>
                </a:solidFill>
                <a:latin typeface="Tahoma"/>
                <a:cs typeface="Tahoma"/>
              </a:rPr>
              <a:t>finito</a:t>
            </a:r>
            <a:r>
              <a:rPr sz="1995" dirty="0">
                <a:latin typeface="Tahoma"/>
                <a:cs typeface="Tahoma"/>
              </a:rPr>
              <a:t>?</a:t>
            </a:r>
          </a:p>
          <a:p>
            <a:pPr lvl="1">
              <a:lnSpc>
                <a:spcPct val="100000"/>
              </a:lnSpc>
              <a:buClr>
                <a:srgbClr val="C380CF"/>
              </a:buClr>
              <a:buFont typeface="Times New Roman"/>
              <a:buChar char="■"/>
            </a:pPr>
            <a:endParaRPr sz="2358" dirty="0">
              <a:latin typeface="Tahoma"/>
              <a:cs typeface="Tahoma"/>
            </a:endParaRPr>
          </a:p>
          <a:p>
            <a:pPr lvl="1">
              <a:spcBef>
                <a:spcPts val="50"/>
              </a:spcBef>
              <a:buClr>
                <a:srgbClr val="C380CF"/>
              </a:buClr>
              <a:buFont typeface="Times New Roman"/>
              <a:buChar char="■"/>
            </a:pPr>
            <a:endParaRPr sz="2176" dirty="0">
              <a:latin typeface="Tahoma"/>
              <a:cs typeface="Tahoma"/>
            </a:endParaRPr>
          </a:p>
          <a:p>
            <a:pPr marL="754897" lvl="1" indent="-286757">
              <a:spcBef>
                <a:spcPts val="5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995" dirty="0">
                <a:latin typeface="Tahoma"/>
                <a:cs typeface="Tahoma"/>
              </a:rPr>
              <a:t>Diversas</a:t>
            </a:r>
            <a:r>
              <a:rPr sz="1995" spc="-50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técnicas</a:t>
            </a:r>
            <a:endParaRPr sz="1995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47660" y="4791962"/>
            <a:ext cx="297122" cy="442229"/>
            <a:chOff x="3198114" y="5284469"/>
            <a:chExt cx="327660" cy="487680"/>
          </a:xfrm>
        </p:grpSpPr>
        <p:sp>
          <p:nvSpPr>
            <p:cNvPr id="5" name="object 5"/>
            <p:cNvSpPr/>
            <p:nvPr/>
          </p:nvSpPr>
          <p:spPr>
            <a:xfrm>
              <a:off x="3203448" y="5289803"/>
              <a:ext cx="317500" cy="477520"/>
            </a:xfrm>
            <a:custGeom>
              <a:avLst/>
              <a:gdLst/>
              <a:ahLst/>
              <a:cxnLst/>
              <a:rect l="l" t="t" r="r" b="b"/>
              <a:pathLst>
                <a:path w="317500" h="477520">
                  <a:moveTo>
                    <a:pt x="158495" y="477012"/>
                  </a:moveTo>
                  <a:lnTo>
                    <a:pt x="0" y="316992"/>
                  </a:lnTo>
                  <a:lnTo>
                    <a:pt x="79248" y="316992"/>
                  </a:lnTo>
                  <a:lnTo>
                    <a:pt x="79248" y="0"/>
                  </a:lnTo>
                  <a:lnTo>
                    <a:pt x="237743" y="0"/>
                  </a:lnTo>
                  <a:lnTo>
                    <a:pt x="237743" y="316992"/>
                  </a:lnTo>
                  <a:lnTo>
                    <a:pt x="316991" y="316992"/>
                  </a:lnTo>
                  <a:lnTo>
                    <a:pt x="158495" y="477012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3203448" y="5289803"/>
              <a:ext cx="317500" cy="477520"/>
            </a:xfrm>
            <a:custGeom>
              <a:avLst/>
              <a:gdLst/>
              <a:ahLst/>
              <a:cxnLst/>
              <a:rect l="l" t="t" r="r" b="b"/>
              <a:pathLst>
                <a:path w="317500" h="477520">
                  <a:moveTo>
                    <a:pt x="0" y="316992"/>
                  </a:moveTo>
                  <a:lnTo>
                    <a:pt x="79248" y="316992"/>
                  </a:lnTo>
                  <a:lnTo>
                    <a:pt x="79248" y="0"/>
                  </a:lnTo>
                  <a:lnTo>
                    <a:pt x="237743" y="0"/>
                  </a:lnTo>
                  <a:lnTo>
                    <a:pt x="237743" y="316992"/>
                  </a:lnTo>
                  <a:lnTo>
                    <a:pt x="316991" y="316992"/>
                  </a:lnTo>
                  <a:lnTo>
                    <a:pt x="158495" y="477012"/>
                  </a:lnTo>
                  <a:lnTo>
                    <a:pt x="0" y="31699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6" y="950107"/>
            <a:ext cx="4409619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Tipos</a:t>
            </a:r>
            <a:r>
              <a:rPr spc="-14" dirty="0"/>
              <a:t> </a:t>
            </a:r>
            <a:r>
              <a:rPr spc="-9" dirty="0"/>
              <a:t>de</a:t>
            </a:r>
            <a:r>
              <a:rPr spc="-18" dirty="0"/>
              <a:t> </a:t>
            </a:r>
            <a:r>
              <a:rPr spc="-5" dirty="0"/>
              <a:t>Técnicas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8366" y="2997313"/>
            <a:ext cx="490094" cy="8511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53950" y="4207607"/>
            <a:ext cx="1198854" cy="47323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2992" spc="5" dirty="0">
                <a:latin typeface="Tahoma"/>
                <a:cs typeface="Tahoma"/>
              </a:rPr>
              <a:t>A</a:t>
            </a:r>
            <a:r>
              <a:rPr sz="2992" spc="-5" dirty="0">
                <a:latin typeface="Tahoma"/>
                <a:cs typeface="Tahoma"/>
              </a:rPr>
              <a:t>d</a:t>
            </a:r>
            <a:r>
              <a:rPr sz="2992" spc="-14" dirty="0">
                <a:latin typeface="Tahoma"/>
                <a:cs typeface="Tahoma"/>
              </a:rPr>
              <a:t>-</a:t>
            </a:r>
            <a:r>
              <a:rPr sz="2992" spc="9" dirty="0">
                <a:latin typeface="Tahoma"/>
                <a:cs typeface="Tahoma"/>
              </a:rPr>
              <a:t>h</a:t>
            </a:r>
            <a:r>
              <a:rPr sz="2992" spc="23" dirty="0">
                <a:latin typeface="Tahoma"/>
                <a:cs typeface="Tahoma"/>
              </a:rPr>
              <a:t>o</a:t>
            </a:r>
            <a:r>
              <a:rPr sz="2992" spc="5" dirty="0">
                <a:latin typeface="Tahoma"/>
                <a:cs typeface="Tahoma"/>
              </a:rPr>
              <a:t>c</a:t>
            </a:r>
            <a:endParaRPr sz="2992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2650" y="2997313"/>
            <a:ext cx="727878" cy="8511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1775" y="4207607"/>
            <a:ext cx="1848954" cy="47323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2992" dirty="0">
                <a:latin typeface="Tahoma"/>
                <a:cs typeface="Tahoma"/>
              </a:rPr>
              <a:t>Heurísticas</a:t>
            </a:r>
            <a:endParaRPr sz="2992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4969" y="3057570"/>
            <a:ext cx="726860" cy="7908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25407" y="3721540"/>
            <a:ext cx="1759702" cy="150800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algn="ctr">
              <a:lnSpc>
                <a:spcPct val="134700"/>
              </a:lnSpc>
              <a:spcBef>
                <a:spcPts val="91"/>
              </a:spcBef>
            </a:pPr>
            <a:r>
              <a:rPr sz="2403" spc="-5" dirty="0">
                <a:latin typeface="Tahoma"/>
                <a:cs typeface="Tahoma"/>
              </a:rPr>
              <a:t>Caixa</a:t>
            </a:r>
            <a:r>
              <a:rPr sz="2403" spc="-77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Branca </a:t>
            </a:r>
            <a:r>
              <a:rPr sz="2403" spc="-73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Caixa</a:t>
            </a:r>
            <a:r>
              <a:rPr sz="2403" spc="-41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Preta</a:t>
            </a:r>
            <a:endParaRPr sz="2403">
              <a:latin typeface="Tahoma"/>
              <a:cs typeface="Tahoma"/>
            </a:endParaRPr>
          </a:p>
          <a:p>
            <a:pPr algn="ctr">
              <a:spcBef>
                <a:spcPts val="997"/>
              </a:spcBef>
            </a:pPr>
            <a:r>
              <a:rPr sz="2403" dirty="0">
                <a:latin typeface="Tahoma"/>
                <a:cs typeface="Tahoma"/>
              </a:rPr>
              <a:t>…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7559" y="2263242"/>
            <a:ext cx="2135136" cy="47323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2992" spc="-5" dirty="0">
                <a:latin typeface="Tahoma"/>
                <a:cs typeface="Tahoma"/>
              </a:rPr>
              <a:t>Estruturadas</a:t>
            </a:r>
            <a:endParaRPr sz="2992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9401" y="5440288"/>
            <a:ext cx="1305957" cy="440747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2766" spc="9" dirty="0">
                <a:latin typeface="Arial MT"/>
                <a:cs typeface="Arial MT"/>
              </a:rPr>
              <a:t>Informal</a:t>
            </a:r>
            <a:endParaRPr sz="2766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66963" y="4847241"/>
            <a:ext cx="298850" cy="513054"/>
            <a:chOff x="2006345" y="5345429"/>
            <a:chExt cx="329565" cy="565785"/>
          </a:xfrm>
        </p:grpSpPr>
        <p:sp>
          <p:nvSpPr>
            <p:cNvPr id="12" name="object 12"/>
            <p:cNvSpPr/>
            <p:nvPr/>
          </p:nvSpPr>
          <p:spPr>
            <a:xfrm>
              <a:off x="2011679" y="5350763"/>
              <a:ext cx="318770" cy="554990"/>
            </a:xfrm>
            <a:custGeom>
              <a:avLst/>
              <a:gdLst/>
              <a:ahLst/>
              <a:cxnLst/>
              <a:rect l="l" t="t" r="r" b="b"/>
              <a:pathLst>
                <a:path w="318769" h="554989">
                  <a:moveTo>
                    <a:pt x="158495" y="554735"/>
                  </a:moveTo>
                  <a:lnTo>
                    <a:pt x="0" y="396239"/>
                  </a:lnTo>
                  <a:lnTo>
                    <a:pt x="79248" y="396239"/>
                  </a:lnTo>
                  <a:lnTo>
                    <a:pt x="79248" y="0"/>
                  </a:lnTo>
                  <a:lnTo>
                    <a:pt x="237744" y="0"/>
                  </a:lnTo>
                  <a:lnTo>
                    <a:pt x="237744" y="396239"/>
                  </a:lnTo>
                  <a:lnTo>
                    <a:pt x="318516" y="396239"/>
                  </a:lnTo>
                  <a:lnTo>
                    <a:pt x="158495" y="554735"/>
                  </a:lnTo>
                  <a:close/>
                </a:path>
              </a:pathLst>
            </a:custGeom>
            <a:solidFill>
              <a:srgbClr val="8789C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1679" y="5350763"/>
              <a:ext cx="318770" cy="554990"/>
            </a:xfrm>
            <a:custGeom>
              <a:avLst/>
              <a:gdLst/>
              <a:ahLst/>
              <a:cxnLst/>
              <a:rect l="l" t="t" r="r" b="b"/>
              <a:pathLst>
                <a:path w="318769" h="554989">
                  <a:moveTo>
                    <a:pt x="0" y="396239"/>
                  </a:moveTo>
                  <a:lnTo>
                    <a:pt x="79248" y="396239"/>
                  </a:lnTo>
                  <a:lnTo>
                    <a:pt x="79248" y="0"/>
                  </a:lnTo>
                  <a:lnTo>
                    <a:pt x="237744" y="0"/>
                  </a:lnTo>
                  <a:lnTo>
                    <a:pt x="237744" y="396239"/>
                  </a:lnTo>
                  <a:lnTo>
                    <a:pt x="318516" y="396239"/>
                  </a:lnTo>
                  <a:lnTo>
                    <a:pt x="158495" y="554735"/>
                  </a:lnTo>
                  <a:lnTo>
                    <a:pt x="0" y="39623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507513" y="4847241"/>
            <a:ext cx="297122" cy="513054"/>
            <a:chOff x="4697729" y="5345429"/>
            <a:chExt cx="327660" cy="565785"/>
          </a:xfrm>
        </p:grpSpPr>
        <p:sp>
          <p:nvSpPr>
            <p:cNvPr id="15" name="object 15"/>
            <p:cNvSpPr/>
            <p:nvPr/>
          </p:nvSpPr>
          <p:spPr>
            <a:xfrm>
              <a:off x="4703063" y="5350763"/>
              <a:ext cx="317500" cy="554990"/>
            </a:xfrm>
            <a:custGeom>
              <a:avLst/>
              <a:gdLst/>
              <a:ahLst/>
              <a:cxnLst/>
              <a:rect l="l" t="t" r="r" b="b"/>
              <a:pathLst>
                <a:path w="317500" h="554989">
                  <a:moveTo>
                    <a:pt x="158495" y="554735"/>
                  </a:moveTo>
                  <a:lnTo>
                    <a:pt x="0" y="396239"/>
                  </a:lnTo>
                  <a:lnTo>
                    <a:pt x="79247" y="396239"/>
                  </a:lnTo>
                  <a:lnTo>
                    <a:pt x="79247" y="0"/>
                  </a:lnTo>
                  <a:lnTo>
                    <a:pt x="237743" y="0"/>
                  </a:lnTo>
                  <a:lnTo>
                    <a:pt x="237743" y="396239"/>
                  </a:lnTo>
                  <a:lnTo>
                    <a:pt x="316991" y="396239"/>
                  </a:lnTo>
                  <a:lnTo>
                    <a:pt x="158495" y="554735"/>
                  </a:lnTo>
                  <a:close/>
                </a:path>
              </a:pathLst>
            </a:custGeom>
            <a:solidFill>
              <a:srgbClr val="8789C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3063" y="5350763"/>
              <a:ext cx="317500" cy="554990"/>
            </a:xfrm>
            <a:custGeom>
              <a:avLst/>
              <a:gdLst/>
              <a:ahLst/>
              <a:cxnLst/>
              <a:rect l="l" t="t" r="r" b="b"/>
              <a:pathLst>
                <a:path w="317500" h="554989">
                  <a:moveTo>
                    <a:pt x="0" y="396239"/>
                  </a:moveTo>
                  <a:lnTo>
                    <a:pt x="79247" y="396239"/>
                  </a:lnTo>
                  <a:lnTo>
                    <a:pt x="79247" y="0"/>
                  </a:lnTo>
                  <a:lnTo>
                    <a:pt x="237743" y="0"/>
                  </a:lnTo>
                  <a:lnTo>
                    <a:pt x="237743" y="396239"/>
                  </a:lnTo>
                  <a:lnTo>
                    <a:pt x="316991" y="396239"/>
                  </a:lnTo>
                  <a:lnTo>
                    <a:pt x="158495" y="554735"/>
                  </a:lnTo>
                  <a:lnTo>
                    <a:pt x="0" y="39623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28853" y="5423745"/>
            <a:ext cx="2941857" cy="1121553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 marR="4607" algn="ctr">
              <a:lnSpc>
                <a:spcPct val="99800"/>
              </a:lnSpc>
              <a:spcBef>
                <a:spcPts val="95"/>
              </a:spcBef>
            </a:pPr>
            <a:r>
              <a:rPr sz="2403" dirty="0">
                <a:latin typeface="Arial MT"/>
                <a:cs typeface="Arial MT"/>
              </a:rPr>
              <a:t>Baseadas</a:t>
            </a:r>
            <a:r>
              <a:rPr sz="2403" spc="-50" dirty="0">
                <a:latin typeface="Arial MT"/>
                <a:cs typeface="Arial MT"/>
              </a:rPr>
              <a:t> </a:t>
            </a:r>
            <a:r>
              <a:rPr sz="2403" spc="5" dirty="0">
                <a:latin typeface="Arial MT"/>
                <a:cs typeface="Arial MT"/>
              </a:rPr>
              <a:t>na</a:t>
            </a:r>
            <a:r>
              <a:rPr sz="2403" spc="-41" dirty="0">
                <a:latin typeface="Arial MT"/>
                <a:cs typeface="Arial MT"/>
              </a:rPr>
              <a:t> </a:t>
            </a:r>
            <a:r>
              <a:rPr sz="2403" spc="-5" dirty="0">
                <a:latin typeface="Arial MT"/>
                <a:cs typeface="Arial MT"/>
              </a:rPr>
              <a:t>intuição </a:t>
            </a:r>
            <a:r>
              <a:rPr sz="2403" spc="-653" dirty="0">
                <a:latin typeface="Arial MT"/>
                <a:cs typeface="Arial MT"/>
              </a:rPr>
              <a:t> </a:t>
            </a:r>
            <a:r>
              <a:rPr sz="2403" dirty="0">
                <a:latin typeface="Arial MT"/>
                <a:cs typeface="Arial MT"/>
              </a:rPr>
              <a:t>e criatividade </a:t>
            </a:r>
            <a:r>
              <a:rPr sz="2403" spc="5" dirty="0">
                <a:latin typeface="Arial MT"/>
                <a:cs typeface="Arial MT"/>
              </a:rPr>
              <a:t> </a:t>
            </a:r>
            <a:r>
              <a:rPr sz="2403" dirty="0">
                <a:latin typeface="Arial MT"/>
                <a:cs typeface="Arial MT"/>
              </a:rPr>
              <a:t>humanas</a:t>
            </a:r>
            <a:endParaRPr sz="2403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4261" y="5683525"/>
            <a:ext cx="1890413" cy="1121553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 marR="4607" algn="ctr">
              <a:lnSpc>
                <a:spcPct val="99800"/>
              </a:lnSpc>
              <a:spcBef>
                <a:spcPts val="95"/>
              </a:spcBef>
            </a:pPr>
            <a:r>
              <a:rPr sz="2403" dirty="0">
                <a:latin typeface="Arial MT"/>
                <a:cs typeface="Arial MT"/>
              </a:rPr>
              <a:t>Baseadas</a:t>
            </a:r>
            <a:r>
              <a:rPr sz="2403" spc="-103" dirty="0">
                <a:latin typeface="Arial MT"/>
                <a:cs typeface="Arial MT"/>
              </a:rPr>
              <a:t> </a:t>
            </a:r>
            <a:r>
              <a:rPr sz="2403" spc="5" dirty="0">
                <a:latin typeface="Arial MT"/>
                <a:cs typeface="Arial MT"/>
              </a:rPr>
              <a:t>em </a:t>
            </a:r>
            <a:r>
              <a:rPr sz="2403" spc="-657" dirty="0">
                <a:latin typeface="Arial MT"/>
                <a:cs typeface="Arial MT"/>
              </a:rPr>
              <a:t> </a:t>
            </a:r>
            <a:r>
              <a:rPr sz="2403" spc="-5" dirty="0">
                <a:latin typeface="Arial MT"/>
                <a:cs typeface="Arial MT"/>
              </a:rPr>
              <a:t>modelos </a:t>
            </a:r>
            <a:r>
              <a:rPr sz="2403" dirty="0">
                <a:latin typeface="Arial MT"/>
                <a:cs typeface="Arial MT"/>
              </a:rPr>
              <a:t>e </a:t>
            </a:r>
            <a:r>
              <a:rPr sz="2403" spc="5" dirty="0">
                <a:latin typeface="Arial MT"/>
                <a:cs typeface="Arial MT"/>
              </a:rPr>
              <a:t> </a:t>
            </a:r>
            <a:r>
              <a:rPr sz="2403" spc="-5" dirty="0">
                <a:latin typeface="Arial MT"/>
                <a:cs typeface="Arial MT"/>
              </a:rPr>
              <a:t>critérios</a:t>
            </a:r>
            <a:endParaRPr sz="2403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50713" y="5296380"/>
            <a:ext cx="297122" cy="513054"/>
            <a:chOff x="7722869" y="5840729"/>
            <a:chExt cx="327660" cy="565785"/>
          </a:xfrm>
        </p:grpSpPr>
        <p:sp>
          <p:nvSpPr>
            <p:cNvPr id="20" name="object 20"/>
            <p:cNvSpPr/>
            <p:nvPr/>
          </p:nvSpPr>
          <p:spPr>
            <a:xfrm>
              <a:off x="7728203" y="5846063"/>
              <a:ext cx="317500" cy="554990"/>
            </a:xfrm>
            <a:custGeom>
              <a:avLst/>
              <a:gdLst/>
              <a:ahLst/>
              <a:cxnLst/>
              <a:rect l="l" t="t" r="r" b="b"/>
              <a:pathLst>
                <a:path w="317500" h="554989">
                  <a:moveTo>
                    <a:pt x="158496" y="554735"/>
                  </a:moveTo>
                  <a:lnTo>
                    <a:pt x="0" y="396239"/>
                  </a:lnTo>
                  <a:lnTo>
                    <a:pt x="79248" y="396239"/>
                  </a:lnTo>
                  <a:lnTo>
                    <a:pt x="79248" y="0"/>
                  </a:lnTo>
                  <a:lnTo>
                    <a:pt x="237744" y="0"/>
                  </a:lnTo>
                  <a:lnTo>
                    <a:pt x="237744" y="396239"/>
                  </a:lnTo>
                  <a:lnTo>
                    <a:pt x="316992" y="396239"/>
                  </a:lnTo>
                  <a:lnTo>
                    <a:pt x="158496" y="554735"/>
                  </a:lnTo>
                  <a:close/>
                </a:path>
              </a:pathLst>
            </a:custGeom>
            <a:solidFill>
              <a:srgbClr val="8789C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1" name="object 21"/>
            <p:cNvSpPr/>
            <p:nvPr/>
          </p:nvSpPr>
          <p:spPr>
            <a:xfrm>
              <a:off x="7728203" y="5846063"/>
              <a:ext cx="317500" cy="554990"/>
            </a:xfrm>
            <a:custGeom>
              <a:avLst/>
              <a:gdLst/>
              <a:ahLst/>
              <a:cxnLst/>
              <a:rect l="l" t="t" r="r" b="b"/>
              <a:pathLst>
                <a:path w="317500" h="554989">
                  <a:moveTo>
                    <a:pt x="0" y="396239"/>
                  </a:moveTo>
                  <a:lnTo>
                    <a:pt x="79248" y="396239"/>
                  </a:lnTo>
                  <a:lnTo>
                    <a:pt x="79248" y="0"/>
                  </a:lnTo>
                  <a:lnTo>
                    <a:pt x="237744" y="0"/>
                  </a:lnTo>
                  <a:lnTo>
                    <a:pt x="237744" y="396239"/>
                  </a:lnTo>
                  <a:lnTo>
                    <a:pt x="316992" y="396239"/>
                  </a:lnTo>
                  <a:lnTo>
                    <a:pt x="158496" y="554735"/>
                  </a:lnTo>
                  <a:lnTo>
                    <a:pt x="0" y="39623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91575" y="2369540"/>
            <a:ext cx="2789841" cy="440747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2766" spc="18" dirty="0">
                <a:latin typeface="Arial MT"/>
                <a:cs typeface="Arial MT"/>
              </a:rPr>
              <a:t>Não</a:t>
            </a:r>
            <a:r>
              <a:rPr sz="2766" spc="-9" dirty="0">
                <a:latin typeface="Arial MT"/>
                <a:cs typeface="Arial MT"/>
              </a:rPr>
              <a:t> </a:t>
            </a:r>
            <a:r>
              <a:rPr sz="2766" spc="9" dirty="0">
                <a:latin typeface="Arial MT"/>
                <a:cs typeface="Arial MT"/>
              </a:rPr>
              <a:t>Estruturadas</a:t>
            </a:r>
            <a:endParaRPr sz="2766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6475" y="4438422"/>
            <a:ext cx="6366827" cy="627387"/>
          </a:xfrm>
          <a:prstGeom prst="rect">
            <a:avLst/>
          </a:prstGeom>
        </p:spPr>
        <p:txBody>
          <a:bodyPr vert="horz" wrap="square" lIns="0" tIns="13243" rIns="0" bIns="0" rtlCol="0">
            <a:spAutoFit/>
          </a:bodyPr>
          <a:lstStyle/>
          <a:p>
            <a:pPr marL="11516">
              <a:spcBef>
                <a:spcPts val="103"/>
              </a:spcBef>
            </a:pPr>
            <a:r>
              <a:rPr sz="3990" b="1" spc="5" dirty="0">
                <a:solidFill>
                  <a:srgbClr val="000066"/>
                </a:solidFill>
                <a:latin typeface="Tahoma"/>
                <a:cs typeface="Tahoma"/>
              </a:rPr>
              <a:t>TÉCNICAS</a:t>
            </a:r>
            <a:r>
              <a:rPr sz="3990" b="1" spc="-18" dirty="0">
                <a:solidFill>
                  <a:srgbClr val="000066"/>
                </a:solidFill>
                <a:latin typeface="Tahoma"/>
                <a:cs typeface="Tahoma"/>
              </a:rPr>
              <a:t> </a:t>
            </a:r>
            <a:r>
              <a:rPr sz="3990" b="1" spc="5" dirty="0">
                <a:solidFill>
                  <a:srgbClr val="000066"/>
                </a:solidFill>
                <a:latin typeface="Tahoma"/>
                <a:cs typeface="Tahoma"/>
              </a:rPr>
              <a:t>HEURÍSTICAS</a:t>
            </a:r>
            <a:endParaRPr sz="399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5100" y="3479652"/>
            <a:ext cx="730602" cy="6707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07762" y="5257896"/>
            <a:ext cx="3548769" cy="227389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1406" u="heavy" spc="-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</a:rPr>
              <a:t>https://</a:t>
            </a:r>
            <a:r>
              <a:rPr sz="1406" u="heavy" spc="-9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Arial MT"/>
                <a:cs typeface="Arial MT"/>
                <a:hlinkClick r:id="rId4"/>
              </a:rPr>
              <a:t>www.satisfice.com/blog/archives/5222</a:t>
            </a:r>
            <a:endParaRPr sz="1406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sp>
          <p:nvSpPr>
            <p:cNvPr id="3" name="object 3"/>
            <p:cNvSpPr/>
            <p:nvPr/>
          </p:nvSpPr>
          <p:spPr>
            <a:xfrm>
              <a:off x="766572" y="1211579"/>
              <a:ext cx="483234" cy="524510"/>
            </a:xfrm>
            <a:custGeom>
              <a:avLst/>
              <a:gdLst/>
              <a:ahLst/>
              <a:cxnLst/>
              <a:rect l="l" t="t" r="r" b="b"/>
              <a:pathLst>
                <a:path w="483234" h="524510">
                  <a:moveTo>
                    <a:pt x="483095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0" y="524256"/>
                  </a:lnTo>
                  <a:lnTo>
                    <a:pt x="483095" y="524256"/>
                  </a:lnTo>
                  <a:lnTo>
                    <a:pt x="483095" y="466344"/>
                  </a:lnTo>
                  <a:lnTo>
                    <a:pt x="483095" y="0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5" y="1211579"/>
              <a:ext cx="362712" cy="5242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208" y="1677924"/>
              <a:ext cx="466725" cy="523240"/>
            </a:xfrm>
            <a:custGeom>
              <a:avLst/>
              <a:gdLst/>
              <a:ahLst/>
              <a:cxnLst/>
              <a:rect l="l" t="t" r="r" b="b"/>
              <a:pathLst>
                <a:path w="466725" h="523239">
                  <a:moveTo>
                    <a:pt x="466343" y="522731"/>
                  </a:moveTo>
                  <a:lnTo>
                    <a:pt x="0" y="522731"/>
                  </a:lnTo>
                  <a:lnTo>
                    <a:pt x="0" y="0"/>
                  </a:lnTo>
                  <a:lnTo>
                    <a:pt x="466343" y="0"/>
                  </a:lnTo>
                  <a:lnTo>
                    <a:pt x="466343" y="522731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70092" y="946694"/>
            <a:ext cx="6153774" cy="641947"/>
          </a:xfrm>
          <a:prstGeom prst="rect">
            <a:avLst/>
          </a:prstGeom>
        </p:spPr>
        <p:txBody>
          <a:bodyPr vert="horz" wrap="square" lIns="0" tIns="13820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9"/>
              </a:spcBef>
            </a:pPr>
            <a:r>
              <a:rPr sz="4081" spc="5" dirty="0"/>
              <a:t>Técnicas</a:t>
            </a:r>
            <a:r>
              <a:rPr sz="4081" spc="-41" dirty="0"/>
              <a:t> </a:t>
            </a:r>
            <a:r>
              <a:rPr sz="4081" spc="9" dirty="0"/>
              <a:t>Não-Estruturadas</a:t>
            </a:r>
            <a:endParaRPr sz="4081"/>
          </a:p>
        </p:txBody>
      </p:sp>
      <p:grpSp>
        <p:nvGrpSpPr>
          <p:cNvPr id="9" name="object 9"/>
          <p:cNvGrpSpPr/>
          <p:nvPr/>
        </p:nvGrpSpPr>
        <p:grpSpPr>
          <a:xfrm>
            <a:off x="2070567" y="2224271"/>
            <a:ext cx="1868531" cy="917855"/>
            <a:chOff x="907541" y="2452877"/>
            <a:chExt cx="2060575" cy="1012190"/>
          </a:xfrm>
        </p:grpSpPr>
        <p:sp>
          <p:nvSpPr>
            <p:cNvPr id="10" name="object 10"/>
            <p:cNvSpPr/>
            <p:nvPr/>
          </p:nvSpPr>
          <p:spPr>
            <a:xfrm>
              <a:off x="2473452" y="2535936"/>
              <a:ext cx="391795" cy="195580"/>
            </a:xfrm>
            <a:custGeom>
              <a:avLst/>
              <a:gdLst/>
              <a:ahLst/>
              <a:cxnLst/>
              <a:rect l="l" t="t" r="r" b="b"/>
              <a:pathLst>
                <a:path w="391794" h="195580">
                  <a:moveTo>
                    <a:pt x="96012" y="195072"/>
                  </a:moveTo>
                  <a:lnTo>
                    <a:pt x="55054" y="188976"/>
                  </a:lnTo>
                  <a:lnTo>
                    <a:pt x="13501" y="155186"/>
                  </a:lnTo>
                  <a:lnTo>
                    <a:pt x="0" y="97536"/>
                  </a:lnTo>
                  <a:lnTo>
                    <a:pt x="1452" y="75842"/>
                  </a:lnTo>
                  <a:lnTo>
                    <a:pt x="24384" y="25908"/>
                  </a:lnTo>
                  <a:lnTo>
                    <a:pt x="74318" y="1476"/>
                  </a:lnTo>
                  <a:lnTo>
                    <a:pt x="96012" y="0"/>
                  </a:lnTo>
                  <a:lnTo>
                    <a:pt x="116824" y="1476"/>
                  </a:lnTo>
                  <a:lnTo>
                    <a:pt x="166116" y="25908"/>
                  </a:lnTo>
                  <a:lnTo>
                    <a:pt x="177572" y="41148"/>
                  </a:lnTo>
                  <a:lnTo>
                    <a:pt x="85344" y="41148"/>
                  </a:lnTo>
                  <a:lnTo>
                    <a:pt x="80772" y="42672"/>
                  </a:lnTo>
                  <a:lnTo>
                    <a:pt x="62484" y="70104"/>
                  </a:lnTo>
                  <a:lnTo>
                    <a:pt x="60721" y="76104"/>
                  </a:lnTo>
                  <a:lnTo>
                    <a:pt x="59817" y="82677"/>
                  </a:lnTo>
                  <a:lnTo>
                    <a:pt x="59483" y="89820"/>
                  </a:lnTo>
                  <a:lnTo>
                    <a:pt x="59483" y="106108"/>
                  </a:lnTo>
                  <a:lnTo>
                    <a:pt x="59817" y="113538"/>
                  </a:lnTo>
                  <a:lnTo>
                    <a:pt x="60721" y="119824"/>
                  </a:lnTo>
                  <a:lnTo>
                    <a:pt x="62484" y="124968"/>
                  </a:lnTo>
                  <a:lnTo>
                    <a:pt x="64008" y="132588"/>
                  </a:lnTo>
                  <a:lnTo>
                    <a:pt x="65532" y="137160"/>
                  </a:lnTo>
                  <a:lnTo>
                    <a:pt x="71628" y="146304"/>
                  </a:lnTo>
                  <a:lnTo>
                    <a:pt x="76200" y="149352"/>
                  </a:lnTo>
                  <a:lnTo>
                    <a:pt x="80772" y="150876"/>
                  </a:lnTo>
                  <a:lnTo>
                    <a:pt x="85344" y="153924"/>
                  </a:lnTo>
                  <a:lnTo>
                    <a:pt x="177572" y="153924"/>
                  </a:lnTo>
                  <a:lnTo>
                    <a:pt x="176998" y="155186"/>
                  </a:lnTo>
                  <a:lnTo>
                    <a:pt x="166116" y="169164"/>
                  </a:lnTo>
                  <a:lnTo>
                    <a:pt x="152376" y="180927"/>
                  </a:lnTo>
                  <a:lnTo>
                    <a:pt x="136207" y="188976"/>
                  </a:lnTo>
                  <a:lnTo>
                    <a:pt x="117467" y="193595"/>
                  </a:lnTo>
                  <a:lnTo>
                    <a:pt x="96012" y="195072"/>
                  </a:lnTo>
                  <a:close/>
                </a:path>
                <a:path w="391794" h="195580">
                  <a:moveTo>
                    <a:pt x="177572" y="153924"/>
                  </a:moveTo>
                  <a:lnTo>
                    <a:pt x="105156" y="153924"/>
                  </a:lnTo>
                  <a:lnTo>
                    <a:pt x="109728" y="150876"/>
                  </a:lnTo>
                  <a:lnTo>
                    <a:pt x="114300" y="149352"/>
                  </a:lnTo>
                  <a:lnTo>
                    <a:pt x="118872" y="146304"/>
                  </a:lnTo>
                  <a:lnTo>
                    <a:pt x="131040" y="106108"/>
                  </a:lnTo>
                  <a:lnTo>
                    <a:pt x="131040" y="89820"/>
                  </a:lnTo>
                  <a:lnTo>
                    <a:pt x="130873" y="82677"/>
                  </a:lnTo>
                  <a:lnTo>
                    <a:pt x="130421" y="76104"/>
                  </a:lnTo>
                  <a:lnTo>
                    <a:pt x="129540" y="70104"/>
                  </a:lnTo>
                  <a:lnTo>
                    <a:pt x="126492" y="62484"/>
                  </a:lnTo>
                  <a:lnTo>
                    <a:pt x="124968" y="57912"/>
                  </a:lnTo>
                  <a:lnTo>
                    <a:pt x="118872" y="48768"/>
                  </a:lnTo>
                  <a:lnTo>
                    <a:pt x="109728" y="42672"/>
                  </a:lnTo>
                  <a:lnTo>
                    <a:pt x="105156" y="41148"/>
                  </a:lnTo>
                  <a:lnTo>
                    <a:pt x="177572" y="41148"/>
                  </a:lnTo>
                  <a:lnTo>
                    <a:pt x="184594" y="56578"/>
                  </a:lnTo>
                  <a:lnTo>
                    <a:pt x="189047" y="75842"/>
                  </a:lnTo>
                  <a:lnTo>
                    <a:pt x="190500" y="97536"/>
                  </a:lnTo>
                  <a:lnTo>
                    <a:pt x="189047" y="119229"/>
                  </a:lnTo>
                  <a:lnTo>
                    <a:pt x="184594" y="138493"/>
                  </a:lnTo>
                  <a:lnTo>
                    <a:pt x="177572" y="153924"/>
                  </a:lnTo>
                  <a:close/>
                </a:path>
                <a:path w="391794" h="195580">
                  <a:moveTo>
                    <a:pt x="277368" y="195072"/>
                  </a:moveTo>
                  <a:lnTo>
                    <a:pt x="234696" y="176784"/>
                  </a:lnTo>
                  <a:lnTo>
                    <a:pt x="220337" y="141208"/>
                  </a:lnTo>
                  <a:lnTo>
                    <a:pt x="219456" y="4572"/>
                  </a:lnTo>
                  <a:lnTo>
                    <a:pt x="277368" y="4572"/>
                  </a:lnTo>
                  <a:lnTo>
                    <a:pt x="277368" y="120396"/>
                  </a:lnTo>
                  <a:lnTo>
                    <a:pt x="278892" y="126492"/>
                  </a:lnTo>
                  <a:lnTo>
                    <a:pt x="278892" y="131064"/>
                  </a:lnTo>
                  <a:lnTo>
                    <a:pt x="281940" y="135636"/>
                  </a:lnTo>
                  <a:lnTo>
                    <a:pt x="283464" y="138684"/>
                  </a:lnTo>
                  <a:lnTo>
                    <a:pt x="286512" y="141732"/>
                  </a:lnTo>
                  <a:lnTo>
                    <a:pt x="289560" y="143256"/>
                  </a:lnTo>
                  <a:lnTo>
                    <a:pt x="292607" y="146304"/>
                  </a:lnTo>
                  <a:lnTo>
                    <a:pt x="391668" y="146304"/>
                  </a:lnTo>
                  <a:lnTo>
                    <a:pt x="391668" y="169164"/>
                  </a:lnTo>
                  <a:lnTo>
                    <a:pt x="335280" y="169164"/>
                  </a:lnTo>
                  <a:lnTo>
                    <a:pt x="327564" y="175474"/>
                  </a:lnTo>
                  <a:lnTo>
                    <a:pt x="293751" y="193167"/>
                  </a:lnTo>
                  <a:lnTo>
                    <a:pt x="285988" y="194548"/>
                  </a:lnTo>
                  <a:lnTo>
                    <a:pt x="277368" y="195072"/>
                  </a:lnTo>
                  <a:close/>
                </a:path>
                <a:path w="391794" h="195580">
                  <a:moveTo>
                    <a:pt x="391668" y="146304"/>
                  </a:moveTo>
                  <a:lnTo>
                    <a:pt x="313943" y="146304"/>
                  </a:lnTo>
                  <a:lnTo>
                    <a:pt x="320040" y="143256"/>
                  </a:lnTo>
                  <a:lnTo>
                    <a:pt x="324612" y="141732"/>
                  </a:lnTo>
                  <a:lnTo>
                    <a:pt x="330708" y="138684"/>
                  </a:lnTo>
                  <a:lnTo>
                    <a:pt x="335280" y="135636"/>
                  </a:lnTo>
                  <a:lnTo>
                    <a:pt x="335280" y="4572"/>
                  </a:lnTo>
                  <a:lnTo>
                    <a:pt x="391668" y="4572"/>
                  </a:lnTo>
                  <a:lnTo>
                    <a:pt x="391668" y="146304"/>
                  </a:lnTo>
                  <a:close/>
                </a:path>
                <a:path w="391794" h="195580">
                  <a:moveTo>
                    <a:pt x="391668" y="188976"/>
                  </a:moveTo>
                  <a:lnTo>
                    <a:pt x="335280" y="188976"/>
                  </a:lnTo>
                  <a:lnTo>
                    <a:pt x="335280" y="169164"/>
                  </a:lnTo>
                  <a:lnTo>
                    <a:pt x="391668" y="169164"/>
                  </a:lnTo>
                  <a:lnTo>
                    <a:pt x="39166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6594" y="2529078"/>
              <a:ext cx="405384" cy="2087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541" y="2452877"/>
              <a:ext cx="2060448" cy="101193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67507" y="2224271"/>
            <a:ext cx="3114026" cy="587335"/>
            <a:chOff x="3109722" y="2452877"/>
            <a:chExt cx="3434079" cy="647700"/>
          </a:xfrm>
        </p:grpSpPr>
        <p:sp>
          <p:nvSpPr>
            <p:cNvPr id="14" name="object 14"/>
            <p:cNvSpPr/>
            <p:nvPr/>
          </p:nvSpPr>
          <p:spPr>
            <a:xfrm>
              <a:off x="4748783" y="2470404"/>
              <a:ext cx="396240" cy="260985"/>
            </a:xfrm>
            <a:custGeom>
              <a:avLst/>
              <a:gdLst/>
              <a:ahLst/>
              <a:cxnLst/>
              <a:rect l="l" t="t" r="r" b="b"/>
              <a:pathLst>
                <a:path w="396239" h="260985">
                  <a:moveTo>
                    <a:pt x="181356" y="77724"/>
                  </a:moveTo>
                  <a:lnTo>
                    <a:pt x="123444" y="77724"/>
                  </a:lnTo>
                  <a:lnTo>
                    <a:pt x="123444" y="0"/>
                  </a:lnTo>
                  <a:lnTo>
                    <a:pt x="181356" y="0"/>
                  </a:lnTo>
                  <a:lnTo>
                    <a:pt x="181356" y="77724"/>
                  </a:lnTo>
                  <a:close/>
                </a:path>
                <a:path w="396239" h="260985">
                  <a:moveTo>
                    <a:pt x="74676" y="260604"/>
                  </a:moveTo>
                  <a:lnTo>
                    <a:pt x="68580" y="260604"/>
                  </a:lnTo>
                  <a:lnTo>
                    <a:pt x="53435" y="258913"/>
                  </a:lnTo>
                  <a:lnTo>
                    <a:pt x="18288" y="234696"/>
                  </a:lnTo>
                  <a:lnTo>
                    <a:pt x="1143" y="185189"/>
                  </a:lnTo>
                  <a:lnTo>
                    <a:pt x="0" y="164592"/>
                  </a:lnTo>
                  <a:lnTo>
                    <a:pt x="523" y="152566"/>
                  </a:lnTo>
                  <a:lnTo>
                    <a:pt x="9810" y="113942"/>
                  </a:lnTo>
                  <a:lnTo>
                    <a:pt x="34861" y="81153"/>
                  </a:lnTo>
                  <a:lnTo>
                    <a:pt x="48768" y="73152"/>
                  </a:lnTo>
                  <a:lnTo>
                    <a:pt x="55649" y="69389"/>
                  </a:lnTo>
                  <a:lnTo>
                    <a:pt x="62674" y="67056"/>
                  </a:lnTo>
                  <a:lnTo>
                    <a:pt x="69984" y="65865"/>
                  </a:lnTo>
                  <a:lnTo>
                    <a:pt x="77724" y="65532"/>
                  </a:lnTo>
                  <a:lnTo>
                    <a:pt x="88392" y="65532"/>
                  </a:lnTo>
                  <a:lnTo>
                    <a:pt x="96012" y="67056"/>
                  </a:lnTo>
                  <a:lnTo>
                    <a:pt x="108204" y="70104"/>
                  </a:lnTo>
                  <a:lnTo>
                    <a:pt x="115824" y="73152"/>
                  </a:lnTo>
                  <a:lnTo>
                    <a:pt x="123444" y="77724"/>
                  </a:lnTo>
                  <a:lnTo>
                    <a:pt x="181356" y="77724"/>
                  </a:lnTo>
                  <a:lnTo>
                    <a:pt x="181356" y="108204"/>
                  </a:lnTo>
                  <a:lnTo>
                    <a:pt x="100584" y="108204"/>
                  </a:lnTo>
                  <a:lnTo>
                    <a:pt x="90892" y="109299"/>
                  </a:lnTo>
                  <a:lnTo>
                    <a:pt x="61912" y="140398"/>
                  </a:lnTo>
                  <a:lnTo>
                    <a:pt x="59436" y="163068"/>
                  </a:lnTo>
                  <a:lnTo>
                    <a:pt x="59983" y="175902"/>
                  </a:lnTo>
                  <a:lnTo>
                    <a:pt x="78486" y="212217"/>
                  </a:lnTo>
                  <a:lnTo>
                    <a:pt x="94488" y="214884"/>
                  </a:lnTo>
                  <a:lnTo>
                    <a:pt x="181356" y="214884"/>
                  </a:lnTo>
                  <a:lnTo>
                    <a:pt x="181356" y="236220"/>
                  </a:lnTo>
                  <a:lnTo>
                    <a:pt x="123444" y="236220"/>
                  </a:lnTo>
                  <a:lnTo>
                    <a:pt x="120396" y="239268"/>
                  </a:lnTo>
                  <a:lnTo>
                    <a:pt x="111252" y="245364"/>
                  </a:lnTo>
                  <a:lnTo>
                    <a:pt x="106680" y="249936"/>
                  </a:lnTo>
                  <a:lnTo>
                    <a:pt x="102108" y="251460"/>
                  </a:lnTo>
                  <a:lnTo>
                    <a:pt x="99060" y="254508"/>
                  </a:lnTo>
                  <a:lnTo>
                    <a:pt x="85344" y="259080"/>
                  </a:lnTo>
                  <a:lnTo>
                    <a:pt x="80772" y="259080"/>
                  </a:lnTo>
                  <a:lnTo>
                    <a:pt x="74676" y="260604"/>
                  </a:lnTo>
                  <a:close/>
                </a:path>
                <a:path w="396239" h="260985">
                  <a:moveTo>
                    <a:pt x="181356" y="214884"/>
                  </a:moveTo>
                  <a:lnTo>
                    <a:pt x="105156" y="214884"/>
                  </a:lnTo>
                  <a:lnTo>
                    <a:pt x="109728" y="211836"/>
                  </a:lnTo>
                  <a:lnTo>
                    <a:pt x="114300" y="210312"/>
                  </a:lnTo>
                  <a:lnTo>
                    <a:pt x="123444" y="204216"/>
                  </a:lnTo>
                  <a:lnTo>
                    <a:pt x="123444" y="114300"/>
                  </a:lnTo>
                  <a:lnTo>
                    <a:pt x="117348" y="111252"/>
                  </a:lnTo>
                  <a:lnTo>
                    <a:pt x="112776" y="109728"/>
                  </a:lnTo>
                  <a:lnTo>
                    <a:pt x="108204" y="109728"/>
                  </a:lnTo>
                  <a:lnTo>
                    <a:pt x="103632" y="108204"/>
                  </a:lnTo>
                  <a:lnTo>
                    <a:pt x="181356" y="108204"/>
                  </a:lnTo>
                  <a:lnTo>
                    <a:pt x="181356" y="214884"/>
                  </a:lnTo>
                  <a:close/>
                </a:path>
                <a:path w="396239" h="260985">
                  <a:moveTo>
                    <a:pt x="181356" y="254508"/>
                  </a:moveTo>
                  <a:lnTo>
                    <a:pt x="123444" y="254508"/>
                  </a:lnTo>
                  <a:lnTo>
                    <a:pt x="123444" y="236220"/>
                  </a:lnTo>
                  <a:lnTo>
                    <a:pt x="181356" y="236220"/>
                  </a:lnTo>
                  <a:lnTo>
                    <a:pt x="181356" y="254508"/>
                  </a:lnTo>
                  <a:close/>
                </a:path>
                <a:path w="396239" h="260985">
                  <a:moveTo>
                    <a:pt x="329184" y="260604"/>
                  </a:moveTo>
                  <a:lnTo>
                    <a:pt x="320040" y="260604"/>
                  </a:lnTo>
                  <a:lnTo>
                    <a:pt x="295203" y="258913"/>
                  </a:lnTo>
                  <a:lnTo>
                    <a:pt x="254674" y="245816"/>
                  </a:lnTo>
                  <a:lnTo>
                    <a:pt x="218694" y="204787"/>
                  </a:lnTo>
                  <a:lnTo>
                    <a:pt x="211836" y="164592"/>
                  </a:lnTo>
                  <a:lnTo>
                    <a:pt x="213526" y="142875"/>
                  </a:lnTo>
                  <a:lnTo>
                    <a:pt x="226623" y="106299"/>
                  </a:lnTo>
                  <a:lnTo>
                    <a:pt x="268605" y="71628"/>
                  </a:lnTo>
                  <a:lnTo>
                    <a:pt x="310896" y="65532"/>
                  </a:lnTo>
                  <a:lnTo>
                    <a:pt x="330327" y="66960"/>
                  </a:lnTo>
                  <a:lnTo>
                    <a:pt x="374904" y="88392"/>
                  </a:lnTo>
                  <a:lnTo>
                    <a:pt x="384538" y="102108"/>
                  </a:lnTo>
                  <a:lnTo>
                    <a:pt x="306324" y="102108"/>
                  </a:lnTo>
                  <a:lnTo>
                    <a:pt x="297989" y="102679"/>
                  </a:lnTo>
                  <a:lnTo>
                    <a:pt x="270343" y="130968"/>
                  </a:lnTo>
                  <a:lnTo>
                    <a:pt x="269748" y="138684"/>
                  </a:lnTo>
                  <a:lnTo>
                    <a:pt x="395248" y="138684"/>
                  </a:lnTo>
                  <a:lnTo>
                    <a:pt x="396240" y="152400"/>
                  </a:lnTo>
                  <a:lnTo>
                    <a:pt x="396240" y="173736"/>
                  </a:lnTo>
                  <a:lnTo>
                    <a:pt x="269748" y="173736"/>
                  </a:lnTo>
                  <a:lnTo>
                    <a:pt x="269748" y="182880"/>
                  </a:lnTo>
                  <a:lnTo>
                    <a:pt x="292608" y="211836"/>
                  </a:lnTo>
                  <a:lnTo>
                    <a:pt x="297179" y="214884"/>
                  </a:lnTo>
                  <a:lnTo>
                    <a:pt x="304800" y="216408"/>
                  </a:lnTo>
                  <a:lnTo>
                    <a:pt x="310896" y="217932"/>
                  </a:lnTo>
                  <a:lnTo>
                    <a:pt x="391668" y="217932"/>
                  </a:lnTo>
                  <a:lnTo>
                    <a:pt x="391668" y="245364"/>
                  </a:lnTo>
                  <a:lnTo>
                    <a:pt x="387096" y="246888"/>
                  </a:lnTo>
                  <a:lnTo>
                    <a:pt x="384048" y="248412"/>
                  </a:lnTo>
                  <a:lnTo>
                    <a:pt x="370332" y="252984"/>
                  </a:lnTo>
                  <a:lnTo>
                    <a:pt x="362712" y="254508"/>
                  </a:lnTo>
                  <a:lnTo>
                    <a:pt x="344424" y="259080"/>
                  </a:lnTo>
                  <a:lnTo>
                    <a:pt x="336804" y="259080"/>
                  </a:lnTo>
                  <a:lnTo>
                    <a:pt x="329184" y="260604"/>
                  </a:lnTo>
                  <a:close/>
                </a:path>
                <a:path w="396239" h="260985">
                  <a:moveTo>
                    <a:pt x="395248" y="138684"/>
                  </a:moveTo>
                  <a:lnTo>
                    <a:pt x="338328" y="138684"/>
                  </a:lnTo>
                  <a:lnTo>
                    <a:pt x="337780" y="130111"/>
                  </a:lnTo>
                  <a:lnTo>
                    <a:pt x="336232" y="122682"/>
                  </a:lnTo>
                  <a:lnTo>
                    <a:pt x="306324" y="102108"/>
                  </a:lnTo>
                  <a:lnTo>
                    <a:pt x="384538" y="102108"/>
                  </a:lnTo>
                  <a:lnTo>
                    <a:pt x="390715" y="115824"/>
                  </a:lnTo>
                  <a:lnTo>
                    <a:pt x="394835" y="132969"/>
                  </a:lnTo>
                  <a:lnTo>
                    <a:pt x="395248" y="138684"/>
                  </a:lnTo>
                  <a:close/>
                </a:path>
                <a:path w="396239" h="260985">
                  <a:moveTo>
                    <a:pt x="391668" y="217932"/>
                  </a:moveTo>
                  <a:lnTo>
                    <a:pt x="339852" y="217932"/>
                  </a:lnTo>
                  <a:lnTo>
                    <a:pt x="358140" y="213360"/>
                  </a:lnTo>
                  <a:lnTo>
                    <a:pt x="362712" y="210312"/>
                  </a:lnTo>
                  <a:lnTo>
                    <a:pt x="368808" y="208788"/>
                  </a:lnTo>
                  <a:lnTo>
                    <a:pt x="371856" y="205740"/>
                  </a:lnTo>
                  <a:lnTo>
                    <a:pt x="376428" y="204216"/>
                  </a:lnTo>
                  <a:lnTo>
                    <a:pt x="381000" y="201168"/>
                  </a:lnTo>
                  <a:lnTo>
                    <a:pt x="384048" y="199644"/>
                  </a:lnTo>
                  <a:lnTo>
                    <a:pt x="385572" y="198120"/>
                  </a:lnTo>
                  <a:lnTo>
                    <a:pt x="391668" y="198120"/>
                  </a:lnTo>
                  <a:lnTo>
                    <a:pt x="391668" y="217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1361" y="2571750"/>
              <a:ext cx="77724" cy="1203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3761" y="2529078"/>
              <a:ext cx="198120" cy="2087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48783" y="2470404"/>
              <a:ext cx="181610" cy="260985"/>
            </a:xfrm>
            <a:custGeom>
              <a:avLst/>
              <a:gdLst/>
              <a:ahLst/>
              <a:cxnLst/>
              <a:rect l="l" t="t" r="r" b="b"/>
              <a:pathLst>
                <a:path w="181610" h="260985">
                  <a:moveTo>
                    <a:pt x="123444" y="0"/>
                  </a:moveTo>
                  <a:lnTo>
                    <a:pt x="181356" y="0"/>
                  </a:lnTo>
                  <a:lnTo>
                    <a:pt x="181356" y="254507"/>
                  </a:lnTo>
                  <a:lnTo>
                    <a:pt x="123444" y="254507"/>
                  </a:lnTo>
                  <a:lnTo>
                    <a:pt x="123444" y="236219"/>
                  </a:lnTo>
                  <a:lnTo>
                    <a:pt x="120396" y="239267"/>
                  </a:lnTo>
                  <a:lnTo>
                    <a:pt x="115824" y="242315"/>
                  </a:lnTo>
                  <a:lnTo>
                    <a:pt x="111252" y="245363"/>
                  </a:lnTo>
                  <a:lnTo>
                    <a:pt x="106680" y="249935"/>
                  </a:lnTo>
                  <a:lnTo>
                    <a:pt x="102108" y="251459"/>
                  </a:lnTo>
                  <a:lnTo>
                    <a:pt x="99060" y="254507"/>
                  </a:lnTo>
                  <a:lnTo>
                    <a:pt x="94488" y="256031"/>
                  </a:lnTo>
                  <a:lnTo>
                    <a:pt x="89916" y="257555"/>
                  </a:lnTo>
                  <a:lnTo>
                    <a:pt x="85344" y="259079"/>
                  </a:lnTo>
                  <a:lnTo>
                    <a:pt x="80772" y="259079"/>
                  </a:lnTo>
                  <a:lnTo>
                    <a:pt x="74676" y="260603"/>
                  </a:lnTo>
                  <a:lnTo>
                    <a:pt x="68580" y="260603"/>
                  </a:lnTo>
                  <a:lnTo>
                    <a:pt x="28289" y="245816"/>
                  </a:lnTo>
                  <a:lnTo>
                    <a:pt x="4572" y="203644"/>
                  </a:lnTo>
                  <a:lnTo>
                    <a:pt x="0" y="164591"/>
                  </a:lnTo>
                  <a:lnTo>
                    <a:pt x="523" y="152566"/>
                  </a:lnTo>
                  <a:lnTo>
                    <a:pt x="9810" y="113942"/>
                  </a:lnTo>
                  <a:lnTo>
                    <a:pt x="34861" y="81152"/>
                  </a:lnTo>
                  <a:lnTo>
                    <a:pt x="48768" y="73151"/>
                  </a:lnTo>
                  <a:lnTo>
                    <a:pt x="55649" y="69389"/>
                  </a:lnTo>
                  <a:lnTo>
                    <a:pt x="62674" y="67055"/>
                  </a:lnTo>
                  <a:lnTo>
                    <a:pt x="69984" y="65865"/>
                  </a:lnTo>
                  <a:lnTo>
                    <a:pt x="77724" y="65531"/>
                  </a:lnTo>
                  <a:lnTo>
                    <a:pt x="88392" y="65531"/>
                  </a:lnTo>
                  <a:lnTo>
                    <a:pt x="96012" y="67055"/>
                  </a:lnTo>
                  <a:lnTo>
                    <a:pt x="102108" y="68579"/>
                  </a:lnTo>
                  <a:lnTo>
                    <a:pt x="108204" y="70103"/>
                  </a:lnTo>
                  <a:lnTo>
                    <a:pt x="115824" y="73151"/>
                  </a:lnTo>
                  <a:lnTo>
                    <a:pt x="123444" y="77723"/>
                  </a:lnTo>
                  <a:lnTo>
                    <a:pt x="123444" y="0"/>
                  </a:lnTo>
                  <a:close/>
                </a:path>
              </a:pathLst>
            </a:custGeom>
            <a:ln w="13716">
              <a:solidFill>
                <a:srgbClr val="000082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4490" y="2481834"/>
              <a:ext cx="1031748" cy="25603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85922" y="2452877"/>
              <a:ext cx="2827019" cy="6476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16579" y="2898648"/>
              <a:ext cx="391795" cy="195580"/>
            </a:xfrm>
            <a:custGeom>
              <a:avLst/>
              <a:gdLst/>
              <a:ahLst/>
              <a:cxnLst/>
              <a:rect l="l" t="t" r="r" b="b"/>
              <a:pathLst>
                <a:path w="391795" h="195580">
                  <a:moveTo>
                    <a:pt x="297180" y="195072"/>
                  </a:moveTo>
                  <a:lnTo>
                    <a:pt x="256222" y="188976"/>
                  </a:lnTo>
                  <a:lnTo>
                    <a:pt x="214669" y="155186"/>
                  </a:lnTo>
                  <a:lnTo>
                    <a:pt x="201168" y="97536"/>
                  </a:lnTo>
                  <a:lnTo>
                    <a:pt x="202620" y="75842"/>
                  </a:lnTo>
                  <a:lnTo>
                    <a:pt x="225552" y="25908"/>
                  </a:lnTo>
                  <a:lnTo>
                    <a:pt x="275486" y="1476"/>
                  </a:lnTo>
                  <a:lnTo>
                    <a:pt x="297180" y="0"/>
                  </a:lnTo>
                  <a:lnTo>
                    <a:pt x="317992" y="1476"/>
                  </a:lnTo>
                  <a:lnTo>
                    <a:pt x="367284" y="25908"/>
                  </a:lnTo>
                  <a:lnTo>
                    <a:pt x="378740" y="41148"/>
                  </a:lnTo>
                  <a:lnTo>
                    <a:pt x="286512" y="41148"/>
                  </a:lnTo>
                  <a:lnTo>
                    <a:pt x="281940" y="42672"/>
                  </a:lnTo>
                  <a:lnTo>
                    <a:pt x="263652" y="70104"/>
                  </a:lnTo>
                  <a:lnTo>
                    <a:pt x="261889" y="76104"/>
                  </a:lnTo>
                  <a:lnTo>
                    <a:pt x="260985" y="82677"/>
                  </a:lnTo>
                  <a:lnTo>
                    <a:pt x="260651" y="89820"/>
                  </a:lnTo>
                  <a:lnTo>
                    <a:pt x="260651" y="106108"/>
                  </a:lnTo>
                  <a:lnTo>
                    <a:pt x="260985" y="113538"/>
                  </a:lnTo>
                  <a:lnTo>
                    <a:pt x="261889" y="119824"/>
                  </a:lnTo>
                  <a:lnTo>
                    <a:pt x="263652" y="124968"/>
                  </a:lnTo>
                  <a:lnTo>
                    <a:pt x="265176" y="132588"/>
                  </a:lnTo>
                  <a:lnTo>
                    <a:pt x="266700" y="137160"/>
                  </a:lnTo>
                  <a:lnTo>
                    <a:pt x="272796" y="146304"/>
                  </a:lnTo>
                  <a:lnTo>
                    <a:pt x="277368" y="149352"/>
                  </a:lnTo>
                  <a:lnTo>
                    <a:pt x="281940" y="150876"/>
                  </a:lnTo>
                  <a:lnTo>
                    <a:pt x="286512" y="153924"/>
                  </a:lnTo>
                  <a:lnTo>
                    <a:pt x="378740" y="153924"/>
                  </a:lnTo>
                  <a:lnTo>
                    <a:pt x="378166" y="155186"/>
                  </a:lnTo>
                  <a:lnTo>
                    <a:pt x="367284" y="169164"/>
                  </a:lnTo>
                  <a:lnTo>
                    <a:pt x="353544" y="180927"/>
                  </a:lnTo>
                  <a:lnTo>
                    <a:pt x="337375" y="188976"/>
                  </a:lnTo>
                  <a:lnTo>
                    <a:pt x="318635" y="193595"/>
                  </a:lnTo>
                  <a:lnTo>
                    <a:pt x="297180" y="195072"/>
                  </a:lnTo>
                  <a:close/>
                </a:path>
                <a:path w="391795" h="195580">
                  <a:moveTo>
                    <a:pt x="378740" y="153924"/>
                  </a:moveTo>
                  <a:lnTo>
                    <a:pt x="306324" y="153924"/>
                  </a:lnTo>
                  <a:lnTo>
                    <a:pt x="310896" y="150876"/>
                  </a:lnTo>
                  <a:lnTo>
                    <a:pt x="315468" y="149352"/>
                  </a:lnTo>
                  <a:lnTo>
                    <a:pt x="320040" y="146304"/>
                  </a:lnTo>
                  <a:lnTo>
                    <a:pt x="332208" y="106108"/>
                  </a:lnTo>
                  <a:lnTo>
                    <a:pt x="332208" y="89820"/>
                  </a:lnTo>
                  <a:lnTo>
                    <a:pt x="332041" y="82677"/>
                  </a:lnTo>
                  <a:lnTo>
                    <a:pt x="331589" y="76104"/>
                  </a:lnTo>
                  <a:lnTo>
                    <a:pt x="330708" y="70104"/>
                  </a:lnTo>
                  <a:lnTo>
                    <a:pt x="327660" y="62484"/>
                  </a:lnTo>
                  <a:lnTo>
                    <a:pt x="326136" y="57912"/>
                  </a:lnTo>
                  <a:lnTo>
                    <a:pt x="320040" y="48768"/>
                  </a:lnTo>
                  <a:lnTo>
                    <a:pt x="310896" y="42672"/>
                  </a:lnTo>
                  <a:lnTo>
                    <a:pt x="306324" y="41148"/>
                  </a:lnTo>
                  <a:lnTo>
                    <a:pt x="378740" y="41148"/>
                  </a:lnTo>
                  <a:lnTo>
                    <a:pt x="385762" y="56578"/>
                  </a:lnTo>
                  <a:lnTo>
                    <a:pt x="390215" y="75842"/>
                  </a:lnTo>
                  <a:lnTo>
                    <a:pt x="391668" y="97536"/>
                  </a:lnTo>
                  <a:lnTo>
                    <a:pt x="390215" y="119229"/>
                  </a:lnTo>
                  <a:lnTo>
                    <a:pt x="385762" y="138493"/>
                  </a:lnTo>
                  <a:lnTo>
                    <a:pt x="378740" y="153924"/>
                  </a:lnTo>
                  <a:close/>
                </a:path>
                <a:path w="391795" h="195580">
                  <a:moveTo>
                    <a:pt x="163369" y="25908"/>
                  </a:moveTo>
                  <a:lnTo>
                    <a:pt x="57912" y="25908"/>
                  </a:lnTo>
                  <a:lnTo>
                    <a:pt x="64770" y="19597"/>
                  </a:lnTo>
                  <a:lnTo>
                    <a:pt x="99250" y="1333"/>
                  </a:lnTo>
                  <a:lnTo>
                    <a:pt x="114300" y="0"/>
                  </a:lnTo>
                  <a:lnTo>
                    <a:pt x="128063" y="1143"/>
                  </a:lnTo>
                  <a:lnTo>
                    <a:pt x="139827" y="4572"/>
                  </a:lnTo>
                  <a:lnTo>
                    <a:pt x="149875" y="10287"/>
                  </a:lnTo>
                  <a:lnTo>
                    <a:pt x="158496" y="18288"/>
                  </a:lnTo>
                  <a:lnTo>
                    <a:pt x="163369" y="25908"/>
                  </a:lnTo>
                  <a:close/>
                </a:path>
                <a:path w="391795" h="195580">
                  <a:moveTo>
                    <a:pt x="57912" y="188976"/>
                  </a:moveTo>
                  <a:lnTo>
                    <a:pt x="0" y="188976"/>
                  </a:lnTo>
                  <a:lnTo>
                    <a:pt x="0" y="4572"/>
                  </a:lnTo>
                  <a:lnTo>
                    <a:pt x="57912" y="4572"/>
                  </a:lnTo>
                  <a:lnTo>
                    <a:pt x="57912" y="25908"/>
                  </a:lnTo>
                  <a:lnTo>
                    <a:pt x="163369" y="25908"/>
                  </a:lnTo>
                  <a:lnTo>
                    <a:pt x="164496" y="27670"/>
                  </a:lnTo>
                  <a:lnTo>
                    <a:pt x="168783" y="39624"/>
                  </a:lnTo>
                  <a:lnTo>
                    <a:pt x="170159" y="47244"/>
                  </a:lnTo>
                  <a:lnTo>
                    <a:pt x="82296" y="47244"/>
                  </a:lnTo>
                  <a:lnTo>
                    <a:pt x="68580" y="51816"/>
                  </a:lnTo>
                  <a:lnTo>
                    <a:pt x="62484" y="54864"/>
                  </a:lnTo>
                  <a:lnTo>
                    <a:pt x="57912" y="59436"/>
                  </a:lnTo>
                  <a:lnTo>
                    <a:pt x="57912" y="188976"/>
                  </a:lnTo>
                  <a:close/>
                </a:path>
                <a:path w="391795" h="195580">
                  <a:moveTo>
                    <a:pt x="172212" y="188976"/>
                  </a:moveTo>
                  <a:lnTo>
                    <a:pt x="114300" y="188976"/>
                  </a:lnTo>
                  <a:lnTo>
                    <a:pt x="114300" y="76200"/>
                  </a:lnTo>
                  <a:lnTo>
                    <a:pt x="112776" y="68580"/>
                  </a:lnTo>
                  <a:lnTo>
                    <a:pt x="112776" y="62484"/>
                  </a:lnTo>
                  <a:lnTo>
                    <a:pt x="111252" y="59436"/>
                  </a:lnTo>
                  <a:lnTo>
                    <a:pt x="108204" y="54864"/>
                  </a:lnTo>
                  <a:lnTo>
                    <a:pt x="105156" y="51816"/>
                  </a:lnTo>
                  <a:lnTo>
                    <a:pt x="99060" y="48768"/>
                  </a:lnTo>
                  <a:lnTo>
                    <a:pt x="92964" y="47244"/>
                  </a:lnTo>
                  <a:lnTo>
                    <a:pt x="170159" y="47244"/>
                  </a:lnTo>
                  <a:lnTo>
                    <a:pt x="171354" y="53863"/>
                  </a:lnTo>
                  <a:lnTo>
                    <a:pt x="172131" y="68580"/>
                  </a:lnTo>
                  <a:lnTo>
                    <a:pt x="172212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9722" y="2891790"/>
              <a:ext cx="405384" cy="2087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144768" y="2898648"/>
              <a:ext cx="391795" cy="195580"/>
            </a:xfrm>
            <a:custGeom>
              <a:avLst/>
              <a:gdLst/>
              <a:ahLst/>
              <a:cxnLst/>
              <a:rect l="l" t="t" r="r" b="b"/>
              <a:pathLst>
                <a:path w="391795" h="195580">
                  <a:moveTo>
                    <a:pt x="96012" y="195072"/>
                  </a:moveTo>
                  <a:lnTo>
                    <a:pt x="55054" y="188976"/>
                  </a:lnTo>
                  <a:lnTo>
                    <a:pt x="13501" y="155186"/>
                  </a:lnTo>
                  <a:lnTo>
                    <a:pt x="0" y="97536"/>
                  </a:lnTo>
                  <a:lnTo>
                    <a:pt x="1452" y="75842"/>
                  </a:lnTo>
                  <a:lnTo>
                    <a:pt x="24384" y="25908"/>
                  </a:lnTo>
                  <a:lnTo>
                    <a:pt x="74318" y="1476"/>
                  </a:lnTo>
                  <a:lnTo>
                    <a:pt x="96012" y="0"/>
                  </a:lnTo>
                  <a:lnTo>
                    <a:pt x="116824" y="1476"/>
                  </a:lnTo>
                  <a:lnTo>
                    <a:pt x="166116" y="25908"/>
                  </a:lnTo>
                  <a:lnTo>
                    <a:pt x="177572" y="41148"/>
                  </a:lnTo>
                  <a:lnTo>
                    <a:pt x="85344" y="41148"/>
                  </a:lnTo>
                  <a:lnTo>
                    <a:pt x="80772" y="42672"/>
                  </a:lnTo>
                  <a:lnTo>
                    <a:pt x="62484" y="70104"/>
                  </a:lnTo>
                  <a:lnTo>
                    <a:pt x="60721" y="76104"/>
                  </a:lnTo>
                  <a:lnTo>
                    <a:pt x="59817" y="82677"/>
                  </a:lnTo>
                  <a:lnTo>
                    <a:pt x="59483" y="89820"/>
                  </a:lnTo>
                  <a:lnTo>
                    <a:pt x="59483" y="106108"/>
                  </a:lnTo>
                  <a:lnTo>
                    <a:pt x="59817" y="113538"/>
                  </a:lnTo>
                  <a:lnTo>
                    <a:pt x="60721" y="119824"/>
                  </a:lnTo>
                  <a:lnTo>
                    <a:pt x="62484" y="124968"/>
                  </a:lnTo>
                  <a:lnTo>
                    <a:pt x="64008" y="132588"/>
                  </a:lnTo>
                  <a:lnTo>
                    <a:pt x="65532" y="137160"/>
                  </a:lnTo>
                  <a:lnTo>
                    <a:pt x="71628" y="146304"/>
                  </a:lnTo>
                  <a:lnTo>
                    <a:pt x="76200" y="149352"/>
                  </a:lnTo>
                  <a:lnTo>
                    <a:pt x="80772" y="150876"/>
                  </a:lnTo>
                  <a:lnTo>
                    <a:pt x="85344" y="153924"/>
                  </a:lnTo>
                  <a:lnTo>
                    <a:pt x="177572" y="153924"/>
                  </a:lnTo>
                  <a:lnTo>
                    <a:pt x="176998" y="155186"/>
                  </a:lnTo>
                  <a:lnTo>
                    <a:pt x="166116" y="169164"/>
                  </a:lnTo>
                  <a:lnTo>
                    <a:pt x="152376" y="180927"/>
                  </a:lnTo>
                  <a:lnTo>
                    <a:pt x="136207" y="188976"/>
                  </a:lnTo>
                  <a:lnTo>
                    <a:pt x="117467" y="193595"/>
                  </a:lnTo>
                  <a:lnTo>
                    <a:pt x="96012" y="195072"/>
                  </a:lnTo>
                  <a:close/>
                </a:path>
                <a:path w="391795" h="195580">
                  <a:moveTo>
                    <a:pt x="177572" y="153924"/>
                  </a:moveTo>
                  <a:lnTo>
                    <a:pt x="105156" y="153924"/>
                  </a:lnTo>
                  <a:lnTo>
                    <a:pt x="109728" y="150876"/>
                  </a:lnTo>
                  <a:lnTo>
                    <a:pt x="114300" y="149352"/>
                  </a:lnTo>
                  <a:lnTo>
                    <a:pt x="118872" y="146304"/>
                  </a:lnTo>
                  <a:lnTo>
                    <a:pt x="131040" y="106108"/>
                  </a:lnTo>
                  <a:lnTo>
                    <a:pt x="131040" y="89820"/>
                  </a:lnTo>
                  <a:lnTo>
                    <a:pt x="130873" y="82677"/>
                  </a:lnTo>
                  <a:lnTo>
                    <a:pt x="130421" y="76104"/>
                  </a:lnTo>
                  <a:lnTo>
                    <a:pt x="129540" y="70104"/>
                  </a:lnTo>
                  <a:lnTo>
                    <a:pt x="126492" y="62484"/>
                  </a:lnTo>
                  <a:lnTo>
                    <a:pt x="124968" y="57912"/>
                  </a:lnTo>
                  <a:lnTo>
                    <a:pt x="118872" y="48768"/>
                  </a:lnTo>
                  <a:lnTo>
                    <a:pt x="109728" y="42672"/>
                  </a:lnTo>
                  <a:lnTo>
                    <a:pt x="105156" y="41148"/>
                  </a:lnTo>
                  <a:lnTo>
                    <a:pt x="177572" y="41148"/>
                  </a:lnTo>
                  <a:lnTo>
                    <a:pt x="184594" y="56578"/>
                  </a:lnTo>
                  <a:lnTo>
                    <a:pt x="189047" y="75842"/>
                  </a:lnTo>
                  <a:lnTo>
                    <a:pt x="190500" y="97536"/>
                  </a:lnTo>
                  <a:lnTo>
                    <a:pt x="189047" y="119229"/>
                  </a:lnTo>
                  <a:lnTo>
                    <a:pt x="184594" y="138493"/>
                  </a:lnTo>
                  <a:lnTo>
                    <a:pt x="177572" y="153924"/>
                  </a:lnTo>
                  <a:close/>
                </a:path>
                <a:path w="391795" h="195580">
                  <a:moveTo>
                    <a:pt x="277368" y="195072"/>
                  </a:moveTo>
                  <a:lnTo>
                    <a:pt x="234696" y="176784"/>
                  </a:lnTo>
                  <a:lnTo>
                    <a:pt x="220337" y="141208"/>
                  </a:lnTo>
                  <a:lnTo>
                    <a:pt x="219456" y="4572"/>
                  </a:lnTo>
                  <a:lnTo>
                    <a:pt x="277368" y="4572"/>
                  </a:lnTo>
                  <a:lnTo>
                    <a:pt x="277368" y="120396"/>
                  </a:lnTo>
                  <a:lnTo>
                    <a:pt x="278892" y="126492"/>
                  </a:lnTo>
                  <a:lnTo>
                    <a:pt x="278892" y="131064"/>
                  </a:lnTo>
                  <a:lnTo>
                    <a:pt x="281940" y="135636"/>
                  </a:lnTo>
                  <a:lnTo>
                    <a:pt x="283464" y="138684"/>
                  </a:lnTo>
                  <a:lnTo>
                    <a:pt x="286512" y="141732"/>
                  </a:lnTo>
                  <a:lnTo>
                    <a:pt x="289560" y="143256"/>
                  </a:lnTo>
                  <a:lnTo>
                    <a:pt x="292607" y="146304"/>
                  </a:lnTo>
                  <a:lnTo>
                    <a:pt x="391668" y="146304"/>
                  </a:lnTo>
                  <a:lnTo>
                    <a:pt x="391668" y="169164"/>
                  </a:lnTo>
                  <a:lnTo>
                    <a:pt x="335280" y="169164"/>
                  </a:lnTo>
                  <a:lnTo>
                    <a:pt x="327564" y="175474"/>
                  </a:lnTo>
                  <a:lnTo>
                    <a:pt x="293751" y="193167"/>
                  </a:lnTo>
                  <a:lnTo>
                    <a:pt x="285988" y="194548"/>
                  </a:lnTo>
                  <a:lnTo>
                    <a:pt x="277368" y="195072"/>
                  </a:lnTo>
                  <a:close/>
                </a:path>
                <a:path w="391795" h="195580">
                  <a:moveTo>
                    <a:pt x="391668" y="146304"/>
                  </a:moveTo>
                  <a:lnTo>
                    <a:pt x="313943" y="146304"/>
                  </a:lnTo>
                  <a:lnTo>
                    <a:pt x="320040" y="143256"/>
                  </a:lnTo>
                  <a:lnTo>
                    <a:pt x="324612" y="141732"/>
                  </a:lnTo>
                  <a:lnTo>
                    <a:pt x="330708" y="138684"/>
                  </a:lnTo>
                  <a:lnTo>
                    <a:pt x="335280" y="135636"/>
                  </a:lnTo>
                  <a:lnTo>
                    <a:pt x="335280" y="4572"/>
                  </a:lnTo>
                  <a:lnTo>
                    <a:pt x="391668" y="4572"/>
                  </a:lnTo>
                  <a:lnTo>
                    <a:pt x="391668" y="146304"/>
                  </a:lnTo>
                  <a:close/>
                </a:path>
                <a:path w="391795" h="195580">
                  <a:moveTo>
                    <a:pt x="391668" y="188976"/>
                  </a:moveTo>
                  <a:lnTo>
                    <a:pt x="335280" y="188976"/>
                  </a:lnTo>
                  <a:lnTo>
                    <a:pt x="335280" y="169164"/>
                  </a:lnTo>
                  <a:lnTo>
                    <a:pt x="391668" y="169164"/>
                  </a:lnTo>
                  <a:lnTo>
                    <a:pt x="39166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7910" y="2891790"/>
              <a:ext cx="405384" cy="208788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7388366" y="2293370"/>
            <a:ext cx="336278" cy="189444"/>
            <a:chOff x="6771893" y="2529077"/>
            <a:chExt cx="370840" cy="208915"/>
          </a:xfrm>
        </p:grpSpPr>
        <p:sp>
          <p:nvSpPr>
            <p:cNvPr id="25" name="object 25"/>
            <p:cNvSpPr/>
            <p:nvPr/>
          </p:nvSpPr>
          <p:spPr>
            <a:xfrm>
              <a:off x="6778751" y="2535935"/>
              <a:ext cx="356870" cy="195580"/>
            </a:xfrm>
            <a:custGeom>
              <a:avLst/>
              <a:gdLst/>
              <a:ahLst/>
              <a:cxnLst/>
              <a:rect l="l" t="t" r="r" b="b"/>
              <a:pathLst>
                <a:path w="356870" h="195580">
                  <a:moveTo>
                    <a:pt x="289560" y="195071"/>
                  </a:moveTo>
                  <a:lnTo>
                    <a:pt x="280416" y="195071"/>
                  </a:lnTo>
                  <a:lnTo>
                    <a:pt x="255579" y="193381"/>
                  </a:lnTo>
                  <a:lnTo>
                    <a:pt x="215050" y="180284"/>
                  </a:lnTo>
                  <a:lnTo>
                    <a:pt x="179070" y="139255"/>
                  </a:lnTo>
                  <a:lnTo>
                    <a:pt x="172212" y="99060"/>
                  </a:lnTo>
                  <a:lnTo>
                    <a:pt x="173902" y="77343"/>
                  </a:lnTo>
                  <a:lnTo>
                    <a:pt x="186999" y="40767"/>
                  </a:lnTo>
                  <a:lnTo>
                    <a:pt x="228981" y="6096"/>
                  </a:lnTo>
                  <a:lnTo>
                    <a:pt x="271272" y="0"/>
                  </a:lnTo>
                  <a:lnTo>
                    <a:pt x="290703" y="1428"/>
                  </a:lnTo>
                  <a:lnTo>
                    <a:pt x="335280" y="22860"/>
                  </a:lnTo>
                  <a:lnTo>
                    <a:pt x="344914" y="36576"/>
                  </a:lnTo>
                  <a:lnTo>
                    <a:pt x="266700" y="36576"/>
                  </a:lnTo>
                  <a:lnTo>
                    <a:pt x="258365" y="37147"/>
                  </a:lnTo>
                  <a:lnTo>
                    <a:pt x="230719" y="65436"/>
                  </a:lnTo>
                  <a:lnTo>
                    <a:pt x="230124" y="73152"/>
                  </a:lnTo>
                  <a:lnTo>
                    <a:pt x="355624" y="73152"/>
                  </a:lnTo>
                  <a:lnTo>
                    <a:pt x="356616" y="86868"/>
                  </a:lnTo>
                  <a:lnTo>
                    <a:pt x="356616" y="108204"/>
                  </a:lnTo>
                  <a:lnTo>
                    <a:pt x="230124" y="108204"/>
                  </a:lnTo>
                  <a:lnTo>
                    <a:pt x="230124" y="117348"/>
                  </a:lnTo>
                  <a:lnTo>
                    <a:pt x="252984" y="146304"/>
                  </a:lnTo>
                  <a:lnTo>
                    <a:pt x="257556" y="149352"/>
                  </a:lnTo>
                  <a:lnTo>
                    <a:pt x="265176" y="150876"/>
                  </a:lnTo>
                  <a:lnTo>
                    <a:pt x="271272" y="152400"/>
                  </a:lnTo>
                  <a:lnTo>
                    <a:pt x="352044" y="152400"/>
                  </a:lnTo>
                  <a:lnTo>
                    <a:pt x="352044" y="179832"/>
                  </a:lnTo>
                  <a:lnTo>
                    <a:pt x="347472" y="181356"/>
                  </a:lnTo>
                  <a:lnTo>
                    <a:pt x="344424" y="182880"/>
                  </a:lnTo>
                  <a:lnTo>
                    <a:pt x="330708" y="187452"/>
                  </a:lnTo>
                  <a:lnTo>
                    <a:pt x="323088" y="188976"/>
                  </a:lnTo>
                  <a:lnTo>
                    <a:pt x="304800" y="193548"/>
                  </a:lnTo>
                  <a:lnTo>
                    <a:pt x="297180" y="193548"/>
                  </a:lnTo>
                  <a:lnTo>
                    <a:pt x="289560" y="195071"/>
                  </a:lnTo>
                  <a:close/>
                </a:path>
                <a:path w="356870" h="195580">
                  <a:moveTo>
                    <a:pt x="355624" y="73152"/>
                  </a:moveTo>
                  <a:lnTo>
                    <a:pt x="298704" y="73152"/>
                  </a:lnTo>
                  <a:lnTo>
                    <a:pt x="298156" y="64579"/>
                  </a:lnTo>
                  <a:lnTo>
                    <a:pt x="296608" y="57150"/>
                  </a:lnTo>
                  <a:lnTo>
                    <a:pt x="266700" y="36576"/>
                  </a:lnTo>
                  <a:lnTo>
                    <a:pt x="344914" y="36576"/>
                  </a:lnTo>
                  <a:lnTo>
                    <a:pt x="351091" y="50292"/>
                  </a:lnTo>
                  <a:lnTo>
                    <a:pt x="355211" y="67437"/>
                  </a:lnTo>
                  <a:lnTo>
                    <a:pt x="355624" y="73152"/>
                  </a:lnTo>
                  <a:close/>
                </a:path>
                <a:path w="356870" h="195580">
                  <a:moveTo>
                    <a:pt x="352044" y="152400"/>
                  </a:moveTo>
                  <a:lnTo>
                    <a:pt x="300228" y="152400"/>
                  </a:lnTo>
                  <a:lnTo>
                    <a:pt x="318516" y="147828"/>
                  </a:lnTo>
                  <a:lnTo>
                    <a:pt x="323088" y="144780"/>
                  </a:lnTo>
                  <a:lnTo>
                    <a:pt x="329184" y="143256"/>
                  </a:lnTo>
                  <a:lnTo>
                    <a:pt x="332232" y="140208"/>
                  </a:lnTo>
                  <a:lnTo>
                    <a:pt x="336804" y="138684"/>
                  </a:lnTo>
                  <a:lnTo>
                    <a:pt x="341376" y="135636"/>
                  </a:lnTo>
                  <a:lnTo>
                    <a:pt x="344424" y="134112"/>
                  </a:lnTo>
                  <a:lnTo>
                    <a:pt x="345948" y="132588"/>
                  </a:lnTo>
                  <a:lnTo>
                    <a:pt x="352044" y="132588"/>
                  </a:lnTo>
                  <a:lnTo>
                    <a:pt x="352044" y="152400"/>
                  </a:lnTo>
                  <a:close/>
                </a:path>
                <a:path w="356870" h="195580">
                  <a:moveTo>
                    <a:pt x="153009" y="155448"/>
                  </a:moveTo>
                  <a:lnTo>
                    <a:pt x="76200" y="155448"/>
                  </a:lnTo>
                  <a:lnTo>
                    <a:pt x="83819" y="153924"/>
                  </a:lnTo>
                  <a:lnTo>
                    <a:pt x="89916" y="150876"/>
                  </a:lnTo>
                  <a:lnTo>
                    <a:pt x="96012" y="149352"/>
                  </a:lnTo>
                  <a:lnTo>
                    <a:pt x="99060" y="144780"/>
                  </a:lnTo>
                  <a:lnTo>
                    <a:pt x="99060" y="135636"/>
                  </a:lnTo>
                  <a:lnTo>
                    <a:pt x="97536" y="132588"/>
                  </a:lnTo>
                  <a:lnTo>
                    <a:pt x="94488" y="129540"/>
                  </a:lnTo>
                  <a:lnTo>
                    <a:pt x="91440" y="128016"/>
                  </a:lnTo>
                  <a:lnTo>
                    <a:pt x="86868" y="124968"/>
                  </a:lnTo>
                  <a:lnTo>
                    <a:pt x="77724" y="123444"/>
                  </a:lnTo>
                  <a:lnTo>
                    <a:pt x="74676" y="121920"/>
                  </a:lnTo>
                  <a:lnTo>
                    <a:pt x="68580" y="121920"/>
                  </a:lnTo>
                  <a:lnTo>
                    <a:pt x="62483" y="120396"/>
                  </a:lnTo>
                  <a:lnTo>
                    <a:pt x="54864" y="118872"/>
                  </a:lnTo>
                  <a:lnTo>
                    <a:pt x="48768" y="117348"/>
                  </a:lnTo>
                  <a:lnTo>
                    <a:pt x="10668" y="96012"/>
                  </a:lnTo>
                  <a:lnTo>
                    <a:pt x="0" y="53340"/>
                  </a:lnTo>
                  <a:lnTo>
                    <a:pt x="6095" y="38100"/>
                  </a:lnTo>
                  <a:lnTo>
                    <a:pt x="35433" y="10287"/>
                  </a:lnTo>
                  <a:lnTo>
                    <a:pt x="76866" y="285"/>
                  </a:lnTo>
                  <a:lnTo>
                    <a:pt x="86868" y="0"/>
                  </a:lnTo>
                  <a:lnTo>
                    <a:pt x="95988" y="285"/>
                  </a:lnTo>
                  <a:lnTo>
                    <a:pt x="104965" y="1143"/>
                  </a:lnTo>
                  <a:lnTo>
                    <a:pt x="113657" y="2571"/>
                  </a:lnTo>
                  <a:lnTo>
                    <a:pt x="121920" y="4572"/>
                  </a:lnTo>
                  <a:lnTo>
                    <a:pt x="129635" y="6000"/>
                  </a:lnTo>
                  <a:lnTo>
                    <a:pt x="136779" y="8001"/>
                  </a:lnTo>
                  <a:lnTo>
                    <a:pt x="143351" y="10572"/>
                  </a:lnTo>
                  <a:lnTo>
                    <a:pt x="149352" y="13716"/>
                  </a:lnTo>
                  <a:lnTo>
                    <a:pt x="149352" y="39624"/>
                  </a:lnTo>
                  <a:lnTo>
                    <a:pt x="80772" y="39624"/>
                  </a:lnTo>
                  <a:lnTo>
                    <a:pt x="73152" y="41148"/>
                  </a:lnTo>
                  <a:lnTo>
                    <a:pt x="67056" y="44196"/>
                  </a:lnTo>
                  <a:lnTo>
                    <a:pt x="62483" y="47244"/>
                  </a:lnTo>
                  <a:lnTo>
                    <a:pt x="59436" y="50292"/>
                  </a:lnTo>
                  <a:lnTo>
                    <a:pt x="59436" y="59436"/>
                  </a:lnTo>
                  <a:lnTo>
                    <a:pt x="60960" y="62484"/>
                  </a:lnTo>
                  <a:lnTo>
                    <a:pt x="65531" y="67056"/>
                  </a:lnTo>
                  <a:lnTo>
                    <a:pt x="71628" y="70104"/>
                  </a:lnTo>
                  <a:lnTo>
                    <a:pt x="82295" y="71628"/>
                  </a:lnTo>
                  <a:lnTo>
                    <a:pt x="86868" y="73152"/>
                  </a:lnTo>
                  <a:lnTo>
                    <a:pt x="99060" y="76200"/>
                  </a:lnTo>
                  <a:lnTo>
                    <a:pt x="105156" y="76200"/>
                  </a:lnTo>
                  <a:lnTo>
                    <a:pt x="111252" y="77724"/>
                  </a:lnTo>
                  <a:lnTo>
                    <a:pt x="117348" y="80772"/>
                  </a:lnTo>
                  <a:lnTo>
                    <a:pt x="126825" y="83843"/>
                  </a:lnTo>
                  <a:lnTo>
                    <a:pt x="134874" y="88201"/>
                  </a:lnTo>
                  <a:lnTo>
                    <a:pt x="157686" y="122634"/>
                  </a:lnTo>
                  <a:lnTo>
                    <a:pt x="158496" y="140208"/>
                  </a:lnTo>
                  <a:lnTo>
                    <a:pt x="155448" y="149352"/>
                  </a:lnTo>
                  <a:lnTo>
                    <a:pt x="153009" y="155448"/>
                  </a:lnTo>
                  <a:close/>
                </a:path>
                <a:path w="356870" h="195580">
                  <a:moveTo>
                    <a:pt x="149352" y="59436"/>
                  </a:moveTo>
                  <a:lnTo>
                    <a:pt x="144780" y="59436"/>
                  </a:lnTo>
                  <a:lnTo>
                    <a:pt x="143256" y="57912"/>
                  </a:lnTo>
                  <a:lnTo>
                    <a:pt x="140208" y="56388"/>
                  </a:lnTo>
                  <a:lnTo>
                    <a:pt x="135636" y="53340"/>
                  </a:lnTo>
                  <a:lnTo>
                    <a:pt x="131064" y="51816"/>
                  </a:lnTo>
                  <a:lnTo>
                    <a:pt x="128016" y="48768"/>
                  </a:lnTo>
                  <a:lnTo>
                    <a:pt x="123444" y="47244"/>
                  </a:lnTo>
                  <a:lnTo>
                    <a:pt x="118872" y="44196"/>
                  </a:lnTo>
                  <a:lnTo>
                    <a:pt x="100583" y="39624"/>
                  </a:lnTo>
                  <a:lnTo>
                    <a:pt x="149352" y="39624"/>
                  </a:lnTo>
                  <a:lnTo>
                    <a:pt x="149352" y="59436"/>
                  </a:lnTo>
                  <a:close/>
                </a:path>
                <a:path w="356870" h="195580">
                  <a:moveTo>
                    <a:pt x="68580" y="195071"/>
                  </a:moveTo>
                  <a:lnTo>
                    <a:pt x="28956" y="190500"/>
                  </a:lnTo>
                  <a:lnTo>
                    <a:pt x="0" y="179832"/>
                  </a:lnTo>
                  <a:lnTo>
                    <a:pt x="0" y="131064"/>
                  </a:lnTo>
                  <a:lnTo>
                    <a:pt x="4572" y="131064"/>
                  </a:lnTo>
                  <a:lnTo>
                    <a:pt x="7619" y="134112"/>
                  </a:lnTo>
                  <a:lnTo>
                    <a:pt x="10668" y="135636"/>
                  </a:lnTo>
                  <a:lnTo>
                    <a:pt x="13716" y="138684"/>
                  </a:lnTo>
                  <a:lnTo>
                    <a:pt x="28956" y="146304"/>
                  </a:lnTo>
                  <a:lnTo>
                    <a:pt x="33528" y="149352"/>
                  </a:lnTo>
                  <a:lnTo>
                    <a:pt x="39624" y="150876"/>
                  </a:lnTo>
                  <a:lnTo>
                    <a:pt x="47243" y="152400"/>
                  </a:lnTo>
                  <a:lnTo>
                    <a:pt x="53340" y="153924"/>
                  </a:lnTo>
                  <a:lnTo>
                    <a:pt x="60960" y="155448"/>
                  </a:lnTo>
                  <a:lnTo>
                    <a:pt x="153009" y="155448"/>
                  </a:lnTo>
                  <a:lnTo>
                    <a:pt x="152400" y="156972"/>
                  </a:lnTo>
                  <a:lnTo>
                    <a:pt x="121539" y="184785"/>
                  </a:lnTo>
                  <a:lnTo>
                    <a:pt x="79462" y="194786"/>
                  </a:lnTo>
                  <a:lnTo>
                    <a:pt x="68580" y="1950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71893" y="2529077"/>
              <a:ext cx="370331" cy="208787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004723" y="2233945"/>
            <a:ext cx="961847" cy="24875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9260930" y="2293370"/>
            <a:ext cx="351249" cy="189444"/>
            <a:chOff x="8836914" y="2529077"/>
            <a:chExt cx="387350" cy="208915"/>
          </a:xfrm>
        </p:grpSpPr>
        <p:sp>
          <p:nvSpPr>
            <p:cNvPr id="29" name="object 29"/>
            <p:cNvSpPr/>
            <p:nvPr/>
          </p:nvSpPr>
          <p:spPr>
            <a:xfrm>
              <a:off x="8843772" y="2535935"/>
              <a:ext cx="373380" cy="195580"/>
            </a:xfrm>
            <a:custGeom>
              <a:avLst/>
              <a:gdLst/>
              <a:ahLst/>
              <a:cxnLst/>
              <a:rect l="l" t="t" r="r" b="b"/>
              <a:pathLst>
                <a:path w="373379" h="195580">
                  <a:moveTo>
                    <a:pt x="220979" y="53340"/>
                  </a:moveTo>
                  <a:lnTo>
                    <a:pt x="216407" y="53340"/>
                  </a:lnTo>
                  <a:lnTo>
                    <a:pt x="216407" y="9144"/>
                  </a:lnTo>
                  <a:lnTo>
                    <a:pt x="221551" y="7977"/>
                  </a:lnTo>
                  <a:lnTo>
                    <a:pt x="235267" y="5072"/>
                  </a:lnTo>
                  <a:lnTo>
                    <a:pt x="243839" y="3048"/>
                  </a:lnTo>
                  <a:lnTo>
                    <a:pt x="253222" y="1928"/>
                  </a:lnTo>
                  <a:lnTo>
                    <a:pt x="262889" y="952"/>
                  </a:lnTo>
                  <a:lnTo>
                    <a:pt x="272557" y="261"/>
                  </a:lnTo>
                  <a:lnTo>
                    <a:pt x="281939" y="0"/>
                  </a:lnTo>
                  <a:lnTo>
                    <a:pt x="304252" y="881"/>
                  </a:lnTo>
                  <a:lnTo>
                    <a:pt x="352044" y="15240"/>
                  </a:lnTo>
                  <a:lnTo>
                    <a:pt x="369571" y="41148"/>
                  </a:lnTo>
                  <a:lnTo>
                    <a:pt x="257555" y="41148"/>
                  </a:lnTo>
                  <a:lnTo>
                    <a:pt x="220979" y="53340"/>
                  </a:lnTo>
                  <a:close/>
                </a:path>
                <a:path w="373379" h="195580">
                  <a:moveTo>
                    <a:pt x="266699" y="195072"/>
                  </a:moveTo>
                  <a:lnTo>
                    <a:pt x="257555" y="195072"/>
                  </a:lnTo>
                  <a:lnTo>
                    <a:pt x="245554" y="193952"/>
                  </a:lnTo>
                  <a:lnTo>
                    <a:pt x="209526" y="169735"/>
                  </a:lnTo>
                  <a:lnTo>
                    <a:pt x="201167" y="137160"/>
                  </a:lnTo>
                  <a:lnTo>
                    <a:pt x="201715" y="127206"/>
                  </a:lnTo>
                  <a:lnTo>
                    <a:pt x="219265" y="92011"/>
                  </a:lnTo>
                  <a:lnTo>
                    <a:pt x="259746" y="74604"/>
                  </a:lnTo>
                  <a:lnTo>
                    <a:pt x="316991" y="68580"/>
                  </a:lnTo>
                  <a:lnTo>
                    <a:pt x="316991" y="57912"/>
                  </a:lnTo>
                  <a:lnTo>
                    <a:pt x="282082" y="41433"/>
                  </a:lnTo>
                  <a:lnTo>
                    <a:pt x="271271" y="41148"/>
                  </a:lnTo>
                  <a:lnTo>
                    <a:pt x="369571" y="41148"/>
                  </a:lnTo>
                  <a:lnTo>
                    <a:pt x="371975" y="48887"/>
                  </a:lnTo>
                  <a:lnTo>
                    <a:pt x="373380" y="64008"/>
                  </a:lnTo>
                  <a:lnTo>
                    <a:pt x="373380" y="103632"/>
                  </a:lnTo>
                  <a:lnTo>
                    <a:pt x="306323" y="103632"/>
                  </a:lnTo>
                  <a:lnTo>
                    <a:pt x="298703" y="105156"/>
                  </a:lnTo>
                  <a:lnTo>
                    <a:pt x="292607" y="105156"/>
                  </a:lnTo>
                  <a:lnTo>
                    <a:pt x="274319" y="109728"/>
                  </a:lnTo>
                  <a:lnTo>
                    <a:pt x="269747" y="111252"/>
                  </a:lnTo>
                  <a:lnTo>
                    <a:pt x="263651" y="117348"/>
                  </a:lnTo>
                  <a:lnTo>
                    <a:pt x="260603" y="121920"/>
                  </a:lnTo>
                  <a:lnTo>
                    <a:pt x="259079" y="126492"/>
                  </a:lnTo>
                  <a:lnTo>
                    <a:pt x="259079" y="140208"/>
                  </a:lnTo>
                  <a:lnTo>
                    <a:pt x="262127" y="146304"/>
                  </a:lnTo>
                  <a:lnTo>
                    <a:pt x="271271" y="152400"/>
                  </a:lnTo>
                  <a:lnTo>
                    <a:pt x="277367" y="155448"/>
                  </a:lnTo>
                  <a:lnTo>
                    <a:pt x="373380" y="155448"/>
                  </a:lnTo>
                  <a:lnTo>
                    <a:pt x="373380" y="170688"/>
                  </a:lnTo>
                  <a:lnTo>
                    <a:pt x="316991" y="170688"/>
                  </a:lnTo>
                  <a:lnTo>
                    <a:pt x="312419" y="173736"/>
                  </a:lnTo>
                  <a:lnTo>
                    <a:pt x="309371" y="176784"/>
                  </a:lnTo>
                  <a:lnTo>
                    <a:pt x="306323" y="178308"/>
                  </a:lnTo>
                  <a:lnTo>
                    <a:pt x="303275" y="181356"/>
                  </a:lnTo>
                  <a:lnTo>
                    <a:pt x="298703" y="184404"/>
                  </a:lnTo>
                  <a:lnTo>
                    <a:pt x="292607" y="187452"/>
                  </a:lnTo>
                  <a:lnTo>
                    <a:pt x="288035" y="188976"/>
                  </a:lnTo>
                  <a:lnTo>
                    <a:pt x="283463" y="192024"/>
                  </a:lnTo>
                  <a:lnTo>
                    <a:pt x="278891" y="192024"/>
                  </a:lnTo>
                  <a:lnTo>
                    <a:pt x="266699" y="195072"/>
                  </a:lnTo>
                  <a:close/>
                </a:path>
                <a:path w="373379" h="195580">
                  <a:moveTo>
                    <a:pt x="373380" y="155448"/>
                  </a:moveTo>
                  <a:lnTo>
                    <a:pt x="291083" y="155448"/>
                  </a:lnTo>
                  <a:lnTo>
                    <a:pt x="297179" y="153924"/>
                  </a:lnTo>
                  <a:lnTo>
                    <a:pt x="301751" y="150876"/>
                  </a:lnTo>
                  <a:lnTo>
                    <a:pt x="307847" y="149352"/>
                  </a:lnTo>
                  <a:lnTo>
                    <a:pt x="312419" y="146304"/>
                  </a:lnTo>
                  <a:lnTo>
                    <a:pt x="316991" y="141732"/>
                  </a:lnTo>
                  <a:lnTo>
                    <a:pt x="316991" y="103632"/>
                  </a:lnTo>
                  <a:lnTo>
                    <a:pt x="373380" y="103632"/>
                  </a:lnTo>
                  <a:lnTo>
                    <a:pt x="373380" y="155448"/>
                  </a:lnTo>
                  <a:close/>
                </a:path>
                <a:path w="373379" h="195580">
                  <a:moveTo>
                    <a:pt x="373380" y="188976"/>
                  </a:moveTo>
                  <a:lnTo>
                    <a:pt x="316991" y="188976"/>
                  </a:lnTo>
                  <a:lnTo>
                    <a:pt x="316991" y="170688"/>
                  </a:lnTo>
                  <a:lnTo>
                    <a:pt x="373380" y="170688"/>
                  </a:lnTo>
                  <a:lnTo>
                    <a:pt x="373380" y="188976"/>
                  </a:lnTo>
                  <a:close/>
                </a:path>
                <a:path w="373379" h="195580">
                  <a:moveTo>
                    <a:pt x="163369" y="25908"/>
                  </a:moveTo>
                  <a:lnTo>
                    <a:pt x="57911" y="25908"/>
                  </a:lnTo>
                  <a:lnTo>
                    <a:pt x="64769" y="19597"/>
                  </a:lnTo>
                  <a:lnTo>
                    <a:pt x="99250" y="1333"/>
                  </a:lnTo>
                  <a:lnTo>
                    <a:pt x="114299" y="0"/>
                  </a:lnTo>
                  <a:lnTo>
                    <a:pt x="128063" y="1143"/>
                  </a:lnTo>
                  <a:lnTo>
                    <a:pt x="139826" y="4572"/>
                  </a:lnTo>
                  <a:lnTo>
                    <a:pt x="149875" y="10287"/>
                  </a:lnTo>
                  <a:lnTo>
                    <a:pt x="158496" y="18288"/>
                  </a:lnTo>
                  <a:lnTo>
                    <a:pt x="163369" y="25908"/>
                  </a:lnTo>
                  <a:close/>
                </a:path>
                <a:path w="373379" h="195580">
                  <a:moveTo>
                    <a:pt x="57911" y="188976"/>
                  </a:moveTo>
                  <a:lnTo>
                    <a:pt x="0" y="188976"/>
                  </a:lnTo>
                  <a:lnTo>
                    <a:pt x="0" y="4572"/>
                  </a:lnTo>
                  <a:lnTo>
                    <a:pt x="57911" y="4572"/>
                  </a:lnTo>
                  <a:lnTo>
                    <a:pt x="57911" y="25908"/>
                  </a:lnTo>
                  <a:lnTo>
                    <a:pt x="163369" y="25908"/>
                  </a:lnTo>
                  <a:lnTo>
                    <a:pt x="164496" y="27670"/>
                  </a:lnTo>
                  <a:lnTo>
                    <a:pt x="168782" y="39624"/>
                  </a:lnTo>
                  <a:lnTo>
                    <a:pt x="170159" y="47244"/>
                  </a:lnTo>
                  <a:lnTo>
                    <a:pt x="82296" y="47244"/>
                  </a:lnTo>
                  <a:lnTo>
                    <a:pt x="68579" y="51816"/>
                  </a:lnTo>
                  <a:lnTo>
                    <a:pt x="62484" y="54864"/>
                  </a:lnTo>
                  <a:lnTo>
                    <a:pt x="57911" y="59436"/>
                  </a:lnTo>
                  <a:lnTo>
                    <a:pt x="57911" y="188976"/>
                  </a:lnTo>
                  <a:close/>
                </a:path>
                <a:path w="373379" h="195580">
                  <a:moveTo>
                    <a:pt x="172211" y="188976"/>
                  </a:moveTo>
                  <a:lnTo>
                    <a:pt x="114299" y="188976"/>
                  </a:lnTo>
                  <a:lnTo>
                    <a:pt x="114299" y="76200"/>
                  </a:lnTo>
                  <a:lnTo>
                    <a:pt x="112775" y="68580"/>
                  </a:lnTo>
                  <a:lnTo>
                    <a:pt x="112775" y="62484"/>
                  </a:lnTo>
                  <a:lnTo>
                    <a:pt x="111251" y="59436"/>
                  </a:lnTo>
                  <a:lnTo>
                    <a:pt x="108203" y="54864"/>
                  </a:lnTo>
                  <a:lnTo>
                    <a:pt x="105155" y="51816"/>
                  </a:lnTo>
                  <a:lnTo>
                    <a:pt x="99060" y="48768"/>
                  </a:lnTo>
                  <a:lnTo>
                    <a:pt x="92963" y="47244"/>
                  </a:lnTo>
                  <a:lnTo>
                    <a:pt x="170159" y="47244"/>
                  </a:lnTo>
                  <a:lnTo>
                    <a:pt x="171354" y="53863"/>
                  </a:lnTo>
                  <a:lnTo>
                    <a:pt x="172131" y="68580"/>
                  </a:lnTo>
                  <a:lnTo>
                    <a:pt x="172211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36914" y="2529077"/>
              <a:ext cx="387095" cy="208788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7319269" y="2622279"/>
            <a:ext cx="351249" cy="189444"/>
            <a:chOff x="6695694" y="2891790"/>
            <a:chExt cx="387350" cy="208915"/>
          </a:xfrm>
        </p:grpSpPr>
        <p:sp>
          <p:nvSpPr>
            <p:cNvPr id="32" name="object 32"/>
            <p:cNvSpPr/>
            <p:nvPr/>
          </p:nvSpPr>
          <p:spPr>
            <a:xfrm>
              <a:off x="6702552" y="2898648"/>
              <a:ext cx="373380" cy="195580"/>
            </a:xfrm>
            <a:custGeom>
              <a:avLst/>
              <a:gdLst/>
              <a:ahLst/>
              <a:cxnLst/>
              <a:rect l="l" t="t" r="r" b="b"/>
              <a:pathLst>
                <a:path w="373379" h="195580">
                  <a:moveTo>
                    <a:pt x="220979" y="53340"/>
                  </a:moveTo>
                  <a:lnTo>
                    <a:pt x="216407" y="53340"/>
                  </a:lnTo>
                  <a:lnTo>
                    <a:pt x="216407" y="9144"/>
                  </a:lnTo>
                  <a:lnTo>
                    <a:pt x="221551" y="7977"/>
                  </a:lnTo>
                  <a:lnTo>
                    <a:pt x="235267" y="5072"/>
                  </a:lnTo>
                  <a:lnTo>
                    <a:pt x="243839" y="3048"/>
                  </a:lnTo>
                  <a:lnTo>
                    <a:pt x="253222" y="1928"/>
                  </a:lnTo>
                  <a:lnTo>
                    <a:pt x="262889" y="952"/>
                  </a:lnTo>
                  <a:lnTo>
                    <a:pt x="272557" y="261"/>
                  </a:lnTo>
                  <a:lnTo>
                    <a:pt x="281939" y="0"/>
                  </a:lnTo>
                  <a:lnTo>
                    <a:pt x="304252" y="881"/>
                  </a:lnTo>
                  <a:lnTo>
                    <a:pt x="352044" y="15240"/>
                  </a:lnTo>
                  <a:lnTo>
                    <a:pt x="369571" y="41148"/>
                  </a:lnTo>
                  <a:lnTo>
                    <a:pt x="257555" y="41148"/>
                  </a:lnTo>
                  <a:lnTo>
                    <a:pt x="220979" y="53340"/>
                  </a:lnTo>
                  <a:close/>
                </a:path>
                <a:path w="373379" h="195580">
                  <a:moveTo>
                    <a:pt x="266699" y="195072"/>
                  </a:moveTo>
                  <a:lnTo>
                    <a:pt x="257555" y="195072"/>
                  </a:lnTo>
                  <a:lnTo>
                    <a:pt x="245554" y="193952"/>
                  </a:lnTo>
                  <a:lnTo>
                    <a:pt x="209526" y="169735"/>
                  </a:lnTo>
                  <a:lnTo>
                    <a:pt x="201167" y="137160"/>
                  </a:lnTo>
                  <a:lnTo>
                    <a:pt x="201715" y="127206"/>
                  </a:lnTo>
                  <a:lnTo>
                    <a:pt x="219265" y="92011"/>
                  </a:lnTo>
                  <a:lnTo>
                    <a:pt x="259746" y="74604"/>
                  </a:lnTo>
                  <a:lnTo>
                    <a:pt x="316991" y="68580"/>
                  </a:lnTo>
                  <a:lnTo>
                    <a:pt x="316991" y="57912"/>
                  </a:lnTo>
                  <a:lnTo>
                    <a:pt x="282082" y="41433"/>
                  </a:lnTo>
                  <a:lnTo>
                    <a:pt x="271271" y="41148"/>
                  </a:lnTo>
                  <a:lnTo>
                    <a:pt x="369571" y="41148"/>
                  </a:lnTo>
                  <a:lnTo>
                    <a:pt x="371975" y="48887"/>
                  </a:lnTo>
                  <a:lnTo>
                    <a:pt x="373380" y="64008"/>
                  </a:lnTo>
                  <a:lnTo>
                    <a:pt x="373380" y="103632"/>
                  </a:lnTo>
                  <a:lnTo>
                    <a:pt x="306323" y="103632"/>
                  </a:lnTo>
                  <a:lnTo>
                    <a:pt x="298703" y="105156"/>
                  </a:lnTo>
                  <a:lnTo>
                    <a:pt x="292607" y="105156"/>
                  </a:lnTo>
                  <a:lnTo>
                    <a:pt x="274319" y="109728"/>
                  </a:lnTo>
                  <a:lnTo>
                    <a:pt x="269747" y="111252"/>
                  </a:lnTo>
                  <a:lnTo>
                    <a:pt x="263651" y="117348"/>
                  </a:lnTo>
                  <a:lnTo>
                    <a:pt x="260603" y="121920"/>
                  </a:lnTo>
                  <a:lnTo>
                    <a:pt x="259079" y="126492"/>
                  </a:lnTo>
                  <a:lnTo>
                    <a:pt x="259079" y="140208"/>
                  </a:lnTo>
                  <a:lnTo>
                    <a:pt x="262127" y="146304"/>
                  </a:lnTo>
                  <a:lnTo>
                    <a:pt x="271271" y="152400"/>
                  </a:lnTo>
                  <a:lnTo>
                    <a:pt x="277367" y="155448"/>
                  </a:lnTo>
                  <a:lnTo>
                    <a:pt x="373380" y="155448"/>
                  </a:lnTo>
                  <a:lnTo>
                    <a:pt x="373380" y="170688"/>
                  </a:lnTo>
                  <a:lnTo>
                    <a:pt x="316991" y="170688"/>
                  </a:lnTo>
                  <a:lnTo>
                    <a:pt x="312419" y="173736"/>
                  </a:lnTo>
                  <a:lnTo>
                    <a:pt x="309371" y="176784"/>
                  </a:lnTo>
                  <a:lnTo>
                    <a:pt x="306323" y="178308"/>
                  </a:lnTo>
                  <a:lnTo>
                    <a:pt x="303275" y="181356"/>
                  </a:lnTo>
                  <a:lnTo>
                    <a:pt x="298703" y="184404"/>
                  </a:lnTo>
                  <a:lnTo>
                    <a:pt x="292607" y="187452"/>
                  </a:lnTo>
                  <a:lnTo>
                    <a:pt x="288035" y="188976"/>
                  </a:lnTo>
                  <a:lnTo>
                    <a:pt x="283463" y="192024"/>
                  </a:lnTo>
                  <a:lnTo>
                    <a:pt x="278891" y="192024"/>
                  </a:lnTo>
                  <a:lnTo>
                    <a:pt x="266699" y="195072"/>
                  </a:lnTo>
                  <a:close/>
                </a:path>
                <a:path w="373379" h="195580">
                  <a:moveTo>
                    <a:pt x="373380" y="155448"/>
                  </a:moveTo>
                  <a:lnTo>
                    <a:pt x="291083" y="155448"/>
                  </a:lnTo>
                  <a:lnTo>
                    <a:pt x="297179" y="153924"/>
                  </a:lnTo>
                  <a:lnTo>
                    <a:pt x="301751" y="150876"/>
                  </a:lnTo>
                  <a:lnTo>
                    <a:pt x="307847" y="149352"/>
                  </a:lnTo>
                  <a:lnTo>
                    <a:pt x="312419" y="146304"/>
                  </a:lnTo>
                  <a:lnTo>
                    <a:pt x="316991" y="141732"/>
                  </a:lnTo>
                  <a:lnTo>
                    <a:pt x="316991" y="103632"/>
                  </a:lnTo>
                  <a:lnTo>
                    <a:pt x="373380" y="103632"/>
                  </a:lnTo>
                  <a:lnTo>
                    <a:pt x="373380" y="155448"/>
                  </a:lnTo>
                  <a:close/>
                </a:path>
                <a:path w="373379" h="195580">
                  <a:moveTo>
                    <a:pt x="373380" y="188976"/>
                  </a:moveTo>
                  <a:lnTo>
                    <a:pt x="316991" y="188976"/>
                  </a:lnTo>
                  <a:lnTo>
                    <a:pt x="316991" y="170688"/>
                  </a:lnTo>
                  <a:lnTo>
                    <a:pt x="373380" y="170688"/>
                  </a:lnTo>
                  <a:lnTo>
                    <a:pt x="373380" y="188976"/>
                  </a:lnTo>
                  <a:close/>
                </a:path>
                <a:path w="373379" h="195580">
                  <a:moveTo>
                    <a:pt x="163369" y="25908"/>
                  </a:moveTo>
                  <a:lnTo>
                    <a:pt x="57911" y="25908"/>
                  </a:lnTo>
                  <a:lnTo>
                    <a:pt x="64769" y="19597"/>
                  </a:lnTo>
                  <a:lnTo>
                    <a:pt x="99250" y="1333"/>
                  </a:lnTo>
                  <a:lnTo>
                    <a:pt x="114299" y="0"/>
                  </a:lnTo>
                  <a:lnTo>
                    <a:pt x="128063" y="1143"/>
                  </a:lnTo>
                  <a:lnTo>
                    <a:pt x="139826" y="4572"/>
                  </a:lnTo>
                  <a:lnTo>
                    <a:pt x="149875" y="10287"/>
                  </a:lnTo>
                  <a:lnTo>
                    <a:pt x="158496" y="18288"/>
                  </a:lnTo>
                  <a:lnTo>
                    <a:pt x="163369" y="25908"/>
                  </a:lnTo>
                  <a:close/>
                </a:path>
                <a:path w="373379" h="195580">
                  <a:moveTo>
                    <a:pt x="57911" y="188976"/>
                  </a:moveTo>
                  <a:lnTo>
                    <a:pt x="0" y="188976"/>
                  </a:lnTo>
                  <a:lnTo>
                    <a:pt x="0" y="4572"/>
                  </a:lnTo>
                  <a:lnTo>
                    <a:pt x="57911" y="4572"/>
                  </a:lnTo>
                  <a:lnTo>
                    <a:pt x="57911" y="25908"/>
                  </a:lnTo>
                  <a:lnTo>
                    <a:pt x="163369" y="25908"/>
                  </a:lnTo>
                  <a:lnTo>
                    <a:pt x="164496" y="27670"/>
                  </a:lnTo>
                  <a:lnTo>
                    <a:pt x="168782" y="39624"/>
                  </a:lnTo>
                  <a:lnTo>
                    <a:pt x="170159" y="47244"/>
                  </a:lnTo>
                  <a:lnTo>
                    <a:pt x="82296" y="47244"/>
                  </a:lnTo>
                  <a:lnTo>
                    <a:pt x="68579" y="51816"/>
                  </a:lnTo>
                  <a:lnTo>
                    <a:pt x="62484" y="54864"/>
                  </a:lnTo>
                  <a:lnTo>
                    <a:pt x="57911" y="59436"/>
                  </a:lnTo>
                  <a:lnTo>
                    <a:pt x="57911" y="188976"/>
                  </a:lnTo>
                  <a:close/>
                </a:path>
                <a:path w="373379" h="195580">
                  <a:moveTo>
                    <a:pt x="172211" y="188976"/>
                  </a:moveTo>
                  <a:lnTo>
                    <a:pt x="114299" y="188976"/>
                  </a:lnTo>
                  <a:lnTo>
                    <a:pt x="114299" y="76200"/>
                  </a:lnTo>
                  <a:lnTo>
                    <a:pt x="112775" y="68580"/>
                  </a:lnTo>
                  <a:lnTo>
                    <a:pt x="112775" y="62484"/>
                  </a:lnTo>
                  <a:lnTo>
                    <a:pt x="111251" y="59436"/>
                  </a:lnTo>
                  <a:lnTo>
                    <a:pt x="108203" y="54864"/>
                  </a:lnTo>
                  <a:lnTo>
                    <a:pt x="105155" y="51816"/>
                  </a:lnTo>
                  <a:lnTo>
                    <a:pt x="99060" y="48768"/>
                  </a:lnTo>
                  <a:lnTo>
                    <a:pt x="92963" y="47244"/>
                  </a:lnTo>
                  <a:lnTo>
                    <a:pt x="170159" y="47244"/>
                  </a:lnTo>
                  <a:lnTo>
                    <a:pt x="171354" y="53863"/>
                  </a:lnTo>
                  <a:lnTo>
                    <a:pt x="172131" y="68580"/>
                  </a:lnTo>
                  <a:lnTo>
                    <a:pt x="172211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95694" y="2891790"/>
              <a:ext cx="387095" cy="208788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13514" y="2553180"/>
            <a:ext cx="1220275" cy="316469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9245728" y="2562853"/>
            <a:ext cx="377736" cy="248754"/>
            <a:chOff x="8820150" y="2826257"/>
            <a:chExt cx="416559" cy="274320"/>
          </a:xfrm>
        </p:grpSpPr>
        <p:sp>
          <p:nvSpPr>
            <p:cNvPr id="36" name="object 36"/>
            <p:cNvSpPr/>
            <p:nvPr/>
          </p:nvSpPr>
          <p:spPr>
            <a:xfrm>
              <a:off x="8827007" y="2833115"/>
              <a:ext cx="402590" cy="260985"/>
            </a:xfrm>
            <a:custGeom>
              <a:avLst/>
              <a:gdLst/>
              <a:ahLst/>
              <a:cxnLst/>
              <a:rect l="l" t="t" r="r" b="b"/>
              <a:pathLst>
                <a:path w="402590" h="260985">
                  <a:moveTo>
                    <a:pt x="181356" y="77724"/>
                  </a:moveTo>
                  <a:lnTo>
                    <a:pt x="123444" y="77724"/>
                  </a:lnTo>
                  <a:lnTo>
                    <a:pt x="123444" y="0"/>
                  </a:lnTo>
                  <a:lnTo>
                    <a:pt x="181356" y="0"/>
                  </a:lnTo>
                  <a:lnTo>
                    <a:pt x="181356" y="77724"/>
                  </a:lnTo>
                  <a:close/>
                </a:path>
                <a:path w="402590" h="260985">
                  <a:moveTo>
                    <a:pt x="74676" y="260604"/>
                  </a:moveTo>
                  <a:lnTo>
                    <a:pt x="68580" y="260604"/>
                  </a:lnTo>
                  <a:lnTo>
                    <a:pt x="53435" y="258913"/>
                  </a:lnTo>
                  <a:lnTo>
                    <a:pt x="18288" y="234696"/>
                  </a:lnTo>
                  <a:lnTo>
                    <a:pt x="1143" y="185189"/>
                  </a:lnTo>
                  <a:lnTo>
                    <a:pt x="0" y="164592"/>
                  </a:lnTo>
                  <a:lnTo>
                    <a:pt x="523" y="152566"/>
                  </a:lnTo>
                  <a:lnTo>
                    <a:pt x="9810" y="113942"/>
                  </a:lnTo>
                  <a:lnTo>
                    <a:pt x="34861" y="81153"/>
                  </a:lnTo>
                  <a:lnTo>
                    <a:pt x="48768" y="73152"/>
                  </a:lnTo>
                  <a:lnTo>
                    <a:pt x="55649" y="69389"/>
                  </a:lnTo>
                  <a:lnTo>
                    <a:pt x="62674" y="67056"/>
                  </a:lnTo>
                  <a:lnTo>
                    <a:pt x="69984" y="65865"/>
                  </a:lnTo>
                  <a:lnTo>
                    <a:pt x="77724" y="65532"/>
                  </a:lnTo>
                  <a:lnTo>
                    <a:pt x="88392" y="65532"/>
                  </a:lnTo>
                  <a:lnTo>
                    <a:pt x="96012" y="67056"/>
                  </a:lnTo>
                  <a:lnTo>
                    <a:pt x="108204" y="70104"/>
                  </a:lnTo>
                  <a:lnTo>
                    <a:pt x="115824" y="73152"/>
                  </a:lnTo>
                  <a:lnTo>
                    <a:pt x="123444" y="77724"/>
                  </a:lnTo>
                  <a:lnTo>
                    <a:pt x="181356" y="77724"/>
                  </a:lnTo>
                  <a:lnTo>
                    <a:pt x="181356" y="108204"/>
                  </a:lnTo>
                  <a:lnTo>
                    <a:pt x="100584" y="108204"/>
                  </a:lnTo>
                  <a:lnTo>
                    <a:pt x="90892" y="109299"/>
                  </a:lnTo>
                  <a:lnTo>
                    <a:pt x="61912" y="140398"/>
                  </a:lnTo>
                  <a:lnTo>
                    <a:pt x="59436" y="163068"/>
                  </a:lnTo>
                  <a:lnTo>
                    <a:pt x="59983" y="175902"/>
                  </a:lnTo>
                  <a:lnTo>
                    <a:pt x="78486" y="212217"/>
                  </a:lnTo>
                  <a:lnTo>
                    <a:pt x="94488" y="214884"/>
                  </a:lnTo>
                  <a:lnTo>
                    <a:pt x="181356" y="214884"/>
                  </a:lnTo>
                  <a:lnTo>
                    <a:pt x="181356" y="236220"/>
                  </a:lnTo>
                  <a:lnTo>
                    <a:pt x="123444" y="236220"/>
                  </a:lnTo>
                  <a:lnTo>
                    <a:pt x="120396" y="239268"/>
                  </a:lnTo>
                  <a:lnTo>
                    <a:pt x="111252" y="245364"/>
                  </a:lnTo>
                  <a:lnTo>
                    <a:pt x="106680" y="249936"/>
                  </a:lnTo>
                  <a:lnTo>
                    <a:pt x="102108" y="251460"/>
                  </a:lnTo>
                  <a:lnTo>
                    <a:pt x="99060" y="254508"/>
                  </a:lnTo>
                  <a:lnTo>
                    <a:pt x="85344" y="259080"/>
                  </a:lnTo>
                  <a:lnTo>
                    <a:pt x="80772" y="259080"/>
                  </a:lnTo>
                  <a:lnTo>
                    <a:pt x="74676" y="260604"/>
                  </a:lnTo>
                  <a:close/>
                </a:path>
                <a:path w="402590" h="260985">
                  <a:moveTo>
                    <a:pt x="181356" y="214884"/>
                  </a:moveTo>
                  <a:lnTo>
                    <a:pt x="105156" y="214884"/>
                  </a:lnTo>
                  <a:lnTo>
                    <a:pt x="109728" y="211836"/>
                  </a:lnTo>
                  <a:lnTo>
                    <a:pt x="114300" y="210312"/>
                  </a:lnTo>
                  <a:lnTo>
                    <a:pt x="123444" y="204216"/>
                  </a:lnTo>
                  <a:lnTo>
                    <a:pt x="123444" y="114300"/>
                  </a:lnTo>
                  <a:lnTo>
                    <a:pt x="117348" y="111252"/>
                  </a:lnTo>
                  <a:lnTo>
                    <a:pt x="112776" y="109728"/>
                  </a:lnTo>
                  <a:lnTo>
                    <a:pt x="108204" y="109728"/>
                  </a:lnTo>
                  <a:lnTo>
                    <a:pt x="103632" y="108204"/>
                  </a:lnTo>
                  <a:lnTo>
                    <a:pt x="181356" y="108204"/>
                  </a:lnTo>
                  <a:lnTo>
                    <a:pt x="181356" y="214884"/>
                  </a:lnTo>
                  <a:close/>
                </a:path>
                <a:path w="402590" h="260985">
                  <a:moveTo>
                    <a:pt x="181356" y="254508"/>
                  </a:moveTo>
                  <a:lnTo>
                    <a:pt x="123444" y="254508"/>
                  </a:lnTo>
                  <a:lnTo>
                    <a:pt x="123444" y="236220"/>
                  </a:lnTo>
                  <a:lnTo>
                    <a:pt x="181356" y="236220"/>
                  </a:lnTo>
                  <a:lnTo>
                    <a:pt x="181356" y="254508"/>
                  </a:lnTo>
                  <a:close/>
                </a:path>
                <a:path w="402590" h="260985">
                  <a:moveTo>
                    <a:pt x="307848" y="260604"/>
                  </a:moveTo>
                  <a:lnTo>
                    <a:pt x="266890" y="254508"/>
                  </a:lnTo>
                  <a:lnTo>
                    <a:pt x="225337" y="220718"/>
                  </a:lnTo>
                  <a:lnTo>
                    <a:pt x="211836" y="163068"/>
                  </a:lnTo>
                  <a:lnTo>
                    <a:pt x="213288" y="141374"/>
                  </a:lnTo>
                  <a:lnTo>
                    <a:pt x="236220" y="91440"/>
                  </a:lnTo>
                  <a:lnTo>
                    <a:pt x="286154" y="67008"/>
                  </a:lnTo>
                  <a:lnTo>
                    <a:pt x="307848" y="65532"/>
                  </a:lnTo>
                  <a:lnTo>
                    <a:pt x="328660" y="67008"/>
                  </a:lnTo>
                  <a:lnTo>
                    <a:pt x="377952" y="91440"/>
                  </a:lnTo>
                  <a:lnTo>
                    <a:pt x="389408" y="106680"/>
                  </a:lnTo>
                  <a:lnTo>
                    <a:pt x="297179" y="106680"/>
                  </a:lnTo>
                  <a:lnTo>
                    <a:pt x="292608" y="108204"/>
                  </a:lnTo>
                  <a:lnTo>
                    <a:pt x="274320" y="135636"/>
                  </a:lnTo>
                  <a:lnTo>
                    <a:pt x="272557" y="141636"/>
                  </a:lnTo>
                  <a:lnTo>
                    <a:pt x="271653" y="148209"/>
                  </a:lnTo>
                  <a:lnTo>
                    <a:pt x="271319" y="155352"/>
                  </a:lnTo>
                  <a:lnTo>
                    <a:pt x="271319" y="171640"/>
                  </a:lnTo>
                  <a:lnTo>
                    <a:pt x="271653" y="179070"/>
                  </a:lnTo>
                  <a:lnTo>
                    <a:pt x="272557" y="185356"/>
                  </a:lnTo>
                  <a:lnTo>
                    <a:pt x="274320" y="190500"/>
                  </a:lnTo>
                  <a:lnTo>
                    <a:pt x="275844" y="198120"/>
                  </a:lnTo>
                  <a:lnTo>
                    <a:pt x="277367" y="202692"/>
                  </a:lnTo>
                  <a:lnTo>
                    <a:pt x="283464" y="211836"/>
                  </a:lnTo>
                  <a:lnTo>
                    <a:pt x="288036" y="214884"/>
                  </a:lnTo>
                  <a:lnTo>
                    <a:pt x="292608" y="216408"/>
                  </a:lnTo>
                  <a:lnTo>
                    <a:pt x="297179" y="219456"/>
                  </a:lnTo>
                  <a:lnTo>
                    <a:pt x="389408" y="219456"/>
                  </a:lnTo>
                  <a:lnTo>
                    <a:pt x="388834" y="220718"/>
                  </a:lnTo>
                  <a:lnTo>
                    <a:pt x="377952" y="234696"/>
                  </a:lnTo>
                  <a:lnTo>
                    <a:pt x="364212" y="246459"/>
                  </a:lnTo>
                  <a:lnTo>
                    <a:pt x="348043" y="254508"/>
                  </a:lnTo>
                  <a:lnTo>
                    <a:pt x="329303" y="259127"/>
                  </a:lnTo>
                  <a:lnTo>
                    <a:pt x="307848" y="260604"/>
                  </a:lnTo>
                  <a:close/>
                </a:path>
                <a:path w="402590" h="260985">
                  <a:moveTo>
                    <a:pt x="389408" y="219456"/>
                  </a:moveTo>
                  <a:lnTo>
                    <a:pt x="316991" y="219456"/>
                  </a:lnTo>
                  <a:lnTo>
                    <a:pt x="321564" y="216408"/>
                  </a:lnTo>
                  <a:lnTo>
                    <a:pt x="326136" y="214884"/>
                  </a:lnTo>
                  <a:lnTo>
                    <a:pt x="330708" y="211836"/>
                  </a:lnTo>
                  <a:lnTo>
                    <a:pt x="342876" y="171640"/>
                  </a:lnTo>
                  <a:lnTo>
                    <a:pt x="342876" y="155352"/>
                  </a:lnTo>
                  <a:lnTo>
                    <a:pt x="342709" y="148209"/>
                  </a:lnTo>
                  <a:lnTo>
                    <a:pt x="342257" y="141636"/>
                  </a:lnTo>
                  <a:lnTo>
                    <a:pt x="341376" y="135636"/>
                  </a:lnTo>
                  <a:lnTo>
                    <a:pt x="338328" y="128016"/>
                  </a:lnTo>
                  <a:lnTo>
                    <a:pt x="336804" y="123444"/>
                  </a:lnTo>
                  <a:lnTo>
                    <a:pt x="330708" y="114300"/>
                  </a:lnTo>
                  <a:lnTo>
                    <a:pt x="321564" y="108204"/>
                  </a:lnTo>
                  <a:lnTo>
                    <a:pt x="316991" y="106680"/>
                  </a:lnTo>
                  <a:lnTo>
                    <a:pt x="389408" y="106680"/>
                  </a:lnTo>
                  <a:lnTo>
                    <a:pt x="396430" y="122110"/>
                  </a:lnTo>
                  <a:lnTo>
                    <a:pt x="400883" y="141374"/>
                  </a:lnTo>
                  <a:lnTo>
                    <a:pt x="402336" y="163068"/>
                  </a:lnTo>
                  <a:lnTo>
                    <a:pt x="400883" y="184761"/>
                  </a:lnTo>
                  <a:lnTo>
                    <a:pt x="396430" y="204025"/>
                  </a:lnTo>
                  <a:lnTo>
                    <a:pt x="389408" y="219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79585" y="2934461"/>
              <a:ext cx="77723" cy="12039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31986" y="2891789"/>
              <a:ext cx="204215" cy="20878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827008" y="2833115"/>
              <a:ext cx="181610" cy="260985"/>
            </a:xfrm>
            <a:custGeom>
              <a:avLst/>
              <a:gdLst/>
              <a:ahLst/>
              <a:cxnLst/>
              <a:rect l="l" t="t" r="r" b="b"/>
              <a:pathLst>
                <a:path w="181609" h="260985">
                  <a:moveTo>
                    <a:pt x="123443" y="0"/>
                  </a:moveTo>
                  <a:lnTo>
                    <a:pt x="181355" y="0"/>
                  </a:lnTo>
                  <a:lnTo>
                    <a:pt x="181355" y="254507"/>
                  </a:lnTo>
                  <a:lnTo>
                    <a:pt x="123443" y="254507"/>
                  </a:lnTo>
                  <a:lnTo>
                    <a:pt x="123443" y="236219"/>
                  </a:lnTo>
                  <a:lnTo>
                    <a:pt x="120395" y="239267"/>
                  </a:lnTo>
                  <a:lnTo>
                    <a:pt x="115823" y="242315"/>
                  </a:lnTo>
                  <a:lnTo>
                    <a:pt x="111251" y="245363"/>
                  </a:lnTo>
                  <a:lnTo>
                    <a:pt x="106679" y="249935"/>
                  </a:lnTo>
                  <a:lnTo>
                    <a:pt x="102107" y="251459"/>
                  </a:lnTo>
                  <a:lnTo>
                    <a:pt x="99059" y="254507"/>
                  </a:lnTo>
                  <a:lnTo>
                    <a:pt x="94487" y="256031"/>
                  </a:lnTo>
                  <a:lnTo>
                    <a:pt x="89915" y="257555"/>
                  </a:lnTo>
                  <a:lnTo>
                    <a:pt x="85343" y="259079"/>
                  </a:lnTo>
                  <a:lnTo>
                    <a:pt x="80771" y="259079"/>
                  </a:lnTo>
                  <a:lnTo>
                    <a:pt x="74675" y="260603"/>
                  </a:lnTo>
                  <a:lnTo>
                    <a:pt x="68579" y="260603"/>
                  </a:lnTo>
                  <a:lnTo>
                    <a:pt x="28289" y="245816"/>
                  </a:lnTo>
                  <a:lnTo>
                    <a:pt x="4571" y="203644"/>
                  </a:lnTo>
                  <a:lnTo>
                    <a:pt x="0" y="164591"/>
                  </a:lnTo>
                  <a:lnTo>
                    <a:pt x="523" y="152566"/>
                  </a:lnTo>
                  <a:lnTo>
                    <a:pt x="9810" y="113942"/>
                  </a:lnTo>
                  <a:lnTo>
                    <a:pt x="34861" y="81152"/>
                  </a:lnTo>
                  <a:lnTo>
                    <a:pt x="48767" y="73151"/>
                  </a:lnTo>
                  <a:lnTo>
                    <a:pt x="55649" y="69389"/>
                  </a:lnTo>
                  <a:lnTo>
                    <a:pt x="62674" y="67055"/>
                  </a:lnTo>
                  <a:lnTo>
                    <a:pt x="69984" y="65865"/>
                  </a:lnTo>
                  <a:lnTo>
                    <a:pt x="77723" y="65531"/>
                  </a:lnTo>
                  <a:lnTo>
                    <a:pt x="88391" y="65531"/>
                  </a:lnTo>
                  <a:lnTo>
                    <a:pt x="96011" y="67055"/>
                  </a:lnTo>
                  <a:lnTo>
                    <a:pt x="102107" y="68579"/>
                  </a:lnTo>
                  <a:lnTo>
                    <a:pt x="108203" y="70103"/>
                  </a:lnTo>
                  <a:lnTo>
                    <a:pt x="115823" y="73151"/>
                  </a:lnTo>
                  <a:lnTo>
                    <a:pt x="123443" y="77723"/>
                  </a:lnTo>
                  <a:lnTo>
                    <a:pt x="123443" y="0"/>
                  </a:lnTo>
                  <a:close/>
                </a:path>
              </a:pathLst>
            </a:custGeom>
            <a:ln w="13716">
              <a:solidFill>
                <a:srgbClr val="000082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735153" y="2961022"/>
            <a:ext cx="2818632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9" dirty="0">
                <a:latin typeface="Arial MT"/>
                <a:cs typeface="Arial MT"/>
              </a:rPr>
              <a:t>[Marchetti</a:t>
            </a:r>
            <a:r>
              <a:rPr sz="1768" spc="-9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e</a:t>
            </a:r>
            <a:r>
              <a:rPr sz="1768" spc="5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Bertolino</a:t>
            </a:r>
            <a:r>
              <a:rPr sz="1768" spc="-9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2004]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75517" y="4076796"/>
            <a:ext cx="8747837" cy="2189230"/>
          </a:xfrm>
          <a:prstGeom prst="rect">
            <a:avLst/>
          </a:prstGeom>
          <a:ln w="27432">
            <a:solidFill>
              <a:srgbClr val="4B4DB5"/>
            </a:solidFill>
          </a:ln>
        </p:spPr>
        <p:txBody>
          <a:bodyPr vert="horz" wrap="square" lIns="0" tIns="47793" rIns="0" bIns="0" rtlCol="0">
            <a:spAutoFit/>
          </a:bodyPr>
          <a:lstStyle/>
          <a:p>
            <a:pPr marL="90979">
              <a:spcBef>
                <a:spcPts val="376"/>
              </a:spcBef>
            </a:pPr>
            <a:r>
              <a:rPr sz="2766" spc="-14" dirty="0">
                <a:latin typeface="Tahoma"/>
                <a:cs typeface="Tahoma"/>
              </a:rPr>
              <a:t>Para</a:t>
            </a:r>
            <a:r>
              <a:rPr sz="2766" spc="-5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James</a:t>
            </a:r>
            <a:r>
              <a:rPr sz="2766" spc="-9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Bach:</a:t>
            </a:r>
            <a:endParaRPr sz="2766">
              <a:latin typeface="Tahoma"/>
              <a:cs typeface="Tahoma"/>
            </a:endParaRPr>
          </a:p>
          <a:p>
            <a:pPr marL="357583">
              <a:spcBef>
                <a:spcPts val="14"/>
              </a:spcBef>
            </a:pPr>
            <a:r>
              <a:rPr sz="2766" b="1" spc="122" dirty="0">
                <a:solidFill>
                  <a:srgbClr val="4246A3"/>
                </a:solidFill>
                <a:latin typeface="Trebuchet MS"/>
                <a:cs typeface="Trebuchet MS"/>
              </a:rPr>
              <a:t>técnicas</a:t>
            </a:r>
            <a:r>
              <a:rPr sz="2766" b="1" spc="-177" dirty="0">
                <a:solidFill>
                  <a:srgbClr val="4246A3"/>
                </a:solidFill>
                <a:latin typeface="Trebuchet MS"/>
                <a:cs typeface="Trebuchet MS"/>
              </a:rPr>
              <a:t> </a:t>
            </a:r>
            <a:r>
              <a:rPr sz="2766" b="1" spc="86" dirty="0">
                <a:solidFill>
                  <a:srgbClr val="4246A3"/>
                </a:solidFill>
                <a:latin typeface="Trebuchet MS"/>
                <a:cs typeface="Trebuchet MS"/>
              </a:rPr>
              <a:t>não-estruturadas</a:t>
            </a:r>
            <a:r>
              <a:rPr sz="2766" b="1" spc="-163" dirty="0">
                <a:solidFill>
                  <a:srgbClr val="4246A3"/>
                </a:solidFill>
                <a:latin typeface="Trebuchet MS"/>
                <a:cs typeface="Trebuchet MS"/>
              </a:rPr>
              <a:t> </a:t>
            </a:r>
            <a:r>
              <a:rPr sz="2766" spc="14" dirty="0">
                <a:latin typeface="Tahoma"/>
                <a:cs typeface="Tahoma"/>
              </a:rPr>
              <a:t>(depende</a:t>
            </a:r>
            <a:r>
              <a:rPr sz="2766" spc="54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do ser</a:t>
            </a:r>
            <a:endParaRPr sz="2766">
              <a:latin typeface="Tahoma"/>
              <a:cs typeface="Tahoma"/>
            </a:endParaRPr>
          </a:p>
          <a:p>
            <a:pPr marL="3291952" algn="ctr">
              <a:spcBef>
                <a:spcPts val="73"/>
              </a:spcBef>
            </a:pPr>
            <a:r>
              <a:rPr sz="2766" spc="14" dirty="0">
                <a:latin typeface="Tahoma"/>
                <a:cs typeface="Tahoma"/>
              </a:rPr>
              <a:t>humano)</a:t>
            </a:r>
            <a:endParaRPr sz="2766">
              <a:latin typeface="Tahoma"/>
              <a:cs typeface="Tahoma"/>
            </a:endParaRPr>
          </a:p>
          <a:p>
            <a:pPr marL="4607" algn="ctr">
              <a:spcBef>
                <a:spcPts val="45"/>
              </a:spcBef>
            </a:pPr>
            <a:r>
              <a:rPr sz="2766" spc="14" dirty="0">
                <a:latin typeface="Tahoma"/>
                <a:cs typeface="Tahoma"/>
              </a:rPr>
              <a:t>x</a:t>
            </a:r>
            <a:endParaRPr sz="2766">
              <a:latin typeface="Tahoma"/>
              <a:cs typeface="Tahoma"/>
            </a:endParaRPr>
          </a:p>
          <a:p>
            <a:pPr marL="3455" algn="ctr">
              <a:spcBef>
                <a:spcPts val="14"/>
              </a:spcBef>
            </a:pPr>
            <a:r>
              <a:rPr sz="2766" b="1" spc="122" dirty="0">
                <a:solidFill>
                  <a:srgbClr val="0A0AFF"/>
                </a:solidFill>
                <a:latin typeface="Trebuchet MS"/>
                <a:cs typeface="Trebuchet MS"/>
              </a:rPr>
              <a:t>técnicas</a:t>
            </a:r>
            <a:r>
              <a:rPr sz="2766" b="1" spc="-177" dirty="0">
                <a:solidFill>
                  <a:srgbClr val="0A0AFF"/>
                </a:solidFill>
                <a:latin typeface="Trebuchet MS"/>
                <a:cs typeface="Trebuchet MS"/>
              </a:rPr>
              <a:t> </a:t>
            </a:r>
            <a:r>
              <a:rPr sz="2766" b="1" spc="91" dirty="0">
                <a:solidFill>
                  <a:srgbClr val="0A0AFF"/>
                </a:solidFill>
                <a:latin typeface="Trebuchet MS"/>
                <a:cs typeface="Trebuchet MS"/>
              </a:rPr>
              <a:t>estruturadas</a:t>
            </a:r>
            <a:r>
              <a:rPr sz="2766" b="1" spc="-154" dirty="0">
                <a:solidFill>
                  <a:srgbClr val="0A0AFF"/>
                </a:solidFill>
                <a:latin typeface="Trebuchet MS"/>
                <a:cs typeface="Trebuchet MS"/>
              </a:rPr>
              <a:t> </a:t>
            </a:r>
            <a:r>
              <a:rPr sz="2766" spc="14" dirty="0">
                <a:latin typeface="Tahoma"/>
                <a:cs typeface="Tahoma"/>
              </a:rPr>
              <a:t>(depende</a:t>
            </a:r>
            <a:r>
              <a:rPr sz="2766" spc="32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de</a:t>
            </a:r>
            <a:r>
              <a:rPr sz="2766" spc="27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algoritmos)</a:t>
            </a:r>
            <a:endParaRPr sz="2766">
              <a:latin typeface="Tahoma"/>
              <a:cs typeface="Tahoma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144695" y="621885"/>
            <a:ext cx="521001" cy="3910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sp>
          <p:nvSpPr>
            <p:cNvPr id="3" name="object 3"/>
            <p:cNvSpPr/>
            <p:nvPr/>
          </p:nvSpPr>
          <p:spPr>
            <a:xfrm>
              <a:off x="766572" y="1211579"/>
              <a:ext cx="483234" cy="524510"/>
            </a:xfrm>
            <a:custGeom>
              <a:avLst/>
              <a:gdLst/>
              <a:ahLst/>
              <a:cxnLst/>
              <a:rect l="l" t="t" r="r" b="b"/>
              <a:pathLst>
                <a:path w="483234" h="524510">
                  <a:moveTo>
                    <a:pt x="483095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0" y="524256"/>
                  </a:lnTo>
                  <a:lnTo>
                    <a:pt x="483095" y="524256"/>
                  </a:lnTo>
                  <a:lnTo>
                    <a:pt x="483095" y="466344"/>
                  </a:lnTo>
                  <a:lnTo>
                    <a:pt x="483095" y="0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5" y="1211579"/>
              <a:ext cx="362712" cy="5242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208" y="1677924"/>
              <a:ext cx="466725" cy="523240"/>
            </a:xfrm>
            <a:custGeom>
              <a:avLst/>
              <a:gdLst/>
              <a:ahLst/>
              <a:cxnLst/>
              <a:rect l="l" t="t" r="r" b="b"/>
              <a:pathLst>
                <a:path w="466725" h="523239">
                  <a:moveTo>
                    <a:pt x="466343" y="522731"/>
                  </a:moveTo>
                  <a:lnTo>
                    <a:pt x="0" y="522731"/>
                  </a:lnTo>
                  <a:lnTo>
                    <a:pt x="0" y="0"/>
                  </a:lnTo>
                  <a:lnTo>
                    <a:pt x="466343" y="0"/>
                  </a:lnTo>
                  <a:lnTo>
                    <a:pt x="466343" y="522731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4826" y="948744"/>
            <a:ext cx="4694074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Suposição</a:t>
            </a:r>
            <a:r>
              <a:rPr spc="-23" dirty="0"/>
              <a:t> </a:t>
            </a:r>
            <a:r>
              <a:rPr spc="-9" dirty="0"/>
              <a:t>de</a:t>
            </a:r>
            <a:r>
              <a:rPr spc="-36" dirty="0"/>
              <a:t> </a:t>
            </a:r>
            <a:r>
              <a:rPr spc="5" dirty="0"/>
              <a:t>erros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5204" y="1929708"/>
            <a:ext cx="8286030" cy="4261055"/>
          </a:xfrm>
          <a:prstGeom prst="rect">
            <a:avLst/>
          </a:prstGeom>
        </p:spPr>
        <p:txBody>
          <a:bodyPr vert="horz" wrap="square" lIns="0" tIns="112285" rIns="0" bIns="0" rtlCol="0">
            <a:spAutoFit/>
          </a:bodyPr>
          <a:lstStyle/>
          <a:p>
            <a:pPr marL="354128" indent="-343188">
              <a:spcBef>
                <a:spcPts val="884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3174" dirty="0">
                <a:latin typeface="Tahoma"/>
                <a:cs typeface="Tahoma"/>
              </a:rPr>
              <a:t>Também conhecida como </a:t>
            </a:r>
            <a:r>
              <a:rPr sz="3355" i="1" dirty="0">
                <a:latin typeface="Verdana"/>
                <a:cs typeface="Verdana"/>
              </a:rPr>
              <a:t>errorguessing</a:t>
            </a:r>
            <a:endParaRPr sz="3355" dirty="0">
              <a:latin typeface="Verdana"/>
              <a:cs typeface="Verdana"/>
            </a:endParaRPr>
          </a:p>
          <a:p>
            <a:pPr marL="354128" marR="4607" indent="-343188">
              <a:lnSpc>
                <a:spcPct val="100899"/>
              </a:lnSpc>
              <a:spcBef>
                <a:spcPts val="725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3174" spc="5" dirty="0">
                <a:latin typeface="Tahoma"/>
                <a:cs typeface="Tahoma"/>
              </a:rPr>
              <a:t>Geração</a:t>
            </a:r>
            <a:r>
              <a:rPr sz="3174" spc="18" dirty="0">
                <a:latin typeface="Tahoma"/>
                <a:cs typeface="Tahoma"/>
              </a:rPr>
              <a:t> </a:t>
            </a:r>
            <a:r>
              <a:rPr sz="3174" spc="23" dirty="0">
                <a:latin typeface="Tahoma"/>
                <a:cs typeface="Tahoma"/>
              </a:rPr>
              <a:t>ou</a:t>
            </a:r>
            <a:r>
              <a:rPr sz="3174" spc="5" dirty="0">
                <a:latin typeface="Tahoma"/>
                <a:cs typeface="Tahoma"/>
              </a:rPr>
              <a:t> seleção</a:t>
            </a:r>
            <a:r>
              <a:rPr sz="3174" spc="18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casos</a:t>
            </a:r>
            <a:r>
              <a:rPr sz="3174" spc="14" dirty="0">
                <a:latin typeface="Tahoma"/>
                <a:cs typeface="Tahoma"/>
              </a:rPr>
              <a:t> </a:t>
            </a:r>
            <a:r>
              <a:rPr sz="3174" spc="23" dirty="0">
                <a:latin typeface="Tahoma"/>
                <a:cs typeface="Tahoma"/>
              </a:rPr>
              <a:t>de</a:t>
            </a:r>
            <a:r>
              <a:rPr sz="3174" spc="9" dirty="0">
                <a:latin typeface="Tahoma"/>
                <a:cs typeface="Tahoma"/>
              </a:rPr>
              <a:t> </a:t>
            </a:r>
            <a:r>
              <a:rPr sz="3174" dirty="0">
                <a:latin typeface="Tahoma"/>
                <a:cs typeface="Tahoma"/>
              </a:rPr>
              <a:t>testes</a:t>
            </a:r>
            <a:r>
              <a:rPr sz="3174" spc="41" dirty="0">
                <a:latin typeface="Tahoma"/>
                <a:cs typeface="Tahoma"/>
              </a:rPr>
              <a:t> </a:t>
            </a:r>
            <a:r>
              <a:rPr sz="3174" spc="18" dirty="0">
                <a:latin typeface="Tahoma"/>
                <a:cs typeface="Tahoma"/>
              </a:rPr>
              <a:t>com </a:t>
            </a:r>
            <a:r>
              <a:rPr sz="3174" spc="23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base</a:t>
            </a:r>
            <a:r>
              <a:rPr sz="3174" spc="9" dirty="0">
                <a:latin typeface="Tahoma"/>
                <a:cs typeface="Tahoma"/>
              </a:rPr>
              <a:t> </a:t>
            </a:r>
            <a:r>
              <a:rPr sz="3174" spc="14" dirty="0">
                <a:latin typeface="Tahoma"/>
                <a:cs typeface="Tahoma"/>
              </a:rPr>
              <a:t>na</a:t>
            </a:r>
            <a:r>
              <a:rPr sz="3174" spc="27" dirty="0">
                <a:latin typeface="Tahoma"/>
                <a:cs typeface="Tahoma"/>
              </a:rPr>
              <a:t> </a:t>
            </a:r>
            <a:r>
              <a:rPr sz="3174" spc="9" dirty="0">
                <a:solidFill>
                  <a:srgbClr val="00AF50"/>
                </a:solidFill>
                <a:latin typeface="Tahoma"/>
                <a:cs typeface="Tahoma"/>
              </a:rPr>
              <a:t>antecipação</a:t>
            </a:r>
            <a:r>
              <a:rPr sz="3174" spc="18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3174" spc="9" dirty="0">
                <a:solidFill>
                  <a:srgbClr val="00AF50"/>
                </a:solidFill>
                <a:latin typeface="Tahoma"/>
                <a:cs typeface="Tahoma"/>
              </a:rPr>
              <a:t>de</a:t>
            </a:r>
            <a:r>
              <a:rPr sz="3174" spc="14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3174" spc="9" dirty="0">
                <a:solidFill>
                  <a:srgbClr val="00AF50"/>
                </a:solidFill>
                <a:latin typeface="Tahoma"/>
                <a:cs typeface="Tahoma"/>
              </a:rPr>
              <a:t>defeitos</a:t>
            </a:r>
            <a:r>
              <a:rPr sz="3174" spc="14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que</a:t>
            </a:r>
            <a:r>
              <a:rPr sz="3174" spc="45" dirty="0">
                <a:latin typeface="Tahoma"/>
                <a:cs typeface="Tahoma"/>
              </a:rPr>
              <a:t> </a:t>
            </a:r>
            <a:r>
              <a:rPr sz="3174" spc="14" dirty="0">
                <a:latin typeface="Tahoma"/>
                <a:cs typeface="Tahoma"/>
              </a:rPr>
              <a:t>podem </a:t>
            </a:r>
            <a:r>
              <a:rPr sz="3174" spc="-979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estar</a:t>
            </a:r>
            <a:r>
              <a:rPr sz="3174" spc="23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presentes </a:t>
            </a:r>
            <a:r>
              <a:rPr sz="3174" spc="14" dirty="0">
                <a:latin typeface="Tahoma"/>
                <a:cs typeface="Tahoma"/>
              </a:rPr>
              <a:t>no </a:t>
            </a:r>
            <a:r>
              <a:rPr sz="3174" spc="9" dirty="0">
                <a:latin typeface="Tahoma"/>
                <a:cs typeface="Tahoma"/>
              </a:rPr>
              <a:t>item</a:t>
            </a:r>
            <a:r>
              <a:rPr sz="3174" spc="32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em</a:t>
            </a:r>
            <a:r>
              <a:rPr sz="3174" spc="32" dirty="0">
                <a:latin typeface="Tahoma"/>
                <a:cs typeface="Tahoma"/>
              </a:rPr>
              <a:t> </a:t>
            </a:r>
            <a:r>
              <a:rPr sz="3174" dirty="0">
                <a:latin typeface="Tahoma"/>
                <a:cs typeface="Tahoma"/>
              </a:rPr>
              <a:t>teste:</a:t>
            </a:r>
          </a:p>
          <a:p>
            <a:pPr marL="754897" lvl="1" indent="-286757">
              <a:spcBef>
                <a:spcPts val="721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766" spc="14" dirty="0">
                <a:latin typeface="Tahoma"/>
                <a:cs typeface="Tahoma"/>
              </a:rPr>
              <a:t>Defeitos</a:t>
            </a:r>
            <a:r>
              <a:rPr sz="2766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que</a:t>
            </a:r>
            <a:r>
              <a:rPr sz="2766" spc="36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ocorreram</a:t>
            </a:r>
            <a:r>
              <a:rPr sz="2766" spc="23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antes</a:t>
            </a:r>
            <a:endParaRPr sz="2766" dirty="0">
              <a:latin typeface="Tahoma"/>
              <a:cs typeface="Tahoma"/>
            </a:endParaRPr>
          </a:p>
          <a:p>
            <a:pPr marL="754897" lvl="1" indent="-286757">
              <a:spcBef>
                <a:spcPts val="707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766" spc="9" dirty="0">
                <a:latin typeface="Tahoma"/>
                <a:cs typeface="Tahoma"/>
              </a:rPr>
              <a:t>Intuição</a:t>
            </a:r>
            <a:endParaRPr sz="2766" dirty="0">
              <a:latin typeface="Tahoma"/>
              <a:cs typeface="Tahoma"/>
            </a:endParaRPr>
          </a:p>
          <a:p>
            <a:pPr marL="754897" lvl="1" indent="-286757">
              <a:spcBef>
                <a:spcPts val="721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766" spc="9" dirty="0">
                <a:latin typeface="Tahoma"/>
                <a:cs typeface="Tahoma"/>
              </a:rPr>
              <a:t>Experiência</a:t>
            </a:r>
            <a:endParaRPr sz="2766" dirty="0">
              <a:latin typeface="Tahoma"/>
              <a:cs typeface="Tahoma"/>
            </a:endParaRPr>
          </a:p>
          <a:p>
            <a:pPr marL="754897" lvl="1" indent="-286757">
              <a:spcBef>
                <a:spcPts val="716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766" spc="9" dirty="0">
                <a:latin typeface="Tahoma"/>
                <a:cs typeface="Tahoma"/>
              </a:rPr>
              <a:t>...</a:t>
            </a:r>
            <a:endParaRPr sz="2766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43698" y="638467"/>
            <a:ext cx="321998" cy="2528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4973346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Testes</a:t>
            </a:r>
            <a:r>
              <a:rPr spc="-32" dirty="0"/>
              <a:t> </a:t>
            </a:r>
            <a:r>
              <a:rPr spc="-5" dirty="0"/>
              <a:t>exploratórios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680" y="3105966"/>
            <a:ext cx="4354570" cy="471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5518" y="3110802"/>
            <a:ext cx="4345127" cy="415715"/>
          </a:xfrm>
          <a:prstGeom prst="rect">
            <a:avLst/>
          </a:prstGeom>
          <a:ln w="10668">
            <a:solidFill>
              <a:srgbClr val="3F42A3"/>
            </a:solidFill>
          </a:ln>
        </p:spPr>
        <p:txBody>
          <a:bodyPr vert="horz" wrap="square" lIns="0" tIns="45490" rIns="0" bIns="0" rtlCol="0">
            <a:spAutoFit/>
          </a:bodyPr>
          <a:lstStyle/>
          <a:p>
            <a:pPr marL="90979">
              <a:spcBef>
                <a:spcPts val="358"/>
              </a:spcBef>
            </a:pPr>
            <a:r>
              <a:rPr sz="2403" dirty="0">
                <a:latin typeface="Tahoma"/>
                <a:cs typeface="Tahoma"/>
              </a:rPr>
              <a:t>É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um</a:t>
            </a:r>
            <a:r>
              <a:rPr sz="2403" spc="-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estilo</a:t>
            </a:r>
            <a:r>
              <a:rPr sz="2403" spc="-41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de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testar</a:t>
            </a:r>
            <a:r>
              <a:rPr sz="2403" spc="-9" dirty="0">
                <a:latin typeface="Tahoma"/>
                <a:cs typeface="Tahoma"/>
              </a:rPr>
              <a:t> software,</a:t>
            </a:r>
            <a:endParaRPr sz="2403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680" y="3808004"/>
            <a:ext cx="4329696" cy="12092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75518" y="3812840"/>
            <a:ext cx="4320367" cy="1154695"/>
          </a:xfrm>
          <a:prstGeom prst="rect">
            <a:avLst/>
          </a:prstGeom>
          <a:ln w="10668">
            <a:solidFill>
              <a:srgbClr val="3F42A3"/>
            </a:solidFill>
          </a:ln>
        </p:spPr>
        <p:txBody>
          <a:bodyPr vert="horz" wrap="square" lIns="0" tIns="44914" rIns="0" bIns="0" rtlCol="0">
            <a:spAutoFit/>
          </a:bodyPr>
          <a:lstStyle/>
          <a:p>
            <a:pPr marL="90979" marR="457775">
              <a:lnSpc>
                <a:spcPct val="99800"/>
              </a:lnSpc>
              <a:spcBef>
                <a:spcPts val="354"/>
              </a:spcBef>
            </a:pPr>
            <a:r>
              <a:rPr sz="2403" spc="-5" dirty="0">
                <a:latin typeface="Tahoma"/>
                <a:cs typeface="Tahoma"/>
              </a:rPr>
              <a:t>que </a:t>
            </a:r>
            <a:r>
              <a:rPr sz="2403" spc="-9" dirty="0">
                <a:latin typeface="Tahoma"/>
                <a:cs typeface="Tahoma"/>
              </a:rPr>
              <a:t>enfatiza </a:t>
            </a:r>
            <a:r>
              <a:rPr sz="2403" dirty="0">
                <a:latin typeface="Tahoma"/>
                <a:cs typeface="Tahoma"/>
              </a:rPr>
              <a:t>a </a:t>
            </a:r>
            <a:r>
              <a:rPr sz="2403" spc="-5" dirty="0">
                <a:latin typeface="Tahoma"/>
                <a:cs typeface="Tahoma"/>
              </a:rPr>
              <a:t>liberdade </a:t>
            </a:r>
            <a:r>
              <a:rPr sz="2403" dirty="0">
                <a:latin typeface="Tahoma"/>
                <a:cs typeface="Tahoma"/>
              </a:rPr>
              <a:t>e </a:t>
            </a:r>
            <a:r>
              <a:rPr sz="2403" spc="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responsabilidade pessoal do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spc="-41" dirty="0">
                <a:latin typeface="Tahoma"/>
                <a:cs typeface="Tahoma"/>
              </a:rPr>
              <a:t>testador,</a:t>
            </a:r>
            <a:endParaRPr sz="2403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0680" y="5248010"/>
            <a:ext cx="4329696" cy="8402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75518" y="5252847"/>
            <a:ext cx="4320367" cy="772251"/>
          </a:xfrm>
          <a:prstGeom prst="rect">
            <a:avLst/>
          </a:prstGeom>
          <a:ln w="10668">
            <a:solidFill>
              <a:srgbClr val="3F42A3"/>
            </a:solidFill>
          </a:ln>
        </p:spPr>
        <p:txBody>
          <a:bodyPr vert="horz" wrap="square" lIns="0" tIns="57582" rIns="0" bIns="0" rtlCol="0">
            <a:spAutoFit/>
          </a:bodyPr>
          <a:lstStyle/>
          <a:p>
            <a:pPr marL="90979" marR="240116">
              <a:lnSpc>
                <a:spcPts val="2875"/>
              </a:lnSpc>
              <a:spcBef>
                <a:spcPts val="453"/>
              </a:spcBef>
            </a:pPr>
            <a:r>
              <a:rPr sz="2403" spc="-14" dirty="0">
                <a:latin typeface="Tahoma"/>
                <a:cs typeface="Tahoma"/>
              </a:rPr>
              <a:t>para </a:t>
            </a:r>
            <a:r>
              <a:rPr sz="2403" spc="-5" dirty="0">
                <a:latin typeface="Tahoma"/>
                <a:cs typeface="Tahoma"/>
              </a:rPr>
              <a:t>melhorar continuamente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o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seu </a:t>
            </a:r>
            <a:r>
              <a:rPr sz="2403" spc="-9" dirty="0">
                <a:latin typeface="Tahoma"/>
                <a:cs typeface="Tahoma"/>
              </a:rPr>
              <a:t>trabalho.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7211" y="1923695"/>
            <a:ext cx="4039944" cy="4607701"/>
          </a:xfrm>
          <a:custGeom>
            <a:avLst/>
            <a:gdLst/>
            <a:ahLst/>
            <a:cxnLst/>
            <a:rect l="l" t="t" r="r" b="b"/>
            <a:pathLst>
              <a:path w="4455159" h="5081270">
                <a:moveTo>
                  <a:pt x="4454651" y="5081015"/>
                </a:moveTo>
                <a:lnTo>
                  <a:pt x="0" y="5081015"/>
                </a:lnTo>
                <a:lnTo>
                  <a:pt x="0" y="0"/>
                </a:lnTo>
                <a:lnTo>
                  <a:pt x="4454651" y="0"/>
                </a:lnTo>
                <a:lnTo>
                  <a:pt x="4454651" y="5081015"/>
                </a:lnTo>
                <a:close/>
              </a:path>
            </a:pathLst>
          </a:custGeom>
          <a:solidFill>
            <a:srgbClr val="F2E2E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/>
          <p:nvPr/>
        </p:nvSpPr>
        <p:spPr>
          <a:xfrm>
            <a:off x="6506899" y="1877660"/>
            <a:ext cx="3653569" cy="2298998"/>
          </a:xfrm>
          <a:prstGeom prst="rect">
            <a:avLst/>
          </a:prstGeom>
        </p:spPr>
        <p:txBody>
          <a:bodyPr vert="horz" wrap="square" lIns="0" tIns="13243" rIns="0" bIns="0" rtlCol="0">
            <a:spAutoFit/>
          </a:bodyPr>
          <a:lstStyle/>
          <a:p>
            <a:pPr marL="354128" indent="-343188">
              <a:spcBef>
                <a:spcPts val="103"/>
              </a:spcBef>
              <a:buClr>
                <a:srgbClr val="75B649"/>
              </a:buClr>
              <a:buSzPct val="59649"/>
              <a:buFont typeface="Times New Roman"/>
              <a:buChar char="■"/>
              <a:tabLst>
                <a:tab pos="353552" algn="l"/>
                <a:tab pos="354704" algn="l"/>
              </a:tabLst>
            </a:pPr>
            <a:r>
              <a:rPr sz="2584" spc="5" dirty="0">
                <a:latin typeface="Tahoma"/>
                <a:cs typeface="Tahoma"/>
              </a:rPr>
              <a:t>As</a:t>
            </a:r>
            <a:r>
              <a:rPr sz="2584" spc="-18" dirty="0">
                <a:latin typeface="Tahoma"/>
                <a:cs typeface="Tahoma"/>
              </a:rPr>
              <a:t> </a:t>
            </a:r>
            <a:r>
              <a:rPr sz="2584" spc="5" dirty="0">
                <a:latin typeface="Tahoma"/>
                <a:cs typeface="Tahoma"/>
              </a:rPr>
              <a:t>atividades</a:t>
            </a:r>
            <a:r>
              <a:rPr sz="2584" spc="9" dirty="0">
                <a:latin typeface="Tahoma"/>
                <a:cs typeface="Tahoma"/>
              </a:rPr>
              <a:t> </a:t>
            </a:r>
            <a:r>
              <a:rPr sz="2584" spc="5" dirty="0">
                <a:latin typeface="Tahoma"/>
                <a:cs typeface="Tahoma"/>
              </a:rPr>
              <a:t>de:</a:t>
            </a:r>
            <a:endParaRPr sz="2584">
              <a:latin typeface="Tahoma"/>
              <a:cs typeface="Tahoma"/>
            </a:endParaRPr>
          </a:p>
          <a:p>
            <a:pPr marL="754897" lvl="1" indent="-286757">
              <a:lnSpc>
                <a:spcPts val="2362"/>
              </a:lnSpc>
              <a:spcBef>
                <a:spcPts val="41"/>
              </a:spcBef>
              <a:buClr>
                <a:srgbClr val="C380CF"/>
              </a:buClr>
              <a:buSzPct val="5416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176" b="1" spc="9" dirty="0">
                <a:solidFill>
                  <a:srgbClr val="383A87"/>
                </a:solidFill>
                <a:latin typeface="Tahoma"/>
                <a:cs typeface="Tahoma"/>
              </a:rPr>
              <a:t>Aprendizado</a:t>
            </a:r>
            <a:endParaRPr sz="2176">
              <a:latin typeface="Tahoma"/>
              <a:cs typeface="Tahoma"/>
            </a:endParaRPr>
          </a:p>
          <a:p>
            <a:pPr marL="754897">
              <a:lnSpc>
                <a:spcPts val="2362"/>
              </a:lnSpc>
            </a:pPr>
            <a:r>
              <a:rPr sz="2176" spc="5" dirty="0">
                <a:latin typeface="Tahoma"/>
                <a:cs typeface="Tahoma"/>
              </a:rPr>
              <a:t>relacionado</a:t>
            </a:r>
            <a:r>
              <a:rPr sz="2176" dirty="0">
                <a:latin typeface="Tahoma"/>
                <a:cs typeface="Tahoma"/>
              </a:rPr>
              <a:t> </a:t>
            </a:r>
            <a:r>
              <a:rPr sz="2176" spc="9" dirty="0">
                <a:latin typeface="Tahoma"/>
                <a:cs typeface="Tahoma"/>
              </a:rPr>
              <a:t>aos</a:t>
            </a:r>
            <a:r>
              <a:rPr sz="2176" dirty="0">
                <a:latin typeface="Tahoma"/>
                <a:cs typeface="Tahoma"/>
              </a:rPr>
              <a:t> </a:t>
            </a:r>
            <a:r>
              <a:rPr sz="2176" spc="5" dirty="0">
                <a:latin typeface="Tahoma"/>
                <a:cs typeface="Tahoma"/>
              </a:rPr>
              <a:t>testes</a:t>
            </a:r>
            <a:endParaRPr sz="2176">
              <a:latin typeface="Tahoma"/>
              <a:cs typeface="Tahoma"/>
            </a:endParaRPr>
          </a:p>
          <a:p>
            <a:pPr marL="754897" lvl="1" indent="-286757">
              <a:spcBef>
                <a:spcPts val="32"/>
              </a:spcBef>
              <a:buClr>
                <a:srgbClr val="C380CF"/>
              </a:buClr>
              <a:buSzPct val="5416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176" b="1" spc="9" dirty="0">
                <a:solidFill>
                  <a:srgbClr val="383A87"/>
                </a:solidFill>
                <a:latin typeface="Tahoma"/>
                <a:cs typeface="Tahoma"/>
              </a:rPr>
              <a:t>Projeto</a:t>
            </a:r>
            <a:r>
              <a:rPr sz="2176" b="1" spc="50" dirty="0">
                <a:solidFill>
                  <a:srgbClr val="383A87"/>
                </a:solidFill>
                <a:latin typeface="Tahoma"/>
                <a:cs typeface="Tahoma"/>
              </a:rPr>
              <a:t> </a:t>
            </a:r>
            <a:r>
              <a:rPr sz="2176" spc="5" dirty="0">
                <a:latin typeface="Tahoma"/>
                <a:cs typeface="Tahoma"/>
              </a:rPr>
              <a:t>de</a:t>
            </a:r>
            <a:r>
              <a:rPr sz="2176" spc="-23" dirty="0">
                <a:latin typeface="Tahoma"/>
                <a:cs typeface="Tahoma"/>
              </a:rPr>
              <a:t> </a:t>
            </a:r>
            <a:r>
              <a:rPr sz="2176" spc="5" dirty="0">
                <a:latin typeface="Tahoma"/>
                <a:cs typeface="Tahoma"/>
              </a:rPr>
              <a:t>testes</a:t>
            </a:r>
            <a:endParaRPr sz="2176">
              <a:latin typeface="Tahoma"/>
              <a:cs typeface="Tahoma"/>
            </a:endParaRPr>
          </a:p>
          <a:p>
            <a:pPr marL="754897" lvl="1" indent="-286757">
              <a:spcBef>
                <a:spcPts val="23"/>
              </a:spcBef>
              <a:buClr>
                <a:srgbClr val="C380CF"/>
              </a:buClr>
              <a:buSzPct val="5416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176" b="1" spc="9" dirty="0">
                <a:solidFill>
                  <a:srgbClr val="383A87"/>
                </a:solidFill>
                <a:latin typeface="Tahoma"/>
                <a:cs typeface="Tahoma"/>
              </a:rPr>
              <a:t>Execução</a:t>
            </a:r>
            <a:r>
              <a:rPr sz="2176" b="1" spc="36" dirty="0">
                <a:solidFill>
                  <a:srgbClr val="383A87"/>
                </a:solidFill>
                <a:latin typeface="Tahoma"/>
                <a:cs typeface="Tahoma"/>
              </a:rPr>
              <a:t> </a:t>
            </a:r>
            <a:r>
              <a:rPr sz="2176" spc="9" dirty="0">
                <a:latin typeface="Tahoma"/>
                <a:cs typeface="Tahoma"/>
              </a:rPr>
              <a:t>dos</a:t>
            </a:r>
            <a:r>
              <a:rPr sz="2176" spc="-14" dirty="0">
                <a:latin typeface="Tahoma"/>
                <a:cs typeface="Tahoma"/>
              </a:rPr>
              <a:t> </a:t>
            </a:r>
            <a:r>
              <a:rPr sz="2176" spc="5" dirty="0">
                <a:latin typeface="Tahoma"/>
                <a:cs typeface="Tahoma"/>
              </a:rPr>
              <a:t>testes</a:t>
            </a:r>
            <a:endParaRPr sz="2176">
              <a:latin typeface="Tahoma"/>
              <a:cs typeface="Tahoma"/>
            </a:endParaRPr>
          </a:p>
          <a:p>
            <a:pPr marL="754897" marR="4607" lvl="1" indent="-286182">
              <a:lnSpc>
                <a:spcPts val="2113"/>
              </a:lnSpc>
              <a:spcBef>
                <a:spcPts val="517"/>
              </a:spcBef>
              <a:buClr>
                <a:srgbClr val="C380CF"/>
              </a:buClr>
              <a:buSzPct val="5416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176" b="1" spc="5" dirty="0">
                <a:solidFill>
                  <a:srgbClr val="383A87"/>
                </a:solidFill>
                <a:latin typeface="Tahoma"/>
                <a:cs typeface="Tahoma"/>
              </a:rPr>
              <a:t>Análise</a:t>
            </a:r>
            <a:r>
              <a:rPr sz="2176" b="1" spc="59" dirty="0">
                <a:solidFill>
                  <a:srgbClr val="383A87"/>
                </a:solidFill>
                <a:latin typeface="Tahoma"/>
                <a:cs typeface="Tahoma"/>
              </a:rPr>
              <a:t> </a:t>
            </a:r>
            <a:r>
              <a:rPr sz="2176" spc="9" dirty="0">
                <a:latin typeface="Tahoma"/>
                <a:cs typeface="Tahoma"/>
              </a:rPr>
              <a:t>dos</a:t>
            </a:r>
            <a:r>
              <a:rPr sz="2176" spc="5" dirty="0">
                <a:latin typeface="Tahoma"/>
                <a:cs typeface="Tahoma"/>
              </a:rPr>
              <a:t> resultados </a:t>
            </a:r>
            <a:r>
              <a:rPr sz="2176" spc="-666" dirty="0">
                <a:latin typeface="Tahoma"/>
                <a:cs typeface="Tahoma"/>
              </a:rPr>
              <a:t> </a:t>
            </a:r>
            <a:r>
              <a:rPr sz="2176" spc="9" dirty="0">
                <a:latin typeface="Tahoma"/>
                <a:cs typeface="Tahoma"/>
              </a:rPr>
              <a:t>dos</a:t>
            </a:r>
            <a:r>
              <a:rPr sz="2176" spc="5" dirty="0">
                <a:latin typeface="Tahoma"/>
                <a:cs typeface="Tahoma"/>
              </a:rPr>
              <a:t> testes</a:t>
            </a:r>
            <a:endParaRPr sz="2176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6845" y="4548987"/>
            <a:ext cx="3741094" cy="411045"/>
          </a:xfrm>
          <a:prstGeom prst="rect">
            <a:avLst/>
          </a:prstGeom>
        </p:spPr>
        <p:txBody>
          <a:bodyPr vert="horz" wrap="square" lIns="0" tIns="13243" rIns="0" bIns="0" rtlCol="0">
            <a:spAutoFit/>
          </a:bodyPr>
          <a:lstStyle/>
          <a:p>
            <a:pPr marL="11516">
              <a:spcBef>
                <a:spcPts val="103"/>
              </a:spcBef>
            </a:pPr>
            <a:r>
              <a:rPr sz="2584" spc="9" dirty="0">
                <a:latin typeface="Tahoma"/>
                <a:cs typeface="Tahoma"/>
              </a:rPr>
              <a:t>se</a:t>
            </a:r>
            <a:r>
              <a:rPr sz="2584" spc="-27" dirty="0">
                <a:latin typeface="Tahoma"/>
                <a:cs typeface="Tahoma"/>
              </a:rPr>
              <a:t> </a:t>
            </a:r>
            <a:r>
              <a:rPr sz="2584" spc="5" dirty="0">
                <a:latin typeface="Tahoma"/>
                <a:cs typeface="Tahoma"/>
              </a:rPr>
              <a:t>apoiam</a:t>
            </a:r>
            <a:r>
              <a:rPr sz="2584" spc="-14" dirty="0">
                <a:latin typeface="Tahoma"/>
                <a:cs typeface="Tahoma"/>
              </a:rPr>
              <a:t> </a:t>
            </a:r>
            <a:r>
              <a:rPr sz="2584" spc="5" dirty="0">
                <a:latin typeface="Tahoma"/>
                <a:cs typeface="Tahoma"/>
              </a:rPr>
              <a:t>mutuamente</a:t>
            </a:r>
            <a:r>
              <a:rPr sz="2584" spc="23" dirty="0">
                <a:latin typeface="Tahoma"/>
                <a:cs typeface="Tahoma"/>
              </a:rPr>
              <a:t> </a:t>
            </a:r>
            <a:r>
              <a:rPr sz="2584" spc="5" dirty="0">
                <a:latin typeface="Tahoma"/>
                <a:cs typeface="Tahoma"/>
              </a:rPr>
              <a:t>e</a:t>
            </a:r>
            <a:endParaRPr sz="2584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6844" y="5342132"/>
            <a:ext cx="3829194" cy="729580"/>
          </a:xfrm>
          <a:prstGeom prst="rect">
            <a:avLst/>
          </a:prstGeom>
        </p:spPr>
        <p:txBody>
          <a:bodyPr vert="horz" wrap="square" lIns="0" tIns="87524" rIns="0" bIns="0" rtlCol="0">
            <a:spAutoFit/>
          </a:bodyPr>
          <a:lstStyle/>
          <a:p>
            <a:pPr marL="11516" marR="4607">
              <a:lnSpc>
                <a:spcPts val="2503"/>
              </a:lnSpc>
              <a:spcBef>
                <a:spcPts val="689"/>
              </a:spcBef>
            </a:pPr>
            <a:r>
              <a:rPr sz="2584" spc="9" dirty="0">
                <a:latin typeface="Tahoma"/>
                <a:cs typeface="Tahoma"/>
              </a:rPr>
              <a:t>podem </a:t>
            </a:r>
            <a:r>
              <a:rPr sz="2584" dirty="0">
                <a:latin typeface="Tahoma"/>
                <a:cs typeface="Tahoma"/>
              </a:rPr>
              <a:t>ser realizadas </a:t>
            </a:r>
            <a:r>
              <a:rPr sz="2584" spc="14" dirty="0">
                <a:latin typeface="Tahoma"/>
                <a:cs typeface="Tahoma"/>
              </a:rPr>
              <a:t>em </a:t>
            </a:r>
            <a:r>
              <a:rPr sz="2584" spc="18" dirty="0">
                <a:latin typeface="Tahoma"/>
                <a:cs typeface="Tahoma"/>
              </a:rPr>
              <a:t> </a:t>
            </a:r>
            <a:r>
              <a:rPr sz="2584" spc="5" dirty="0">
                <a:latin typeface="Tahoma"/>
                <a:cs typeface="Tahoma"/>
              </a:rPr>
              <a:t>paralelo</a:t>
            </a:r>
            <a:r>
              <a:rPr sz="2584" spc="-27" dirty="0">
                <a:latin typeface="Tahoma"/>
                <a:cs typeface="Tahoma"/>
              </a:rPr>
              <a:t> </a:t>
            </a:r>
            <a:r>
              <a:rPr sz="2584" spc="5" dirty="0">
                <a:latin typeface="Tahoma"/>
                <a:cs typeface="Tahoma"/>
              </a:rPr>
              <a:t>durante</a:t>
            </a:r>
            <a:r>
              <a:rPr sz="2584" spc="-9" dirty="0">
                <a:latin typeface="Tahoma"/>
                <a:cs typeface="Tahoma"/>
              </a:rPr>
              <a:t> </a:t>
            </a:r>
            <a:r>
              <a:rPr sz="2584" spc="5" dirty="0">
                <a:latin typeface="Tahoma"/>
                <a:cs typeface="Tahoma"/>
              </a:rPr>
              <a:t>o </a:t>
            </a:r>
            <a:r>
              <a:rPr sz="2584" dirty="0">
                <a:latin typeface="Tahoma"/>
                <a:cs typeface="Tahoma"/>
              </a:rPr>
              <a:t>projeto</a:t>
            </a:r>
            <a:endParaRPr sz="2584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7038" y="1522429"/>
            <a:ext cx="1467186" cy="227389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1406" spc="-5" dirty="0">
                <a:latin typeface="Arial MT"/>
                <a:cs typeface="Arial MT"/>
              </a:rPr>
              <a:t>[Cem</a:t>
            </a:r>
            <a:r>
              <a:rPr sz="1406" spc="-59" dirty="0">
                <a:latin typeface="Arial MT"/>
                <a:cs typeface="Arial MT"/>
              </a:rPr>
              <a:t> </a:t>
            </a:r>
            <a:r>
              <a:rPr sz="1406" spc="-5" dirty="0">
                <a:latin typeface="Arial MT"/>
                <a:cs typeface="Arial MT"/>
              </a:rPr>
              <a:t>Kaner</a:t>
            </a:r>
            <a:r>
              <a:rPr sz="1406" spc="-45" dirty="0">
                <a:latin typeface="Arial MT"/>
                <a:cs typeface="Arial MT"/>
              </a:rPr>
              <a:t> </a:t>
            </a:r>
            <a:r>
              <a:rPr sz="1406" dirty="0">
                <a:latin typeface="Arial MT"/>
                <a:cs typeface="Arial MT"/>
              </a:rPr>
              <a:t>2008]</a:t>
            </a:r>
            <a:endParaRPr sz="1406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2428" y="2130513"/>
            <a:ext cx="3482550" cy="626224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 marR="4607">
              <a:spcBef>
                <a:spcPts val="95"/>
              </a:spcBef>
            </a:pPr>
            <a:r>
              <a:rPr sz="1995" dirty="0">
                <a:latin typeface="Arial MT"/>
                <a:cs typeface="Arial MT"/>
              </a:rPr>
              <a:t>Criadores:</a:t>
            </a:r>
            <a:r>
              <a:rPr sz="1995" spc="-9" dirty="0">
                <a:latin typeface="Arial MT"/>
                <a:cs typeface="Arial MT"/>
              </a:rPr>
              <a:t> </a:t>
            </a:r>
            <a:r>
              <a:rPr sz="1995" dirty="0">
                <a:latin typeface="Arial MT"/>
                <a:cs typeface="Arial MT"/>
              </a:rPr>
              <a:t>James</a:t>
            </a:r>
            <a:r>
              <a:rPr sz="1995" spc="-36" dirty="0">
                <a:latin typeface="Arial MT"/>
                <a:cs typeface="Arial MT"/>
              </a:rPr>
              <a:t> </a:t>
            </a:r>
            <a:r>
              <a:rPr sz="1995" spc="5" dirty="0">
                <a:latin typeface="Arial MT"/>
                <a:cs typeface="Arial MT"/>
              </a:rPr>
              <a:t>Bach</a:t>
            </a:r>
            <a:r>
              <a:rPr sz="1995" spc="-23" dirty="0">
                <a:latin typeface="Arial MT"/>
                <a:cs typeface="Arial MT"/>
              </a:rPr>
              <a:t> </a:t>
            </a:r>
            <a:r>
              <a:rPr sz="1995" dirty="0">
                <a:latin typeface="Arial MT"/>
                <a:cs typeface="Arial MT"/>
              </a:rPr>
              <a:t>e</a:t>
            </a:r>
            <a:r>
              <a:rPr sz="1995" spc="-27" dirty="0">
                <a:latin typeface="Arial MT"/>
                <a:cs typeface="Arial MT"/>
              </a:rPr>
              <a:t> </a:t>
            </a:r>
            <a:r>
              <a:rPr sz="1995" spc="5" dirty="0">
                <a:latin typeface="Arial MT"/>
                <a:cs typeface="Arial MT"/>
              </a:rPr>
              <a:t>Cem </a:t>
            </a:r>
            <a:r>
              <a:rPr sz="1995" spc="-540" dirty="0">
                <a:latin typeface="Arial MT"/>
                <a:cs typeface="Arial MT"/>
              </a:rPr>
              <a:t> </a:t>
            </a:r>
            <a:r>
              <a:rPr sz="1995" dirty="0">
                <a:latin typeface="Arial MT"/>
                <a:cs typeface="Arial MT"/>
              </a:rPr>
              <a:t>Kaner</a:t>
            </a:r>
            <a:r>
              <a:rPr sz="1995" spc="-5" dirty="0">
                <a:latin typeface="Arial MT"/>
                <a:cs typeface="Arial MT"/>
              </a:rPr>
              <a:t> </a:t>
            </a:r>
            <a:r>
              <a:rPr sz="1995" dirty="0">
                <a:latin typeface="Arial MT"/>
                <a:cs typeface="Arial MT"/>
              </a:rPr>
              <a:t>(anos 90)</a:t>
            </a:r>
            <a:endParaRPr sz="1995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812" y="820342"/>
            <a:ext cx="4973346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Testes</a:t>
            </a:r>
            <a:r>
              <a:rPr spc="-32" dirty="0"/>
              <a:t> </a:t>
            </a:r>
            <a:r>
              <a:rPr spc="-5" dirty="0"/>
              <a:t>exploratórios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3778" y="1895530"/>
            <a:ext cx="1969876" cy="38141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3" b="1" spc="-9" dirty="0">
                <a:latin typeface="Tahoma"/>
                <a:cs typeface="Tahoma"/>
              </a:rPr>
              <a:t>Quando</a:t>
            </a:r>
            <a:r>
              <a:rPr sz="2403" b="1" spc="-32" dirty="0">
                <a:latin typeface="Tahoma"/>
                <a:cs typeface="Tahoma"/>
              </a:rPr>
              <a:t> </a:t>
            </a:r>
            <a:r>
              <a:rPr sz="2403" b="1" spc="-5" dirty="0">
                <a:latin typeface="Tahoma"/>
                <a:cs typeface="Tahoma"/>
              </a:rPr>
              <a:t>usar</a:t>
            </a:r>
            <a:endParaRPr sz="2403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4270" y="2314100"/>
            <a:ext cx="4869122" cy="4358947"/>
            <a:chOff x="459486" y="2551938"/>
            <a:chExt cx="5369560" cy="4806950"/>
          </a:xfrm>
        </p:grpSpPr>
        <p:sp>
          <p:nvSpPr>
            <p:cNvPr id="5" name="object 5"/>
            <p:cNvSpPr/>
            <p:nvPr/>
          </p:nvSpPr>
          <p:spPr>
            <a:xfrm>
              <a:off x="464820" y="255727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4649B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486" y="2551938"/>
              <a:ext cx="5369051" cy="48066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4820" y="2557272"/>
              <a:ext cx="5358765" cy="4796155"/>
            </a:xfrm>
            <a:custGeom>
              <a:avLst/>
              <a:gdLst/>
              <a:ahLst/>
              <a:cxnLst/>
              <a:rect l="l" t="t" r="r" b="b"/>
              <a:pathLst>
                <a:path w="5358765" h="4796155">
                  <a:moveTo>
                    <a:pt x="0" y="0"/>
                  </a:moveTo>
                  <a:lnTo>
                    <a:pt x="5358383" y="0"/>
                  </a:lnTo>
                  <a:lnTo>
                    <a:pt x="5358383" y="4796027"/>
                  </a:lnTo>
                  <a:lnTo>
                    <a:pt x="0" y="479602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649B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47438" y="2352994"/>
            <a:ext cx="4682557" cy="4051578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354128" marR="854514" indent="-343188">
              <a:lnSpc>
                <a:spcPct val="100499"/>
              </a:lnSpc>
              <a:spcBef>
                <a:spcPts val="86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spc="5" dirty="0">
                <a:latin typeface="Tahoma"/>
                <a:cs typeface="Tahoma"/>
              </a:rPr>
              <a:t>Quando</a:t>
            </a:r>
            <a:r>
              <a:rPr sz="1995" spc="-45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se</a:t>
            </a:r>
            <a:r>
              <a:rPr sz="1995" spc="-3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sabe</a:t>
            </a:r>
            <a:r>
              <a:rPr sz="1995" spc="-32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pouco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sobre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o </a:t>
            </a:r>
            <a:r>
              <a:rPr sz="1995" spc="-60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produto</a:t>
            </a:r>
            <a:endParaRPr sz="1995">
              <a:latin typeface="Tahoma"/>
              <a:cs typeface="Tahoma"/>
            </a:endParaRPr>
          </a:p>
          <a:p>
            <a:pPr marL="754897" marR="128983" lvl="1" indent="-286182">
              <a:lnSpc>
                <a:spcPct val="101499"/>
              </a:lnSpc>
              <a:spcBef>
                <a:spcPts val="431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768" spc="14" dirty="0">
                <a:latin typeface="Tahoma"/>
                <a:cs typeface="Tahoma"/>
              </a:rPr>
              <a:t>Documentação</a:t>
            </a:r>
            <a:r>
              <a:rPr sz="1768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de </a:t>
            </a:r>
            <a:r>
              <a:rPr sz="1768" spc="9" dirty="0">
                <a:latin typeface="Tahoma"/>
                <a:cs typeface="Tahoma"/>
              </a:rPr>
              <a:t>baixa</a:t>
            </a:r>
            <a:r>
              <a:rPr sz="1768" spc="-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qualidade</a:t>
            </a:r>
            <a:r>
              <a:rPr sz="1768" spc="5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ou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inexistente</a:t>
            </a:r>
            <a:endParaRPr sz="1768">
              <a:latin typeface="Tahoma"/>
              <a:cs typeface="Tahoma"/>
            </a:endParaRPr>
          </a:p>
          <a:p>
            <a:pPr marL="754897" marR="617277" lvl="1" indent="-286182">
              <a:lnSpc>
                <a:spcPct val="100800"/>
              </a:lnSpc>
              <a:spcBef>
                <a:spcPts val="398"/>
              </a:spcBef>
              <a:buClr>
                <a:srgbClr val="C380CF"/>
              </a:buClr>
              <a:buSzPct val="54285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587" dirty="0">
                <a:latin typeface="Tahoma"/>
                <a:cs typeface="Tahoma"/>
              </a:rPr>
              <a:t>Criação </a:t>
            </a:r>
            <a:r>
              <a:rPr sz="1587" spc="5" dirty="0">
                <a:latin typeface="Tahoma"/>
                <a:cs typeface="Tahoma"/>
              </a:rPr>
              <a:t>e seleção de </a:t>
            </a:r>
            <a:r>
              <a:rPr sz="1587" dirty="0">
                <a:latin typeface="Tahoma"/>
                <a:cs typeface="Tahoma"/>
              </a:rPr>
              <a:t>testes </a:t>
            </a:r>
            <a:r>
              <a:rPr sz="1587" spc="5" dirty="0">
                <a:latin typeface="Tahoma"/>
                <a:cs typeface="Tahoma"/>
              </a:rPr>
              <a:t>ocorrem </a:t>
            </a:r>
            <a:r>
              <a:rPr sz="1587" spc="9" dirty="0">
                <a:latin typeface="Tahoma"/>
                <a:cs typeface="Tahoma"/>
              </a:rPr>
              <a:t> </a:t>
            </a:r>
            <a:r>
              <a:rPr sz="1587" dirty="0">
                <a:latin typeface="Tahoma"/>
                <a:cs typeface="Tahoma"/>
              </a:rPr>
              <a:t>dinamicamente,</a:t>
            </a:r>
            <a:r>
              <a:rPr sz="1587" spc="27" dirty="0">
                <a:latin typeface="Tahoma"/>
                <a:cs typeface="Tahoma"/>
              </a:rPr>
              <a:t> </a:t>
            </a:r>
            <a:r>
              <a:rPr sz="1587" dirty="0">
                <a:latin typeface="Tahoma"/>
                <a:cs typeface="Tahoma"/>
              </a:rPr>
              <a:t>enquanto</a:t>
            </a:r>
            <a:r>
              <a:rPr sz="1587" spc="-5" dirty="0">
                <a:latin typeface="Tahoma"/>
                <a:cs typeface="Tahoma"/>
              </a:rPr>
              <a:t> </a:t>
            </a:r>
            <a:r>
              <a:rPr sz="1587" spc="5" dirty="0">
                <a:latin typeface="Tahoma"/>
                <a:cs typeface="Tahoma"/>
              </a:rPr>
              <a:t>o</a:t>
            </a:r>
            <a:r>
              <a:rPr sz="1587" spc="14" dirty="0">
                <a:latin typeface="Tahoma"/>
                <a:cs typeface="Tahoma"/>
              </a:rPr>
              <a:t> </a:t>
            </a:r>
            <a:r>
              <a:rPr sz="1587" dirty="0">
                <a:latin typeface="Tahoma"/>
                <a:cs typeface="Tahoma"/>
              </a:rPr>
              <a:t>testador </a:t>
            </a:r>
            <a:r>
              <a:rPr sz="1587" spc="-481" dirty="0">
                <a:latin typeface="Tahoma"/>
                <a:cs typeface="Tahoma"/>
              </a:rPr>
              <a:t> </a:t>
            </a:r>
            <a:r>
              <a:rPr sz="1587" dirty="0">
                <a:latin typeface="Tahoma"/>
                <a:cs typeface="Tahoma"/>
              </a:rPr>
              <a:t>aprende </a:t>
            </a:r>
            <a:r>
              <a:rPr sz="1587" spc="5" dirty="0">
                <a:latin typeface="Tahoma"/>
                <a:cs typeface="Tahoma"/>
              </a:rPr>
              <a:t>sobre</a:t>
            </a:r>
            <a:r>
              <a:rPr sz="1587" spc="-14" dirty="0">
                <a:latin typeface="Tahoma"/>
                <a:cs typeface="Tahoma"/>
              </a:rPr>
              <a:t> </a:t>
            </a:r>
            <a:r>
              <a:rPr sz="1587" spc="5" dirty="0">
                <a:latin typeface="Tahoma"/>
                <a:cs typeface="Tahoma"/>
              </a:rPr>
              <a:t>o</a:t>
            </a:r>
            <a:r>
              <a:rPr sz="1587" spc="9" dirty="0">
                <a:latin typeface="Tahoma"/>
                <a:cs typeface="Tahoma"/>
              </a:rPr>
              <a:t> </a:t>
            </a:r>
            <a:r>
              <a:rPr sz="1587" dirty="0">
                <a:latin typeface="Tahoma"/>
                <a:cs typeface="Tahoma"/>
              </a:rPr>
              <a:t>sistema</a:t>
            </a:r>
            <a:endParaRPr sz="1587">
              <a:latin typeface="Tahoma"/>
              <a:cs typeface="Tahoma"/>
            </a:endParaRPr>
          </a:p>
          <a:p>
            <a:pPr marL="354128" marR="4607" indent="-343188">
              <a:lnSpc>
                <a:spcPct val="100499"/>
              </a:lnSpc>
              <a:spcBef>
                <a:spcPts val="472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spc="5" dirty="0">
                <a:latin typeface="Tahoma"/>
                <a:cs typeface="Tahoma"/>
              </a:rPr>
              <a:t>Quando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não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há</a:t>
            </a:r>
            <a:r>
              <a:rPr sz="1995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um</a:t>
            </a:r>
            <a:r>
              <a:rPr sz="1995" spc="-27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processo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de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testes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definido</a:t>
            </a:r>
            <a:endParaRPr sz="1995">
              <a:latin typeface="Tahoma"/>
              <a:cs typeface="Tahoma"/>
            </a:endParaRPr>
          </a:p>
          <a:p>
            <a:pPr marL="354128" marR="1115935" indent="-343188">
              <a:spcBef>
                <a:spcPts val="490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spc="-5" dirty="0">
                <a:latin typeface="Tahoma"/>
                <a:cs typeface="Tahoma"/>
              </a:rPr>
              <a:t>Para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complementar</a:t>
            </a:r>
            <a:r>
              <a:rPr sz="1995" spc="-4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testes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já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realizados</a:t>
            </a:r>
            <a:endParaRPr sz="1995">
              <a:latin typeface="Tahoma"/>
              <a:cs typeface="Tahoma"/>
            </a:endParaRPr>
          </a:p>
          <a:p>
            <a:pPr marL="354128" marR="73129" indent="-343188">
              <a:lnSpc>
                <a:spcPct val="100499"/>
              </a:lnSpc>
              <a:spcBef>
                <a:spcPts val="476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spc="-5" dirty="0">
                <a:latin typeface="Tahoma"/>
                <a:cs typeface="Tahoma"/>
              </a:rPr>
              <a:t>Para </a:t>
            </a:r>
            <a:r>
              <a:rPr sz="1995" dirty="0">
                <a:latin typeface="Tahoma"/>
                <a:cs typeface="Tahoma"/>
              </a:rPr>
              <a:t>estudar </a:t>
            </a:r>
            <a:r>
              <a:rPr sz="1995" spc="5" dirty="0">
                <a:latin typeface="Tahoma"/>
                <a:cs typeface="Tahoma"/>
              </a:rPr>
              <a:t>um </a:t>
            </a:r>
            <a:r>
              <a:rPr sz="1995" dirty="0">
                <a:latin typeface="Tahoma"/>
                <a:cs typeface="Tahoma"/>
              </a:rPr>
              <a:t>produto e usar a </a:t>
            </a:r>
            <a:r>
              <a:rPr sz="1995" spc="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informação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para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criar</a:t>
            </a:r>
            <a:r>
              <a:rPr sz="1995" spc="18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testes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melhores</a:t>
            </a:r>
            <a:endParaRPr sz="199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2272" y="1917750"/>
            <a:ext cx="1671026" cy="38141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3" b="1" spc="-5" dirty="0">
                <a:latin typeface="Tahoma"/>
                <a:cs typeface="Tahoma"/>
              </a:rPr>
              <a:t>Limitações</a:t>
            </a:r>
            <a:endParaRPr sz="2403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66924" y="2352738"/>
            <a:ext cx="3753762" cy="4320367"/>
            <a:chOff x="5976302" y="2594546"/>
            <a:chExt cx="4139565" cy="4764405"/>
          </a:xfrm>
        </p:grpSpPr>
        <p:sp>
          <p:nvSpPr>
            <p:cNvPr id="11" name="object 11"/>
            <p:cNvSpPr/>
            <p:nvPr/>
          </p:nvSpPr>
          <p:spPr>
            <a:xfrm>
              <a:off x="5981700" y="25999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DAB6C4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6366" y="2594609"/>
              <a:ext cx="4139183" cy="47640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81700" y="2599943"/>
              <a:ext cx="4128770" cy="4753610"/>
            </a:xfrm>
            <a:custGeom>
              <a:avLst/>
              <a:gdLst/>
              <a:ahLst/>
              <a:cxnLst/>
              <a:rect l="l" t="t" r="r" b="b"/>
              <a:pathLst>
                <a:path w="4128770" h="4753609">
                  <a:moveTo>
                    <a:pt x="0" y="0"/>
                  </a:moveTo>
                  <a:lnTo>
                    <a:pt x="4128515" y="0"/>
                  </a:lnTo>
                  <a:lnTo>
                    <a:pt x="4128515" y="4753356"/>
                  </a:lnTo>
                  <a:lnTo>
                    <a:pt x="0" y="475335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DAB6C4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51505" y="2391740"/>
            <a:ext cx="3553953" cy="93265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54128" marR="4607" indent="-343188">
              <a:lnSpc>
                <a:spcPct val="100200"/>
              </a:lnSpc>
              <a:spcBef>
                <a:spcPts val="91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dirty="0">
                <a:latin typeface="Tahoma"/>
                <a:cs typeface="Tahoma"/>
              </a:rPr>
              <a:t>Depende </a:t>
            </a:r>
            <a:r>
              <a:rPr sz="1995" spc="9" dirty="0">
                <a:latin typeface="Tahoma"/>
                <a:cs typeface="Tahoma"/>
              </a:rPr>
              <a:t>da </a:t>
            </a:r>
            <a:r>
              <a:rPr sz="1995" dirty="0">
                <a:latin typeface="Tahoma"/>
                <a:cs typeface="Tahoma"/>
              </a:rPr>
              <a:t>habilidade </a:t>
            </a:r>
            <a:r>
              <a:rPr sz="1995" spc="9" dirty="0">
                <a:latin typeface="Tahoma"/>
                <a:cs typeface="Tahoma"/>
              </a:rPr>
              <a:t>do </a:t>
            </a:r>
            <a:r>
              <a:rPr sz="1995" spc="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testador </a:t>
            </a:r>
            <a:r>
              <a:rPr sz="1995" spc="5" dirty="0">
                <a:latin typeface="Tahoma"/>
                <a:cs typeface="Tahoma"/>
              </a:rPr>
              <a:t>para </a:t>
            </a:r>
            <a:r>
              <a:rPr sz="1995" spc="-5" dirty="0">
                <a:latin typeface="Tahoma"/>
                <a:cs typeface="Tahoma"/>
              </a:rPr>
              <a:t>criar </a:t>
            </a:r>
            <a:r>
              <a:rPr sz="1995" dirty="0">
                <a:latin typeface="Tahoma"/>
                <a:cs typeface="Tahoma"/>
              </a:rPr>
              <a:t>situações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normais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e situações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de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erro</a:t>
            </a:r>
            <a:endParaRPr sz="1995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1505" y="3733610"/>
            <a:ext cx="3236101" cy="625062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354128" marR="4607" indent="-343188">
              <a:lnSpc>
                <a:spcPct val="100400"/>
              </a:lnSpc>
              <a:spcBef>
                <a:spcPts val="86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spc="5" dirty="0">
                <a:latin typeface="Tahoma"/>
                <a:cs typeface="Tahoma"/>
              </a:rPr>
              <a:t>Não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há</a:t>
            </a:r>
            <a:r>
              <a:rPr sz="1995" spc="-27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planejamento</a:t>
            </a:r>
            <a:r>
              <a:rPr sz="1995" spc="-45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dos </a:t>
            </a:r>
            <a:r>
              <a:rPr sz="1995" spc="-60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testes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a realizar</a:t>
            </a:r>
            <a:endParaRPr sz="1995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1506" y="4770113"/>
            <a:ext cx="2357977" cy="625062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354128" marR="4607" indent="-343188">
              <a:lnSpc>
                <a:spcPct val="100400"/>
              </a:lnSpc>
              <a:spcBef>
                <a:spcPts val="86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spc="5" dirty="0">
                <a:latin typeface="Tahoma"/>
                <a:cs typeface="Tahoma"/>
              </a:rPr>
              <a:t>Os</a:t>
            </a:r>
            <a:r>
              <a:rPr sz="1995" spc="-45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testes</a:t>
            </a:r>
            <a:r>
              <a:rPr sz="1995" spc="-41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não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são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documentados</a:t>
            </a:r>
            <a:endParaRPr sz="1995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1506" y="5806549"/>
            <a:ext cx="2917097" cy="625062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354128" marR="4607" indent="-343188">
              <a:lnSpc>
                <a:spcPct val="100499"/>
              </a:lnSpc>
              <a:spcBef>
                <a:spcPts val="86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dirty="0">
                <a:latin typeface="Tahoma"/>
                <a:cs typeface="Tahoma"/>
              </a:rPr>
              <a:t>Testes</a:t>
            </a:r>
            <a:r>
              <a:rPr sz="1995" spc="-41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dificilmente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são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reutilizados</a:t>
            </a:r>
            <a:endParaRPr sz="1995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475" y="4441429"/>
            <a:ext cx="6936310" cy="627387"/>
          </a:xfrm>
          <a:prstGeom prst="rect">
            <a:avLst/>
          </a:prstGeom>
        </p:spPr>
        <p:txBody>
          <a:bodyPr vert="horz" wrap="square" lIns="0" tIns="13243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3"/>
              </a:spcBef>
            </a:pPr>
            <a:r>
              <a:rPr sz="3990" b="1" spc="5" dirty="0"/>
              <a:t>TÉCNICAS</a:t>
            </a:r>
            <a:r>
              <a:rPr sz="3990" b="1" spc="-9" dirty="0"/>
              <a:t> </a:t>
            </a:r>
            <a:r>
              <a:rPr sz="3990" b="1" spc="5" dirty="0"/>
              <a:t>ESTRUTURADAS</a:t>
            </a:r>
            <a:endParaRPr sz="399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7610" y="3324453"/>
            <a:ext cx="731650" cy="7919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6" y="950107"/>
            <a:ext cx="5397724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Técnicas</a:t>
            </a:r>
            <a:r>
              <a:rPr spc="-32" dirty="0"/>
              <a:t> </a:t>
            </a:r>
            <a:r>
              <a:rPr spc="-5" dirty="0"/>
              <a:t>estruturadas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8496" y="2022679"/>
            <a:ext cx="7961844" cy="1333196"/>
          </a:xfrm>
          <a:prstGeom prst="rect">
            <a:avLst/>
          </a:prstGeom>
        </p:spPr>
        <p:txBody>
          <a:bodyPr vert="horz" wrap="square" lIns="0" tIns="9789" rIns="0" bIns="0" rtlCol="0">
            <a:spAutoFit/>
          </a:bodyPr>
          <a:lstStyle/>
          <a:p>
            <a:pPr marL="354128" marR="4607" indent="-343188">
              <a:lnSpc>
                <a:spcPct val="101299"/>
              </a:lnSpc>
              <a:spcBef>
                <a:spcPts val="77"/>
              </a:spcBef>
              <a:buClr>
                <a:srgbClr val="75B649"/>
              </a:buClr>
              <a:buSzPct val="60655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766" spc="18" dirty="0">
                <a:latin typeface="Tahoma"/>
                <a:cs typeface="Tahoma"/>
              </a:rPr>
              <a:t>Usam</a:t>
            </a:r>
            <a:r>
              <a:rPr sz="2766" spc="23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modelos</a:t>
            </a:r>
            <a:r>
              <a:rPr sz="2766" spc="36" dirty="0">
                <a:latin typeface="Tahoma"/>
                <a:cs typeface="Tahoma"/>
              </a:rPr>
              <a:t> </a:t>
            </a:r>
            <a:r>
              <a:rPr sz="2766" u="heavy" spc="9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explícitos</a:t>
            </a:r>
            <a:r>
              <a:rPr sz="2766" spc="5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para</a:t>
            </a:r>
            <a:r>
              <a:rPr sz="2766" spc="41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guiar</a:t>
            </a:r>
            <a:r>
              <a:rPr sz="2766" spc="23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o </a:t>
            </a:r>
            <a:r>
              <a:rPr sz="2766" spc="9" dirty="0">
                <a:latin typeface="Tahoma"/>
                <a:cs typeface="Tahoma"/>
              </a:rPr>
              <a:t>projeto</a:t>
            </a:r>
            <a:r>
              <a:rPr sz="2766" spc="50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de </a:t>
            </a:r>
            <a:r>
              <a:rPr sz="2766" spc="-852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casos</a:t>
            </a:r>
            <a:r>
              <a:rPr sz="2766" spc="5" dirty="0">
                <a:latin typeface="Tahoma"/>
                <a:cs typeface="Tahoma"/>
              </a:rPr>
              <a:t> </a:t>
            </a:r>
            <a:r>
              <a:rPr sz="2766" spc="23" dirty="0">
                <a:latin typeface="Tahoma"/>
                <a:cs typeface="Tahoma"/>
              </a:rPr>
              <a:t>de</a:t>
            </a:r>
            <a:r>
              <a:rPr sz="2766" spc="9" dirty="0">
                <a:latin typeface="Tahoma"/>
                <a:cs typeface="Tahoma"/>
              </a:rPr>
              <a:t> teste</a:t>
            </a:r>
            <a:endParaRPr sz="2766">
              <a:latin typeface="Tahoma"/>
              <a:cs typeface="Tahoma"/>
            </a:endParaRPr>
          </a:p>
          <a:p>
            <a:pPr marR="927643" algn="r">
              <a:spcBef>
                <a:spcPts val="2240"/>
              </a:spcBef>
            </a:pPr>
            <a:r>
              <a:rPr sz="1179" spc="5" dirty="0">
                <a:latin typeface="Arial MT"/>
                <a:cs typeface="Arial MT"/>
              </a:rPr>
              <a:t>[C.Kaner</a:t>
            </a:r>
            <a:r>
              <a:rPr sz="1179" spc="-18" dirty="0">
                <a:latin typeface="Arial MT"/>
                <a:cs typeface="Arial MT"/>
              </a:rPr>
              <a:t> </a:t>
            </a:r>
            <a:r>
              <a:rPr sz="1179" spc="5" dirty="0">
                <a:latin typeface="Arial MT"/>
                <a:cs typeface="Arial MT"/>
              </a:rPr>
              <a:t>2008]</a:t>
            </a:r>
            <a:endParaRPr sz="1179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383" y="3430036"/>
            <a:ext cx="6552240" cy="573903"/>
          </a:xfrm>
          <a:prstGeom prst="rect">
            <a:avLst/>
          </a:prstGeom>
          <a:solidFill>
            <a:srgbClr val="D6D8EF"/>
          </a:solidFill>
          <a:ln w="10667">
            <a:solidFill>
              <a:srgbClr val="4649B3"/>
            </a:solidFill>
          </a:ln>
        </p:spPr>
        <p:txBody>
          <a:bodyPr vert="horz" wrap="square" lIns="0" tIns="46065" rIns="0" bIns="0" rtlCol="0">
            <a:spAutoFit/>
          </a:bodyPr>
          <a:lstStyle/>
          <a:p>
            <a:pPr marL="90979" marR="270634">
              <a:lnSpc>
                <a:spcPct val="101499"/>
              </a:lnSpc>
              <a:spcBef>
                <a:spcPts val="363"/>
              </a:spcBef>
            </a:pPr>
            <a:r>
              <a:rPr sz="1768" spc="9" dirty="0">
                <a:latin typeface="Tahoma"/>
                <a:cs typeface="Tahoma"/>
              </a:rPr>
              <a:t>Modelo: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”</a:t>
            </a:r>
            <a:r>
              <a:rPr sz="1768" b="1" spc="14" dirty="0">
                <a:latin typeface="Tahoma"/>
                <a:cs typeface="Tahoma"/>
              </a:rPr>
              <a:t>representação</a:t>
            </a:r>
            <a:r>
              <a:rPr sz="1768" b="1" spc="45" dirty="0">
                <a:latin typeface="Tahoma"/>
                <a:cs typeface="Tahoma"/>
              </a:rPr>
              <a:t> </a:t>
            </a:r>
            <a:r>
              <a:rPr sz="1768" b="1" spc="9" dirty="0">
                <a:latin typeface="Tahoma"/>
                <a:cs typeface="Tahoma"/>
              </a:rPr>
              <a:t>simplificada</a:t>
            </a:r>
            <a:r>
              <a:rPr sz="1768" b="1" spc="1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uma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b="1" spc="9" dirty="0">
                <a:solidFill>
                  <a:srgbClr val="339966"/>
                </a:solidFill>
                <a:latin typeface="Tahoma"/>
                <a:cs typeface="Tahoma"/>
              </a:rPr>
              <a:t>relação</a:t>
            </a:r>
            <a:r>
              <a:rPr sz="1768" spc="9" dirty="0">
                <a:latin typeface="Tahoma"/>
                <a:cs typeface="Tahoma"/>
              </a:rPr>
              <a:t>,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um</a:t>
            </a:r>
            <a:r>
              <a:rPr sz="1768" spc="5" dirty="0">
                <a:latin typeface="Tahoma"/>
                <a:cs typeface="Tahoma"/>
              </a:rPr>
              <a:t> </a:t>
            </a:r>
            <a:r>
              <a:rPr sz="1768" b="1" spc="14" dirty="0">
                <a:solidFill>
                  <a:srgbClr val="BF0000"/>
                </a:solidFill>
                <a:latin typeface="Tahoma"/>
                <a:cs typeface="Tahoma"/>
              </a:rPr>
              <a:t>processo</a:t>
            </a:r>
            <a:r>
              <a:rPr sz="1768" b="1" spc="50" dirty="0">
                <a:solidFill>
                  <a:srgbClr val="BF0000"/>
                </a:solidFill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ou</a:t>
            </a:r>
            <a:r>
              <a:rPr sz="1768" spc="-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um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b="1" spc="-9" dirty="0">
                <a:solidFill>
                  <a:srgbClr val="0070BF"/>
                </a:solidFill>
                <a:latin typeface="Tahoma"/>
                <a:cs typeface="Tahoma"/>
              </a:rPr>
              <a:t>sistema</a:t>
            </a:r>
            <a:r>
              <a:rPr sz="1768" spc="-9" dirty="0">
                <a:latin typeface="Tahoma"/>
                <a:cs typeface="Tahoma"/>
              </a:rPr>
              <a:t>.”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8528" y="4552004"/>
            <a:ext cx="7295622" cy="1548834"/>
          </a:xfrm>
          <a:prstGeom prst="rect">
            <a:avLst/>
          </a:prstGeom>
        </p:spPr>
        <p:txBody>
          <a:bodyPr vert="horz" wrap="square" lIns="0" tIns="77736" rIns="0" bIns="0" rtlCol="0">
            <a:spAutoFit/>
          </a:bodyPr>
          <a:lstStyle/>
          <a:p>
            <a:pPr marL="354128" indent="-343188">
              <a:spcBef>
                <a:spcPts val="612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spc="-5" dirty="0">
                <a:latin typeface="Tahoma"/>
                <a:cs typeface="Tahoma"/>
              </a:rPr>
              <a:t>Por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que</a:t>
            </a:r>
            <a:r>
              <a:rPr sz="2403" spc="-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usar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um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modelo?</a:t>
            </a:r>
            <a:endParaRPr sz="2403">
              <a:latin typeface="Tahoma"/>
              <a:cs typeface="Tahoma"/>
            </a:endParaRPr>
          </a:p>
          <a:p>
            <a:pPr marL="754897" lvl="1" indent="-286757">
              <a:spcBef>
                <a:spcPts val="439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995" dirty="0">
                <a:latin typeface="Tahoma"/>
                <a:cs typeface="Tahoma"/>
              </a:rPr>
              <a:t>Visão</a:t>
            </a:r>
            <a:r>
              <a:rPr sz="1995" spc="-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mais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abstrata </a:t>
            </a:r>
            <a:r>
              <a:rPr sz="1995" spc="-36" dirty="0">
                <a:latin typeface="Times New Roman"/>
                <a:cs typeface="Times New Roman"/>
              </a:rPr>
              <a:t></a:t>
            </a:r>
            <a:r>
              <a:rPr sz="1995" spc="136" dirty="0">
                <a:latin typeface="Times New Roman"/>
                <a:cs typeface="Times New Roman"/>
              </a:rPr>
              <a:t> </a:t>
            </a:r>
            <a:r>
              <a:rPr sz="1995" dirty="0">
                <a:latin typeface="Tahoma"/>
                <a:cs typeface="Tahoma"/>
              </a:rPr>
              <a:t>omite</a:t>
            </a:r>
            <a:r>
              <a:rPr sz="1995" spc="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detalhes</a:t>
            </a:r>
            <a:r>
              <a:rPr sz="1995" spc="-3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que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não</a:t>
            </a:r>
            <a:r>
              <a:rPr sz="1995" dirty="0">
                <a:latin typeface="Tahoma"/>
                <a:cs typeface="Tahoma"/>
              </a:rPr>
              <a:t> interessam</a:t>
            </a:r>
            <a:endParaRPr sz="1995">
              <a:latin typeface="Tahoma"/>
              <a:cs typeface="Tahoma"/>
            </a:endParaRPr>
          </a:p>
          <a:p>
            <a:pPr marL="754897" lvl="1" indent="-286757">
              <a:spcBef>
                <a:spcPts val="535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995" dirty="0">
                <a:latin typeface="Tahoma"/>
                <a:cs typeface="Tahoma"/>
              </a:rPr>
              <a:t>Maior</a:t>
            </a:r>
            <a:r>
              <a:rPr sz="1995" spc="-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clareza</a:t>
            </a:r>
            <a:r>
              <a:rPr sz="1995" spc="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sobre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spc="9" dirty="0">
                <a:latin typeface="Tahoma"/>
                <a:cs typeface="Tahoma"/>
              </a:rPr>
              <a:t>os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aspectos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spc="9" dirty="0">
                <a:latin typeface="Tahoma"/>
                <a:cs typeface="Tahoma"/>
              </a:rPr>
              <a:t>que</a:t>
            </a:r>
            <a:r>
              <a:rPr sz="1995" spc="-3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interessam</a:t>
            </a:r>
            <a:endParaRPr sz="1995">
              <a:latin typeface="Tahoma"/>
              <a:cs typeface="Tahoma"/>
            </a:endParaRPr>
          </a:p>
          <a:p>
            <a:pPr marL="754897" lvl="1" indent="-286757">
              <a:spcBef>
                <a:spcPts val="476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995" dirty="0">
                <a:latin typeface="Tahoma"/>
                <a:cs typeface="Tahoma"/>
              </a:rPr>
              <a:t>Maior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facilidade</a:t>
            </a:r>
            <a:r>
              <a:rPr sz="1995" spc="-41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para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entender</a:t>
            </a:r>
            <a:r>
              <a:rPr sz="1995" spc="-50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e </a:t>
            </a:r>
            <a:r>
              <a:rPr sz="1995" spc="5" dirty="0">
                <a:latin typeface="Tahoma"/>
                <a:cs typeface="Tahoma"/>
              </a:rPr>
              <a:t>manipular</a:t>
            </a:r>
            <a:endParaRPr sz="1995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sp>
          <p:nvSpPr>
            <p:cNvPr id="3" name="object 3"/>
            <p:cNvSpPr/>
            <p:nvPr/>
          </p:nvSpPr>
          <p:spPr>
            <a:xfrm>
              <a:off x="766572" y="1211579"/>
              <a:ext cx="483234" cy="524510"/>
            </a:xfrm>
            <a:custGeom>
              <a:avLst/>
              <a:gdLst/>
              <a:ahLst/>
              <a:cxnLst/>
              <a:rect l="l" t="t" r="r" b="b"/>
              <a:pathLst>
                <a:path w="483234" h="524510">
                  <a:moveTo>
                    <a:pt x="483095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0" y="524256"/>
                  </a:lnTo>
                  <a:lnTo>
                    <a:pt x="483095" y="524256"/>
                  </a:lnTo>
                  <a:lnTo>
                    <a:pt x="483095" y="466344"/>
                  </a:lnTo>
                  <a:lnTo>
                    <a:pt x="483095" y="0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5" y="1211579"/>
              <a:ext cx="362712" cy="5242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208" y="1677924"/>
              <a:ext cx="466725" cy="523240"/>
            </a:xfrm>
            <a:custGeom>
              <a:avLst/>
              <a:gdLst/>
              <a:ahLst/>
              <a:cxnLst/>
              <a:rect l="l" t="t" r="r" b="b"/>
              <a:pathLst>
                <a:path w="466725" h="523239">
                  <a:moveTo>
                    <a:pt x="466343" y="522731"/>
                  </a:moveTo>
                  <a:lnTo>
                    <a:pt x="0" y="522731"/>
                  </a:lnTo>
                  <a:lnTo>
                    <a:pt x="0" y="0"/>
                  </a:lnTo>
                  <a:lnTo>
                    <a:pt x="466343" y="0"/>
                  </a:lnTo>
                  <a:lnTo>
                    <a:pt x="466343" y="522731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4826" y="948744"/>
            <a:ext cx="6921915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Testes guiados</a:t>
            </a:r>
            <a:r>
              <a:rPr dirty="0"/>
              <a:t> </a:t>
            </a:r>
            <a:r>
              <a:rPr spc="5" dirty="0"/>
              <a:t>por</a:t>
            </a:r>
            <a:r>
              <a:rPr spc="18" dirty="0"/>
              <a:t> </a:t>
            </a:r>
            <a:r>
              <a:rPr spc="-9" dirty="0"/>
              <a:t>modelos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5228" y="1875800"/>
            <a:ext cx="8322883" cy="4600622"/>
          </a:xfrm>
          <a:prstGeom prst="rect">
            <a:avLst/>
          </a:prstGeom>
        </p:spPr>
        <p:txBody>
          <a:bodyPr vert="horz" wrap="square" lIns="0" tIns="85221" rIns="0" bIns="0" rtlCol="0">
            <a:spAutoFit/>
          </a:bodyPr>
          <a:lstStyle/>
          <a:p>
            <a:pPr marL="354128" indent="-343188">
              <a:spcBef>
                <a:spcPts val="671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spc="-5" dirty="0">
                <a:latin typeface="Tahoma"/>
                <a:cs typeface="Tahoma"/>
              </a:rPr>
              <a:t>Termo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dado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por </a:t>
            </a:r>
            <a:r>
              <a:rPr sz="2403" dirty="0">
                <a:latin typeface="Tahoma"/>
                <a:cs typeface="Tahoma"/>
              </a:rPr>
              <a:t>Amman</a:t>
            </a:r>
            <a:r>
              <a:rPr sz="2403" spc="-32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&amp;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Offutt</a:t>
            </a:r>
            <a:r>
              <a:rPr sz="2403" dirty="0">
                <a:latin typeface="Tahoma"/>
                <a:cs typeface="Tahoma"/>
              </a:rPr>
              <a:t> [2016,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cap2]</a:t>
            </a:r>
            <a:endParaRPr sz="2403">
              <a:latin typeface="Tahoma"/>
              <a:cs typeface="Tahoma"/>
            </a:endParaRPr>
          </a:p>
          <a:p>
            <a:pPr marL="754897" lvl="1" indent="-286757">
              <a:spcBef>
                <a:spcPts val="462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322" algn="l"/>
                <a:tab pos="755472" algn="l"/>
              </a:tabLst>
            </a:pPr>
            <a:r>
              <a:rPr sz="1768" spc="14" dirty="0">
                <a:latin typeface="Tahoma"/>
                <a:cs typeface="Tahoma"/>
              </a:rPr>
              <a:t>Complementa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o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Desenvolvimento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Guiado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por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Modelos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(MDD)</a:t>
            </a:r>
            <a:endParaRPr sz="1768">
              <a:latin typeface="Tahoma"/>
              <a:cs typeface="Tahoma"/>
            </a:endParaRPr>
          </a:p>
          <a:p>
            <a:pPr marL="754897" lvl="1" indent="-286757">
              <a:spcBef>
                <a:spcPts val="467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322" algn="l"/>
                <a:tab pos="755472" algn="l"/>
              </a:tabLst>
            </a:pPr>
            <a:r>
              <a:rPr sz="1768" spc="9" dirty="0">
                <a:latin typeface="Tahoma"/>
                <a:cs typeface="Tahoma"/>
              </a:rPr>
              <a:t>Testador pode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usar</a:t>
            </a:r>
            <a:r>
              <a:rPr sz="1768" spc="-9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diferentes</a:t>
            </a:r>
            <a:r>
              <a:rPr sz="1768" spc="41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modelos:</a:t>
            </a:r>
            <a:endParaRPr sz="1768">
              <a:latin typeface="Tahoma"/>
              <a:cs typeface="Tahoma"/>
            </a:endParaRPr>
          </a:p>
          <a:p>
            <a:pPr marL="1155667" lvl="2" indent="-230327">
              <a:spcBef>
                <a:spcPts val="340"/>
              </a:spcBef>
              <a:buClr>
                <a:srgbClr val="75B649"/>
              </a:buClr>
              <a:buSzPct val="48387"/>
              <a:buFont typeface="Times New Roman"/>
              <a:buChar char="■"/>
              <a:tabLst>
                <a:tab pos="1155667" algn="l"/>
                <a:tab pos="1156243" algn="l"/>
              </a:tabLst>
            </a:pPr>
            <a:r>
              <a:rPr sz="1406" spc="-5" dirty="0">
                <a:latin typeface="Tahoma"/>
                <a:cs typeface="Tahoma"/>
              </a:rPr>
              <a:t>Baseado</a:t>
            </a:r>
            <a:r>
              <a:rPr sz="1406" spc="-9" dirty="0">
                <a:latin typeface="Tahoma"/>
                <a:cs typeface="Tahoma"/>
              </a:rPr>
              <a:t> em</a:t>
            </a:r>
            <a:r>
              <a:rPr sz="1406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artefatos</a:t>
            </a:r>
            <a:r>
              <a:rPr sz="1406" dirty="0">
                <a:latin typeface="Tahoma"/>
                <a:cs typeface="Tahoma"/>
              </a:rPr>
              <a:t> </a:t>
            </a:r>
            <a:r>
              <a:rPr sz="1406" spc="-9" dirty="0">
                <a:latin typeface="Tahoma"/>
                <a:cs typeface="Tahoma"/>
              </a:rPr>
              <a:t>produzidos</a:t>
            </a:r>
            <a:r>
              <a:rPr sz="1406" spc="18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no</a:t>
            </a:r>
            <a:r>
              <a:rPr sz="1406" spc="-9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desenvolvimento</a:t>
            </a:r>
            <a:endParaRPr sz="1406">
              <a:latin typeface="Tahoma"/>
              <a:cs typeface="Tahoma"/>
            </a:endParaRPr>
          </a:p>
          <a:p>
            <a:pPr marL="1155667" lvl="2" indent="-230327">
              <a:spcBef>
                <a:spcPts val="336"/>
              </a:spcBef>
              <a:buClr>
                <a:srgbClr val="75B649"/>
              </a:buClr>
              <a:buSzPct val="48387"/>
              <a:buFont typeface="Times New Roman"/>
              <a:buChar char="■"/>
              <a:tabLst>
                <a:tab pos="1155667" algn="l"/>
                <a:tab pos="1156243" algn="l"/>
              </a:tabLst>
            </a:pPr>
            <a:r>
              <a:rPr sz="1406" spc="-5" dirty="0">
                <a:latin typeface="Tahoma"/>
                <a:cs typeface="Tahoma"/>
              </a:rPr>
              <a:t>Baseado</a:t>
            </a:r>
            <a:r>
              <a:rPr sz="1406" spc="-9" dirty="0">
                <a:latin typeface="Tahoma"/>
                <a:cs typeface="Tahoma"/>
              </a:rPr>
              <a:t> em</a:t>
            </a:r>
            <a:r>
              <a:rPr sz="1406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aspectos</a:t>
            </a:r>
            <a:r>
              <a:rPr sz="1406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interessantes</a:t>
            </a:r>
            <a:r>
              <a:rPr sz="1406" spc="-23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de</a:t>
            </a:r>
            <a:r>
              <a:rPr sz="1406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serem</a:t>
            </a:r>
            <a:r>
              <a:rPr sz="1406" spc="-14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testados</a:t>
            </a:r>
            <a:endParaRPr sz="1406">
              <a:latin typeface="Tahoma"/>
              <a:cs typeface="Tahoma"/>
            </a:endParaRPr>
          </a:p>
          <a:p>
            <a:pPr marL="354128" indent="-343188">
              <a:spcBef>
                <a:spcPts val="549"/>
              </a:spcBef>
              <a:buClr>
                <a:srgbClr val="75B649"/>
              </a:buClr>
              <a:buSzPct val="60416"/>
              <a:buFont typeface="Times New Roman"/>
              <a:buChar char="■"/>
              <a:tabLst>
                <a:tab pos="353552" algn="l"/>
                <a:tab pos="354704" algn="l"/>
              </a:tabLst>
            </a:pPr>
            <a:r>
              <a:rPr sz="2176" spc="9" dirty="0">
                <a:latin typeface="Tahoma"/>
                <a:cs typeface="Tahoma"/>
              </a:rPr>
              <a:t>Modelos</a:t>
            </a:r>
            <a:r>
              <a:rPr sz="2176" spc="32" dirty="0">
                <a:latin typeface="Tahoma"/>
                <a:cs typeface="Tahoma"/>
              </a:rPr>
              <a:t> </a:t>
            </a:r>
            <a:r>
              <a:rPr sz="2176" spc="5" dirty="0">
                <a:latin typeface="Tahoma"/>
                <a:cs typeface="Tahoma"/>
              </a:rPr>
              <a:t>podem</a:t>
            </a:r>
            <a:r>
              <a:rPr sz="2176" spc="27" dirty="0">
                <a:latin typeface="Tahoma"/>
                <a:cs typeface="Tahoma"/>
              </a:rPr>
              <a:t> </a:t>
            </a:r>
            <a:r>
              <a:rPr sz="2176" spc="5" dirty="0">
                <a:latin typeface="Tahoma"/>
                <a:cs typeface="Tahoma"/>
              </a:rPr>
              <a:t>representar</a:t>
            </a:r>
            <a:r>
              <a:rPr sz="2176" spc="9" dirty="0">
                <a:latin typeface="Tahoma"/>
                <a:cs typeface="Tahoma"/>
              </a:rPr>
              <a:t> </a:t>
            </a:r>
            <a:r>
              <a:rPr sz="2176" spc="5" dirty="0">
                <a:latin typeface="Tahoma"/>
                <a:cs typeface="Tahoma"/>
              </a:rPr>
              <a:t>diferentes</a:t>
            </a:r>
            <a:r>
              <a:rPr sz="2176" spc="54" dirty="0">
                <a:latin typeface="Tahoma"/>
                <a:cs typeface="Tahoma"/>
              </a:rPr>
              <a:t> </a:t>
            </a:r>
            <a:r>
              <a:rPr sz="2176" spc="5" dirty="0">
                <a:latin typeface="Tahoma"/>
                <a:cs typeface="Tahoma"/>
              </a:rPr>
              <a:t>escopos</a:t>
            </a:r>
            <a:r>
              <a:rPr sz="2176" spc="32" dirty="0">
                <a:latin typeface="Tahoma"/>
                <a:cs typeface="Tahoma"/>
              </a:rPr>
              <a:t> </a:t>
            </a:r>
            <a:r>
              <a:rPr sz="2176" spc="18" dirty="0">
                <a:latin typeface="Tahoma"/>
                <a:cs typeface="Tahoma"/>
              </a:rPr>
              <a:t>de</a:t>
            </a:r>
            <a:r>
              <a:rPr sz="2176" spc="-5" dirty="0">
                <a:latin typeface="Tahoma"/>
                <a:cs typeface="Tahoma"/>
              </a:rPr>
              <a:t> </a:t>
            </a:r>
            <a:r>
              <a:rPr sz="2176" spc="5" dirty="0">
                <a:latin typeface="Tahoma"/>
                <a:cs typeface="Tahoma"/>
              </a:rPr>
              <a:t>testes:</a:t>
            </a:r>
            <a:endParaRPr sz="2176">
              <a:latin typeface="Tahoma"/>
              <a:cs typeface="Tahoma"/>
            </a:endParaRPr>
          </a:p>
          <a:p>
            <a:pPr marL="754897" lvl="1" indent="-286757">
              <a:spcBef>
                <a:spcPts val="472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322" algn="l"/>
                <a:tab pos="755472" algn="l"/>
              </a:tabLst>
            </a:pPr>
            <a:r>
              <a:rPr sz="1768" spc="9" dirty="0">
                <a:latin typeface="Tahoma"/>
                <a:cs typeface="Tahoma"/>
              </a:rPr>
              <a:t>Unidade</a:t>
            </a:r>
            <a:endParaRPr sz="1768">
              <a:latin typeface="Tahoma"/>
              <a:cs typeface="Tahoma"/>
            </a:endParaRPr>
          </a:p>
          <a:p>
            <a:pPr marL="754897" lvl="1" indent="-286757">
              <a:spcBef>
                <a:spcPts val="472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322" algn="l"/>
                <a:tab pos="755472" algn="l"/>
              </a:tabLst>
            </a:pPr>
            <a:r>
              <a:rPr sz="1768" spc="9" dirty="0">
                <a:latin typeface="Tahoma"/>
                <a:cs typeface="Tahoma"/>
              </a:rPr>
              <a:t>Integração</a:t>
            </a:r>
            <a:endParaRPr sz="1768">
              <a:latin typeface="Tahoma"/>
              <a:cs typeface="Tahoma"/>
            </a:endParaRPr>
          </a:p>
          <a:p>
            <a:pPr marL="754897" lvl="1" indent="-286757">
              <a:spcBef>
                <a:spcPts val="467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322" algn="l"/>
                <a:tab pos="755472" algn="l"/>
              </a:tabLst>
            </a:pPr>
            <a:r>
              <a:rPr sz="1768" spc="14" dirty="0">
                <a:latin typeface="Tahoma"/>
                <a:cs typeface="Tahoma"/>
              </a:rPr>
              <a:t>Sistemas</a:t>
            </a:r>
            <a:endParaRPr sz="1768">
              <a:latin typeface="Tahoma"/>
              <a:cs typeface="Tahoma"/>
            </a:endParaRPr>
          </a:p>
          <a:p>
            <a:pPr marL="754897" lvl="1" indent="-286757">
              <a:spcBef>
                <a:spcPts val="476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322" algn="l"/>
                <a:tab pos="755472" algn="l"/>
              </a:tabLst>
            </a:pPr>
            <a:r>
              <a:rPr sz="1768" spc="5" dirty="0">
                <a:latin typeface="Tahoma"/>
                <a:cs typeface="Tahoma"/>
              </a:rPr>
              <a:t>...</a:t>
            </a:r>
            <a:endParaRPr sz="1768">
              <a:latin typeface="Tahoma"/>
              <a:cs typeface="Tahoma"/>
            </a:endParaRPr>
          </a:p>
          <a:p>
            <a:pPr marL="354128" indent="-343188">
              <a:spcBef>
                <a:spcPts val="553"/>
              </a:spcBef>
              <a:buClr>
                <a:srgbClr val="75B649"/>
              </a:buClr>
              <a:buSzPct val="60416"/>
              <a:buFont typeface="Times New Roman"/>
              <a:buChar char="■"/>
              <a:tabLst>
                <a:tab pos="353552" algn="l"/>
                <a:tab pos="354704" algn="l"/>
              </a:tabLst>
            </a:pPr>
            <a:r>
              <a:rPr sz="2176" spc="9" dirty="0">
                <a:latin typeface="Tahoma"/>
                <a:cs typeface="Tahoma"/>
              </a:rPr>
              <a:t>As</a:t>
            </a:r>
            <a:r>
              <a:rPr sz="2176" spc="27" dirty="0">
                <a:latin typeface="Tahoma"/>
                <a:cs typeface="Tahoma"/>
              </a:rPr>
              <a:t> </a:t>
            </a:r>
            <a:r>
              <a:rPr sz="2176" spc="5" dirty="0">
                <a:latin typeface="Tahoma"/>
                <a:cs typeface="Tahoma"/>
              </a:rPr>
              <a:t>técnicas</a:t>
            </a:r>
            <a:r>
              <a:rPr sz="2176" spc="14" dirty="0">
                <a:latin typeface="Tahoma"/>
                <a:cs typeface="Tahoma"/>
              </a:rPr>
              <a:t> </a:t>
            </a:r>
            <a:r>
              <a:rPr sz="2176" spc="9" dirty="0">
                <a:latin typeface="Tahoma"/>
                <a:cs typeface="Tahoma"/>
              </a:rPr>
              <a:t>para </a:t>
            </a:r>
            <a:r>
              <a:rPr sz="2176" dirty="0">
                <a:latin typeface="Tahoma"/>
                <a:cs typeface="Tahoma"/>
              </a:rPr>
              <a:t>seleção</a:t>
            </a:r>
            <a:r>
              <a:rPr sz="2176" spc="41" dirty="0">
                <a:latin typeface="Tahoma"/>
                <a:cs typeface="Tahoma"/>
              </a:rPr>
              <a:t> </a:t>
            </a:r>
            <a:r>
              <a:rPr sz="2176" spc="18" dirty="0">
                <a:latin typeface="Tahoma"/>
                <a:cs typeface="Tahoma"/>
              </a:rPr>
              <a:t>de</a:t>
            </a:r>
            <a:r>
              <a:rPr sz="2176" spc="14" dirty="0">
                <a:latin typeface="Tahoma"/>
                <a:cs typeface="Tahoma"/>
              </a:rPr>
              <a:t> </a:t>
            </a:r>
            <a:r>
              <a:rPr sz="2176" spc="5" dirty="0">
                <a:latin typeface="Tahoma"/>
                <a:cs typeface="Tahoma"/>
              </a:rPr>
              <a:t>casos</a:t>
            </a:r>
            <a:r>
              <a:rPr sz="2176" spc="27" dirty="0">
                <a:latin typeface="Tahoma"/>
                <a:cs typeface="Tahoma"/>
              </a:rPr>
              <a:t> </a:t>
            </a:r>
            <a:r>
              <a:rPr sz="2176" spc="5" dirty="0">
                <a:latin typeface="Tahoma"/>
                <a:cs typeface="Tahoma"/>
              </a:rPr>
              <a:t>são</a:t>
            </a:r>
            <a:r>
              <a:rPr sz="2176" spc="18" dirty="0">
                <a:latin typeface="Tahoma"/>
                <a:cs typeface="Tahoma"/>
              </a:rPr>
              <a:t> </a:t>
            </a:r>
            <a:r>
              <a:rPr sz="2176" dirty="0">
                <a:latin typeface="Tahoma"/>
                <a:cs typeface="Tahoma"/>
              </a:rPr>
              <a:t>as</a:t>
            </a:r>
            <a:r>
              <a:rPr sz="2176" spc="32" dirty="0">
                <a:latin typeface="Tahoma"/>
                <a:cs typeface="Tahoma"/>
              </a:rPr>
              <a:t> </a:t>
            </a:r>
            <a:r>
              <a:rPr sz="2176" spc="5" dirty="0">
                <a:latin typeface="Tahoma"/>
                <a:cs typeface="Tahoma"/>
              </a:rPr>
              <a:t>mesmas.</a:t>
            </a:r>
            <a:r>
              <a:rPr sz="2176" spc="14" dirty="0">
                <a:latin typeface="Tahoma"/>
                <a:cs typeface="Tahoma"/>
              </a:rPr>
              <a:t> O</a:t>
            </a:r>
            <a:r>
              <a:rPr sz="2176" spc="32" dirty="0">
                <a:latin typeface="Tahoma"/>
                <a:cs typeface="Tahoma"/>
              </a:rPr>
              <a:t> </a:t>
            </a:r>
            <a:r>
              <a:rPr sz="2176" spc="9" dirty="0">
                <a:latin typeface="Tahoma"/>
                <a:cs typeface="Tahoma"/>
              </a:rPr>
              <a:t>que muda?</a:t>
            </a:r>
            <a:endParaRPr sz="2176">
              <a:latin typeface="Tahoma"/>
              <a:cs typeface="Tahoma"/>
            </a:endParaRPr>
          </a:p>
          <a:p>
            <a:pPr marL="754897" lvl="1" indent="-286757">
              <a:spcBef>
                <a:spcPts val="472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322" algn="l"/>
                <a:tab pos="755472" algn="l"/>
              </a:tabLst>
            </a:pPr>
            <a:r>
              <a:rPr sz="1768" spc="14" dirty="0">
                <a:latin typeface="Tahoma"/>
                <a:cs typeface="Tahoma"/>
              </a:rPr>
              <a:t>A</a:t>
            </a:r>
            <a:r>
              <a:rPr sz="1768" spc="9" dirty="0">
                <a:latin typeface="Tahoma"/>
                <a:cs typeface="Tahoma"/>
              </a:rPr>
              <a:t> semântica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dos</a:t>
            </a:r>
            <a:r>
              <a:rPr sz="1768" spc="14" dirty="0">
                <a:latin typeface="Tahoma"/>
                <a:cs typeface="Tahoma"/>
              </a:rPr>
              <a:t> modelos</a:t>
            </a:r>
            <a:endParaRPr sz="1768">
              <a:latin typeface="Tahoma"/>
              <a:cs typeface="Tahoma"/>
            </a:endParaRPr>
          </a:p>
          <a:p>
            <a:pPr marL="1155667" marR="903458" lvl="2" indent="-229751">
              <a:spcBef>
                <a:spcPts val="340"/>
              </a:spcBef>
              <a:buClr>
                <a:srgbClr val="75B649"/>
              </a:buClr>
              <a:buSzPct val="48387"/>
              <a:buFont typeface="Times New Roman"/>
              <a:buChar char="■"/>
              <a:tabLst>
                <a:tab pos="1155667" algn="l"/>
                <a:tab pos="1156243" algn="l"/>
              </a:tabLst>
            </a:pPr>
            <a:r>
              <a:rPr sz="1406" spc="-5" dirty="0">
                <a:latin typeface="Tahoma"/>
                <a:cs typeface="Tahoma"/>
              </a:rPr>
              <a:t>estrutura do código; estrutura do sistema; comportamento de um componente; </a:t>
            </a:r>
            <a:r>
              <a:rPr sz="1406" spc="-426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comportamento</a:t>
            </a:r>
            <a:r>
              <a:rPr sz="1406" spc="-14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de</a:t>
            </a:r>
            <a:r>
              <a:rPr sz="1406" spc="-14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um</a:t>
            </a:r>
            <a:r>
              <a:rPr sz="1406" spc="-18" dirty="0">
                <a:latin typeface="Tahoma"/>
                <a:cs typeface="Tahoma"/>
              </a:rPr>
              <a:t> </a:t>
            </a:r>
            <a:r>
              <a:rPr sz="1406" spc="-5" dirty="0">
                <a:latin typeface="Tahoma"/>
                <a:cs typeface="Tahoma"/>
              </a:rPr>
              <a:t>sistema</a:t>
            </a:r>
            <a:endParaRPr sz="1406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2956" y="690304"/>
            <a:ext cx="3346658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Apresentação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1066" y="2295044"/>
            <a:ext cx="1484460" cy="38141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3" b="1" spc="-5" dirty="0">
                <a:latin typeface="Tahoma"/>
                <a:cs typeface="Tahoma"/>
              </a:rPr>
              <a:t>Objetivos</a:t>
            </a:r>
            <a:endParaRPr sz="2403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6592" y="2713487"/>
            <a:ext cx="4049157" cy="39593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81429" y="2718325"/>
            <a:ext cx="4039944" cy="3920635"/>
          </a:xfrm>
          <a:prstGeom prst="rect">
            <a:avLst/>
          </a:prstGeom>
          <a:ln w="10668">
            <a:solidFill>
              <a:srgbClr val="4649B3"/>
            </a:solidFill>
          </a:ln>
        </p:spPr>
        <p:txBody>
          <a:bodyPr vert="horz" wrap="square" lIns="0" tIns="43762" rIns="0" bIns="0" rtlCol="0">
            <a:spAutoFit/>
          </a:bodyPr>
          <a:lstStyle/>
          <a:p>
            <a:pPr marL="433591" marR="123225" indent="-343188">
              <a:lnSpc>
                <a:spcPct val="100299"/>
              </a:lnSpc>
              <a:spcBef>
                <a:spcPts val="345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Compreender o </a:t>
            </a:r>
            <a:r>
              <a:rPr sz="1995" spc="5" dirty="0">
                <a:latin typeface="Tahoma"/>
                <a:cs typeface="Tahoma"/>
              </a:rPr>
              <a:t>objetivo </a:t>
            </a:r>
            <a:r>
              <a:rPr sz="1995" spc="9" dirty="0">
                <a:latin typeface="Tahoma"/>
                <a:cs typeface="Tahoma"/>
              </a:rPr>
              <a:t>do </a:t>
            </a:r>
            <a:r>
              <a:rPr sz="1995" spc="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projeto </a:t>
            </a:r>
            <a:r>
              <a:rPr sz="1995" spc="-5" dirty="0">
                <a:latin typeface="Tahoma"/>
                <a:cs typeface="Tahoma"/>
              </a:rPr>
              <a:t>de </a:t>
            </a:r>
            <a:r>
              <a:rPr sz="1995" spc="5" dirty="0">
                <a:latin typeface="Tahoma"/>
                <a:cs typeface="Tahoma"/>
              </a:rPr>
              <a:t>testes </a:t>
            </a:r>
            <a:r>
              <a:rPr sz="1995" dirty="0">
                <a:latin typeface="Tahoma"/>
                <a:cs typeface="Tahoma"/>
              </a:rPr>
              <a:t>e </a:t>
            </a:r>
            <a:r>
              <a:rPr sz="1995" spc="9" dirty="0">
                <a:latin typeface="Tahoma"/>
                <a:cs typeface="Tahoma"/>
              </a:rPr>
              <a:t>os </a:t>
            </a:r>
            <a:r>
              <a:rPr sz="1995" dirty="0">
                <a:latin typeface="Tahoma"/>
                <a:cs typeface="Tahoma"/>
              </a:rPr>
              <a:t>desafios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que</a:t>
            </a:r>
            <a:r>
              <a:rPr sz="1995" spc="-27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o</a:t>
            </a:r>
            <a:r>
              <a:rPr sz="1995" spc="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projetista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spc="9" dirty="0">
                <a:latin typeface="Tahoma"/>
                <a:cs typeface="Tahoma"/>
              </a:rPr>
              <a:t>de</a:t>
            </a:r>
            <a:r>
              <a:rPr sz="1995" spc="-27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testes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deve </a:t>
            </a:r>
            <a:r>
              <a:rPr sz="1995" spc="-60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vencer.</a:t>
            </a:r>
            <a:endParaRPr sz="1995">
              <a:latin typeface="Tahoma"/>
              <a:cs typeface="Tahoma"/>
            </a:endParaRPr>
          </a:p>
          <a:p>
            <a:pPr marL="433591" marR="133590" indent="-343188">
              <a:lnSpc>
                <a:spcPct val="100299"/>
              </a:lnSpc>
              <a:spcBef>
                <a:spcPts val="485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995" spc="5" dirty="0">
                <a:latin typeface="Tahoma"/>
                <a:cs typeface="Tahoma"/>
              </a:rPr>
              <a:t>Saber </a:t>
            </a:r>
            <a:r>
              <a:rPr sz="1995" dirty="0">
                <a:latin typeface="Tahoma"/>
                <a:cs typeface="Tahoma"/>
              </a:rPr>
              <a:t>quais </a:t>
            </a:r>
            <a:r>
              <a:rPr sz="1995" spc="-5" dirty="0">
                <a:latin typeface="Tahoma"/>
                <a:cs typeface="Tahoma"/>
              </a:rPr>
              <a:t>as </a:t>
            </a:r>
            <a:r>
              <a:rPr sz="1995" dirty="0">
                <a:latin typeface="Tahoma"/>
                <a:cs typeface="Tahoma"/>
              </a:rPr>
              <a:t>condições </a:t>
            </a:r>
            <a:r>
              <a:rPr sz="1995" spc="9" dirty="0">
                <a:latin typeface="Tahoma"/>
                <a:cs typeface="Tahoma"/>
              </a:rPr>
              <a:t>que </a:t>
            </a:r>
            <a:r>
              <a:rPr sz="1995" spc="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devem ser satisfeitas para que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os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testes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sejam</a:t>
            </a:r>
            <a:r>
              <a:rPr sz="1995" spc="-3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reveladores</a:t>
            </a:r>
            <a:r>
              <a:rPr sz="1995" spc="-27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de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defeitos</a:t>
            </a:r>
            <a:endParaRPr sz="1995">
              <a:latin typeface="Tahoma"/>
              <a:cs typeface="Tahoma"/>
            </a:endParaRPr>
          </a:p>
          <a:p>
            <a:pPr marL="433591" indent="-343188" algn="just">
              <a:spcBef>
                <a:spcPts val="490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Tipos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spc="9" dirty="0">
                <a:latin typeface="Tahoma"/>
                <a:cs typeface="Tahoma"/>
              </a:rPr>
              <a:t>de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técnicas</a:t>
            </a:r>
            <a:endParaRPr sz="1995">
              <a:latin typeface="Tahoma"/>
              <a:cs typeface="Tahoma"/>
            </a:endParaRPr>
          </a:p>
          <a:p>
            <a:pPr marL="433591" marR="573515" indent="-343188" algn="just">
              <a:lnSpc>
                <a:spcPct val="100499"/>
              </a:lnSpc>
              <a:spcBef>
                <a:spcPts val="467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434167" algn="l"/>
              </a:tabLst>
            </a:pPr>
            <a:r>
              <a:rPr sz="1995" dirty="0">
                <a:latin typeface="Tahoma"/>
                <a:cs typeface="Tahoma"/>
              </a:rPr>
              <a:t>Conhecer a importância </a:t>
            </a:r>
            <a:r>
              <a:rPr sz="1995" spc="-5" dirty="0">
                <a:latin typeface="Tahoma"/>
                <a:cs typeface="Tahoma"/>
              </a:rPr>
              <a:t>de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modelos e </a:t>
            </a:r>
            <a:r>
              <a:rPr sz="1995" spc="-5" dirty="0">
                <a:latin typeface="Tahoma"/>
                <a:cs typeface="Tahoma"/>
              </a:rPr>
              <a:t>critérios </a:t>
            </a:r>
            <a:r>
              <a:rPr sz="1995" dirty="0">
                <a:latin typeface="Tahoma"/>
                <a:cs typeface="Tahoma"/>
              </a:rPr>
              <a:t>para </a:t>
            </a:r>
            <a:r>
              <a:rPr sz="1995" spc="-5" dirty="0">
                <a:latin typeface="Tahoma"/>
                <a:cs typeface="Tahoma"/>
              </a:rPr>
              <a:t>os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testes</a:t>
            </a:r>
            <a:endParaRPr sz="1995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25" y="2295044"/>
            <a:ext cx="1188490" cy="38141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3" b="1" spc="-9" dirty="0">
                <a:latin typeface="Tahoma"/>
                <a:cs typeface="Tahoma"/>
              </a:rPr>
              <a:t>T</a:t>
            </a:r>
            <a:r>
              <a:rPr sz="2403" b="1" spc="5" dirty="0">
                <a:latin typeface="Tahoma"/>
                <a:cs typeface="Tahoma"/>
              </a:rPr>
              <a:t>ó</a:t>
            </a:r>
            <a:r>
              <a:rPr sz="2403" b="1" dirty="0">
                <a:latin typeface="Tahoma"/>
                <a:cs typeface="Tahoma"/>
              </a:rPr>
              <a:t>p</a:t>
            </a:r>
            <a:r>
              <a:rPr sz="2403" b="1" spc="-5" dirty="0">
                <a:latin typeface="Tahoma"/>
                <a:cs typeface="Tahoma"/>
              </a:rPr>
              <a:t>i</a:t>
            </a:r>
            <a:r>
              <a:rPr sz="2403" b="1" spc="5" dirty="0">
                <a:latin typeface="Tahoma"/>
                <a:cs typeface="Tahoma"/>
              </a:rPr>
              <a:t>c</a:t>
            </a:r>
            <a:r>
              <a:rPr sz="2403" b="1" spc="-18" dirty="0">
                <a:latin typeface="Tahoma"/>
                <a:cs typeface="Tahoma"/>
              </a:rPr>
              <a:t>o</a:t>
            </a:r>
            <a:r>
              <a:rPr sz="2403" b="1" dirty="0">
                <a:latin typeface="Tahoma"/>
                <a:cs typeface="Tahoma"/>
              </a:rPr>
              <a:t>s</a:t>
            </a:r>
            <a:endParaRPr sz="2403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63889" y="2713430"/>
            <a:ext cx="4050884" cy="3959905"/>
            <a:chOff x="5421566" y="2992310"/>
            <a:chExt cx="4467225" cy="4366895"/>
          </a:xfrm>
        </p:grpSpPr>
        <p:sp>
          <p:nvSpPr>
            <p:cNvPr id="8" name="object 8"/>
            <p:cNvSpPr/>
            <p:nvPr/>
          </p:nvSpPr>
          <p:spPr>
            <a:xfrm>
              <a:off x="5426964" y="29977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C16B95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1630" y="2992374"/>
              <a:ext cx="4466843" cy="43662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26964" y="2997708"/>
              <a:ext cx="4456430" cy="4356100"/>
            </a:xfrm>
            <a:custGeom>
              <a:avLst/>
              <a:gdLst/>
              <a:ahLst/>
              <a:cxnLst/>
              <a:rect l="l" t="t" r="r" b="b"/>
              <a:pathLst>
                <a:path w="4456430" h="4356100">
                  <a:moveTo>
                    <a:pt x="0" y="0"/>
                  </a:moveTo>
                  <a:lnTo>
                    <a:pt x="4456175" y="0"/>
                  </a:lnTo>
                  <a:lnTo>
                    <a:pt x="4456175" y="4355591"/>
                  </a:lnTo>
                  <a:lnTo>
                    <a:pt x="0" y="435559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C16B95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48426" y="2679499"/>
            <a:ext cx="3796948" cy="3662336"/>
          </a:xfrm>
          <a:prstGeom prst="rect">
            <a:avLst/>
          </a:prstGeom>
        </p:spPr>
        <p:txBody>
          <a:bodyPr vert="horz" wrap="square" lIns="0" tIns="82918" rIns="0" bIns="0" rtlCol="0">
            <a:spAutoFit/>
          </a:bodyPr>
          <a:lstStyle/>
          <a:p>
            <a:pPr marL="354128" indent="-343188">
              <a:spcBef>
                <a:spcPts val="653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spc="-5" dirty="0">
                <a:latin typeface="Tahoma"/>
                <a:cs typeface="Tahoma"/>
              </a:rPr>
              <a:t>Visão</a:t>
            </a:r>
            <a:r>
              <a:rPr sz="2403" spc="-32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esquemática</a:t>
            </a:r>
            <a:endParaRPr sz="2403">
              <a:latin typeface="Tahoma"/>
              <a:cs typeface="Tahoma"/>
            </a:endParaRPr>
          </a:p>
          <a:p>
            <a:pPr marL="354128" indent="-343188">
              <a:spcBef>
                <a:spcPts val="567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spc="-5" dirty="0">
                <a:latin typeface="Tahoma"/>
                <a:cs typeface="Tahoma"/>
              </a:rPr>
              <a:t>Desafios</a:t>
            </a:r>
            <a:endParaRPr sz="2403">
              <a:latin typeface="Tahoma"/>
              <a:cs typeface="Tahoma"/>
            </a:endParaRPr>
          </a:p>
          <a:p>
            <a:pPr marL="354128" marR="4607" indent="-343188">
              <a:spcBef>
                <a:spcPts val="576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spc="-5" dirty="0">
                <a:latin typeface="Tahoma"/>
                <a:cs typeface="Tahoma"/>
              </a:rPr>
              <a:t>Condições para revelação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 defeitos</a:t>
            </a:r>
            <a:endParaRPr sz="2403">
              <a:latin typeface="Tahoma"/>
              <a:cs typeface="Tahoma"/>
            </a:endParaRPr>
          </a:p>
          <a:p>
            <a:pPr marL="354128" marR="1650294" indent="-343188">
              <a:lnSpc>
                <a:spcPts val="2875"/>
              </a:lnSpc>
              <a:spcBef>
                <a:spcPts val="680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spc="-5" dirty="0">
                <a:latin typeface="Tahoma"/>
                <a:cs typeface="Tahoma"/>
              </a:rPr>
              <a:t>Técnicas</a:t>
            </a:r>
            <a:r>
              <a:rPr sz="2403" spc="-68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Não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Estruturadas</a:t>
            </a:r>
            <a:endParaRPr sz="2403">
              <a:latin typeface="Tahoma"/>
              <a:cs typeface="Tahoma"/>
            </a:endParaRPr>
          </a:p>
          <a:p>
            <a:pPr marL="354128" indent="-343188">
              <a:spcBef>
                <a:spcPts val="481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spc="-5" dirty="0">
                <a:latin typeface="Tahoma"/>
                <a:cs typeface="Tahoma"/>
              </a:rPr>
              <a:t>Técnicas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Estruturadas</a:t>
            </a:r>
            <a:endParaRPr sz="2403">
              <a:latin typeface="Tahoma"/>
              <a:cs typeface="Tahoma"/>
            </a:endParaRPr>
          </a:p>
          <a:p>
            <a:pPr marL="754897" marR="105950" lvl="1" indent="-286182">
              <a:lnSpc>
                <a:spcPct val="100499"/>
              </a:lnSpc>
              <a:spcBef>
                <a:spcPts val="472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995" spc="5" dirty="0">
                <a:latin typeface="Tahoma"/>
                <a:cs typeface="Tahoma"/>
              </a:rPr>
              <a:t>Importância</a:t>
            </a:r>
            <a:r>
              <a:rPr sz="1995" spc="-54" dirty="0">
                <a:latin typeface="Tahoma"/>
                <a:cs typeface="Tahoma"/>
              </a:rPr>
              <a:t> </a:t>
            </a:r>
            <a:r>
              <a:rPr sz="1995" spc="9" dirty="0">
                <a:latin typeface="Tahoma"/>
                <a:cs typeface="Tahoma"/>
              </a:rPr>
              <a:t>de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modelos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e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critérios</a:t>
            </a:r>
            <a:endParaRPr sz="1995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39282" y="6026749"/>
            <a:ext cx="617737" cy="6191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6648" y="954195"/>
            <a:ext cx="5431121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Modelos</a:t>
            </a:r>
            <a:r>
              <a:rPr spc="27" dirty="0"/>
              <a:t> </a:t>
            </a:r>
            <a:r>
              <a:rPr spc="-9" dirty="0"/>
              <a:t>mais</a:t>
            </a:r>
            <a:r>
              <a:rPr spc="-14" dirty="0"/>
              <a:t> </a:t>
            </a:r>
            <a:r>
              <a:rPr spc="-5" dirty="0"/>
              <a:t>comuns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20009" y="2228878"/>
            <a:ext cx="5141485" cy="485991"/>
            <a:chOff x="520954" y="2457957"/>
            <a:chExt cx="5669915" cy="535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352" y="2465832"/>
              <a:ext cx="5652515" cy="5196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4924" y="2471927"/>
              <a:ext cx="5641975" cy="508000"/>
            </a:xfrm>
            <a:custGeom>
              <a:avLst/>
              <a:gdLst/>
              <a:ahLst/>
              <a:cxnLst/>
              <a:rect l="l" t="t" r="r" b="b"/>
              <a:pathLst>
                <a:path w="5641975" h="508000">
                  <a:moveTo>
                    <a:pt x="0" y="0"/>
                  </a:moveTo>
                  <a:lnTo>
                    <a:pt x="5641847" y="0"/>
                  </a:lnTo>
                  <a:lnTo>
                    <a:pt x="5641847" y="507491"/>
                  </a:lnTo>
                  <a:lnTo>
                    <a:pt x="0" y="507491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4B4DB5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17786" y="2444240"/>
            <a:ext cx="621308" cy="180210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75432" indent="-64492">
              <a:spcBef>
                <a:spcPts val="100"/>
              </a:spcBef>
              <a:buSzPct val="91666"/>
              <a:buChar char="•"/>
              <a:tabLst>
                <a:tab pos="76008" algn="l"/>
              </a:tabLst>
            </a:pPr>
            <a:r>
              <a:rPr sz="1088" spc="-14" dirty="0">
                <a:latin typeface="Tahoma"/>
                <a:cs typeface="Tahoma"/>
              </a:rPr>
              <a:t>i</a:t>
            </a:r>
            <a:r>
              <a:rPr sz="1088" spc="5" dirty="0">
                <a:latin typeface="Tahoma"/>
                <a:cs typeface="Tahoma"/>
              </a:rPr>
              <a:t>n</a:t>
            </a:r>
            <a:r>
              <a:rPr sz="1088" spc="-9" dirty="0">
                <a:latin typeface="Tahoma"/>
                <a:cs typeface="Tahoma"/>
              </a:rPr>
              <a:t>t</a:t>
            </a:r>
            <a:r>
              <a:rPr sz="1088" spc="5" dirty="0">
                <a:latin typeface="Tahoma"/>
                <a:cs typeface="Tahoma"/>
              </a:rPr>
              <a:t>e</a:t>
            </a:r>
            <a:r>
              <a:rPr sz="1088" spc="-5" dirty="0">
                <a:latin typeface="Tahoma"/>
                <a:cs typeface="Tahoma"/>
              </a:rPr>
              <a:t>r</a:t>
            </a:r>
            <a:r>
              <a:rPr sz="1088" spc="-14" dirty="0">
                <a:latin typeface="Tahoma"/>
                <a:cs typeface="Tahoma"/>
              </a:rPr>
              <a:t>f</a:t>
            </a:r>
            <a:r>
              <a:rPr sz="1088" spc="9" dirty="0">
                <a:latin typeface="Tahoma"/>
                <a:cs typeface="Tahoma"/>
              </a:rPr>
              <a:t>a</a:t>
            </a:r>
            <a:r>
              <a:rPr sz="1088" dirty="0">
                <a:latin typeface="Tahoma"/>
                <a:cs typeface="Tahoma"/>
              </a:rPr>
              <a:t>c</a:t>
            </a:r>
            <a:r>
              <a:rPr sz="1088" spc="5" dirty="0">
                <a:latin typeface="Tahoma"/>
                <a:cs typeface="Tahoma"/>
              </a:rPr>
              <a:t>e</a:t>
            </a:r>
            <a:endParaRPr sz="1088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8763" y="2060279"/>
            <a:ext cx="3621323" cy="364493"/>
            <a:chOff x="795274" y="2272029"/>
            <a:chExt cx="3993515" cy="401955"/>
          </a:xfrm>
        </p:grpSpPr>
        <p:sp>
          <p:nvSpPr>
            <p:cNvPr id="8" name="object 8"/>
            <p:cNvSpPr/>
            <p:nvPr/>
          </p:nvSpPr>
          <p:spPr>
            <a:xfrm>
              <a:off x="820838" y="2316800"/>
              <a:ext cx="3946525" cy="335280"/>
            </a:xfrm>
            <a:custGeom>
              <a:avLst/>
              <a:gdLst/>
              <a:ahLst/>
              <a:cxnLst/>
              <a:rect l="l" t="t" r="r" b="b"/>
              <a:pathLst>
                <a:path w="3946525" h="335280">
                  <a:moveTo>
                    <a:pt x="3885273" y="334959"/>
                  </a:moveTo>
                  <a:lnTo>
                    <a:pt x="55441" y="334955"/>
                  </a:lnTo>
                  <a:lnTo>
                    <a:pt x="47999" y="333435"/>
                  </a:lnTo>
                  <a:lnTo>
                    <a:pt x="3885292" y="334955"/>
                  </a:lnTo>
                  <a:close/>
                </a:path>
                <a:path w="3946525" h="335280">
                  <a:moveTo>
                    <a:pt x="39720" y="331744"/>
                  </a:moveTo>
                  <a:lnTo>
                    <a:pt x="32029" y="330173"/>
                  </a:lnTo>
                  <a:lnTo>
                    <a:pt x="23432" y="324278"/>
                  </a:lnTo>
                  <a:lnTo>
                    <a:pt x="26505" y="325815"/>
                  </a:lnTo>
                  <a:lnTo>
                    <a:pt x="28029" y="327339"/>
                  </a:lnTo>
                  <a:lnTo>
                    <a:pt x="31077" y="328863"/>
                  </a:lnTo>
                  <a:lnTo>
                    <a:pt x="39720" y="331744"/>
                  </a:lnTo>
                  <a:close/>
                </a:path>
                <a:path w="3946525" h="335280">
                  <a:moveTo>
                    <a:pt x="18624" y="320982"/>
                  </a:moveTo>
                  <a:lnTo>
                    <a:pt x="13170" y="317243"/>
                  </a:lnTo>
                  <a:lnTo>
                    <a:pt x="9779" y="312137"/>
                  </a:lnTo>
                  <a:lnTo>
                    <a:pt x="18624" y="320982"/>
                  </a:lnTo>
                  <a:close/>
                </a:path>
                <a:path w="3946525" h="335280">
                  <a:moveTo>
                    <a:pt x="5169" y="305196"/>
                  </a:moveTo>
                  <a:lnTo>
                    <a:pt x="3751" y="303061"/>
                  </a:lnTo>
                  <a:lnTo>
                    <a:pt x="5169" y="304479"/>
                  </a:lnTo>
                  <a:lnTo>
                    <a:pt x="5169" y="305196"/>
                  </a:lnTo>
                  <a:close/>
                </a:path>
                <a:path w="3946525" h="335280">
                  <a:moveTo>
                    <a:pt x="2121" y="300606"/>
                  </a:moveTo>
                  <a:lnTo>
                    <a:pt x="1656" y="299907"/>
                  </a:lnTo>
                  <a:lnTo>
                    <a:pt x="2121" y="299907"/>
                  </a:lnTo>
                  <a:lnTo>
                    <a:pt x="2121" y="300606"/>
                  </a:lnTo>
                  <a:close/>
                </a:path>
                <a:path w="3946525" h="335280">
                  <a:moveTo>
                    <a:pt x="597" y="298312"/>
                  </a:moveTo>
                  <a:lnTo>
                    <a:pt x="0" y="295335"/>
                  </a:lnTo>
                  <a:lnTo>
                    <a:pt x="597" y="295335"/>
                  </a:lnTo>
                  <a:lnTo>
                    <a:pt x="597" y="298312"/>
                  </a:lnTo>
                  <a:close/>
                </a:path>
                <a:path w="3946525" h="335280">
                  <a:moveTo>
                    <a:pt x="3933353" y="1203"/>
                  </a:moveTo>
                  <a:lnTo>
                    <a:pt x="3932517" y="1203"/>
                  </a:lnTo>
                  <a:lnTo>
                    <a:pt x="3932517" y="0"/>
                  </a:lnTo>
                  <a:lnTo>
                    <a:pt x="3933353" y="1203"/>
                  </a:lnTo>
                  <a:close/>
                </a:path>
                <a:path w="3946525" h="335280">
                  <a:moveTo>
                    <a:pt x="3937586" y="7299"/>
                  </a:moveTo>
                  <a:lnTo>
                    <a:pt x="3937089" y="7299"/>
                  </a:lnTo>
                  <a:lnTo>
                    <a:pt x="3937089" y="6583"/>
                  </a:lnTo>
                  <a:lnTo>
                    <a:pt x="3937586" y="7299"/>
                  </a:lnTo>
                  <a:close/>
                </a:path>
                <a:path w="3946525" h="335280">
                  <a:moveTo>
                    <a:pt x="3939703" y="10347"/>
                  </a:moveTo>
                  <a:lnTo>
                    <a:pt x="3938613" y="10347"/>
                  </a:lnTo>
                  <a:lnTo>
                    <a:pt x="3938613" y="8778"/>
                  </a:lnTo>
                  <a:lnTo>
                    <a:pt x="3939703" y="10347"/>
                  </a:lnTo>
                  <a:close/>
                </a:path>
                <a:path w="3946525" h="335280">
                  <a:moveTo>
                    <a:pt x="3941540" y="13395"/>
                  </a:moveTo>
                  <a:lnTo>
                    <a:pt x="3940137" y="13395"/>
                  </a:lnTo>
                  <a:lnTo>
                    <a:pt x="3940137" y="10972"/>
                  </a:lnTo>
                  <a:lnTo>
                    <a:pt x="3941423" y="12824"/>
                  </a:lnTo>
                  <a:lnTo>
                    <a:pt x="3941540" y="13395"/>
                  </a:lnTo>
                  <a:close/>
                </a:path>
                <a:path w="3946525" h="335280">
                  <a:moveTo>
                    <a:pt x="3942479" y="17967"/>
                  </a:moveTo>
                  <a:lnTo>
                    <a:pt x="3941661" y="17967"/>
                  </a:lnTo>
                  <a:lnTo>
                    <a:pt x="3941661" y="13984"/>
                  </a:lnTo>
                  <a:lnTo>
                    <a:pt x="3942479" y="17967"/>
                  </a:lnTo>
                  <a:close/>
                </a:path>
                <a:path w="3946525" h="335280">
                  <a:moveTo>
                    <a:pt x="3943417" y="22539"/>
                  </a:moveTo>
                  <a:lnTo>
                    <a:pt x="3943185" y="22539"/>
                  </a:lnTo>
                  <a:lnTo>
                    <a:pt x="3943185" y="21408"/>
                  </a:lnTo>
                  <a:lnTo>
                    <a:pt x="3943417" y="22539"/>
                  </a:lnTo>
                  <a:close/>
                </a:path>
                <a:path w="3946525" h="335280">
                  <a:moveTo>
                    <a:pt x="3945920" y="34731"/>
                  </a:moveTo>
                  <a:lnTo>
                    <a:pt x="3944709" y="34731"/>
                  </a:lnTo>
                  <a:lnTo>
                    <a:pt x="3944709" y="28832"/>
                  </a:lnTo>
                  <a:lnTo>
                    <a:pt x="3945920" y="34731"/>
                  </a:lnTo>
                  <a:close/>
                </a:path>
                <a:path w="3946525" h="335280">
                  <a:moveTo>
                    <a:pt x="3934166" y="308801"/>
                  </a:moveTo>
                  <a:lnTo>
                    <a:pt x="3935565" y="306003"/>
                  </a:lnTo>
                  <a:lnTo>
                    <a:pt x="3937089" y="304479"/>
                  </a:lnTo>
                  <a:lnTo>
                    <a:pt x="3940161" y="298312"/>
                  </a:lnTo>
                  <a:lnTo>
                    <a:pt x="3941661" y="293811"/>
                  </a:lnTo>
                  <a:lnTo>
                    <a:pt x="3943185" y="287715"/>
                  </a:lnTo>
                  <a:lnTo>
                    <a:pt x="3944709" y="277047"/>
                  </a:lnTo>
                  <a:lnTo>
                    <a:pt x="3946224" y="36211"/>
                  </a:lnTo>
                  <a:lnTo>
                    <a:pt x="3946233" y="275523"/>
                  </a:lnTo>
                  <a:lnTo>
                    <a:pt x="3941423" y="298312"/>
                  </a:lnTo>
                  <a:lnTo>
                    <a:pt x="3934166" y="308801"/>
                  </a:lnTo>
                  <a:close/>
                </a:path>
                <a:path w="3946525" h="335280">
                  <a:moveTo>
                    <a:pt x="3931418" y="312773"/>
                  </a:moveTo>
                  <a:lnTo>
                    <a:pt x="3932517" y="310575"/>
                  </a:lnTo>
                  <a:lnTo>
                    <a:pt x="3933885" y="309206"/>
                  </a:lnTo>
                  <a:lnTo>
                    <a:pt x="3931418" y="312773"/>
                  </a:lnTo>
                  <a:close/>
                </a:path>
                <a:path w="3946525" h="335280">
                  <a:moveTo>
                    <a:pt x="3925464" y="319152"/>
                  </a:moveTo>
                  <a:lnTo>
                    <a:pt x="3930464" y="314152"/>
                  </a:lnTo>
                  <a:lnTo>
                    <a:pt x="3928326" y="317243"/>
                  </a:lnTo>
                  <a:lnTo>
                    <a:pt x="3925464" y="319152"/>
                  </a:lnTo>
                  <a:close/>
                </a:path>
                <a:path w="3946525" h="335280">
                  <a:moveTo>
                    <a:pt x="3920887" y="322205"/>
                  </a:moveTo>
                  <a:lnTo>
                    <a:pt x="3921849" y="321243"/>
                  </a:lnTo>
                  <a:lnTo>
                    <a:pt x="3923767" y="320284"/>
                  </a:lnTo>
                  <a:lnTo>
                    <a:pt x="3920887" y="322205"/>
                  </a:lnTo>
                  <a:close/>
                </a:path>
                <a:path w="3946525" h="335280">
                  <a:moveTo>
                    <a:pt x="3901215" y="331735"/>
                  </a:moveTo>
                  <a:lnTo>
                    <a:pt x="3906609" y="330387"/>
                  </a:lnTo>
                  <a:lnTo>
                    <a:pt x="3914644" y="326369"/>
                  </a:lnTo>
                  <a:lnTo>
                    <a:pt x="3908943" y="330173"/>
                  </a:lnTo>
                  <a:lnTo>
                    <a:pt x="3901215" y="331735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868837" y="2650235"/>
              <a:ext cx="3837304" cy="1905"/>
            </a:xfrm>
            <a:custGeom>
              <a:avLst/>
              <a:gdLst/>
              <a:ahLst/>
              <a:cxnLst/>
              <a:rect l="l" t="t" r="r" b="b"/>
              <a:pathLst>
                <a:path w="3837304" h="1905">
                  <a:moveTo>
                    <a:pt x="-21336" y="762"/>
                  </a:moveTo>
                  <a:lnTo>
                    <a:pt x="3858629" y="762"/>
                  </a:lnTo>
                </a:path>
              </a:pathLst>
            </a:custGeom>
            <a:ln w="441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528" y="2353055"/>
              <a:ext cx="86367" cy="3168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53356" y="2316800"/>
              <a:ext cx="10160" cy="18415"/>
            </a:xfrm>
            <a:custGeom>
              <a:avLst/>
              <a:gdLst/>
              <a:ahLst/>
              <a:cxnLst/>
              <a:rect l="l" t="t" r="r" b="b"/>
              <a:pathLst>
                <a:path w="10160" h="18414">
                  <a:moveTo>
                    <a:pt x="0" y="0"/>
                  </a:moveTo>
                  <a:lnTo>
                    <a:pt x="835" y="1203"/>
                  </a:lnTo>
                </a:path>
                <a:path w="10160" h="18414">
                  <a:moveTo>
                    <a:pt x="4571" y="6583"/>
                  </a:moveTo>
                  <a:lnTo>
                    <a:pt x="5068" y="7299"/>
                  </a:lnTo>
                </a:path>
                <a:path w="10160" h="18414">
                  <a:moveTo>
                    <a:pt x="6095" y="8778"/>
                  </a:moveTo>
                  <a:lnTo>
                    <a:pt x="7185" y="10347"/>
                  </a:lnTo>
                </a:path>
                <a:path w="10160" h="18414">
                  <a:moveTo>
                    <a:pt x="7619" y="10972"/>
                  </a:moveTo>
                  <a:lnTo>
                    <a:pt x="8905" y="12824"/>
                  </a:lnTo>
                  <a:lnTo>
                    <a:pt x="9022" y="13395"/>
                  </a:lnTo>
                </a:path>
                <a:path w="10160" h="18414">
                  <a:moveTo>
                    <a:pt x="9143" y="13984"/>
                  </a:moveTo>
                  <a:lnTo>
                    <a:pt x="9961" y="17967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4024" y="233820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69">
                  <a:moveTo>
                    <a:pt x="-21336" y="565"/>
                  </a:moveTo>
                  <a:lnTo>
                    <a:pt x="21568" y="565"/>
                  </a:lnTo>
                </a:path>
              </a:pathLst>
            </a:custGeom>
            <a:ln w="438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5005" y="2345633"/>
              <a:ext cx="12065" cy="280035"/>
            </a:xfrm>
            <a:custGeom>
              <a:avLst/>
              <a:gdLst/>
              <a:ahLst/>
              <a:cxnLst/>
              <a:rect l="l" t="t" r="r" b="b"/>
              <a:pathLst>
                <a:path w="12064" h="280035">
                  <a:moveTo>
                    <a:pt x="10542" y="0"/>
                  </a:moveTo>
                  <a:lnTo>
                    <a:pt x="11753" y="5898"/>
                  </a:lnTo>
                </a:path>
                <a:path w="12064" h="280035">
                  <a:moveTo>
                    <a:pt x="12057" y="7378"/>
                  </a:moveTo>
                  <a:lnTo>
                    <a:pt x="12066" y="246690"/>
                  </a:lnTo>
                  <a:lnTo>
                    <a:pt x="7256" y="269479"/>
                  </a:lnTo>
                  <a:lnTo>
                    <a:pt x="0" y="279968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0718" y="2604671"/>
              <a:ext cx="75342" cy="65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16864" y="2293619"/>
              <a:ext cx="3950335" cy="358140"/>
            </a:xfrm>
            <a:custGeom>
              <a:avLst/>
              <a:gdLst/>
              <a:ahLst/>
              <a:cxnLst/>
              <a:rect l="l" t="t" r="r" b="b"/>
              <a:pathLst>
                <a:path w="3950335" h="358139">
                  <a:moveTo>
                    <a:pt x="3889248" y="358140"/>
                  </a:moveTo>
                  <a:lnTo>
                    <a:pt x="59436" y="358140"/>
                  </a:lnTo>
                  <a:lnTo>
                    <a:pt x="36004" y="353353"/>
                  </a:lnTo>
                  <a:lnTo>
                    <a:pt x="17145" y="340423"/>
                  </a:lnTo>
                  <a:lnTo>
                    <a:pt x="4572" y="321492"/>
                  </a:lnTo>
                  <a:lnTo>
                    <a:pt x="0" y="298704"/>
                  </a:lnTo>
                  <a:lnTo>
                    <a:pt x="0" y="59436"/>
                  </a:lnTo>
                  <a:lnTo>
                    <a:pt x="4572" y="36004"/>
                  </a:lnTo>
                  <a:lnTo>
                    <a:pt x="17145" y="17145"/>
                  </a:lnTo>
                  <a:lnTo>
                    <a:pt x="36004" y="4572"/>
                  </a:lnTo>
                  <a:lnTo>
                    <a:pt x="59436" y="0"/>
                  </a:lnTo>
                  <a:lnTo>
                    <a:pt x="3889248" y="0"/>
                  </a:lnTo>
                  <a:lnTo>
                    <a:pt x="3912917" y="4572"/>
                  </a:lnTo>
                  <a:lnTo>
                    <a:pt x="3932300" y="17145"/>
                  </a:lnTo>
                  <a:lnTo>
                    <a:pt x="3945397" y="36004"/>
                  </a:lnTo>
                  <a:lnTo>
                    <a:pt x="3950208" y="59436"/>
                  </a:lnTo>
                  <a:lnTo>
                    <a:pt x="3950208" y="298704"/>
                  </a:lnTo>
                  <a:lnTo>
                    <a:pt x="3945397" y="321492"/>
                  </a:lnTo>
                  <a:lnTo>
                    <a:pt x="3932300" y="340423"/>
                  </a:lnTo>
                  <a:lnTo>
                    <a:pt x="3912917" y="353353"/>
                  </a:lnTo>
                  <a:lnTo>
                    <a:pt x="3889248" y="358140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816864" y="2293619"/>
              <a:ext cx="3950335" cy="358140"/>
            </a:xfrm>
            <a:custGeom>
              <a:avLst/>
              <a:gdLst/>
              <a:ahLst/>
              <a:cxnLst/>
              <a:rect l="l" t="t" r="r" b="b"/>
              <a:pathLst>
                <a:path w="3950335" h="358139">
                  <a:moveTo>
                    <a:pt x="0" y="59436"/>
                  </a:moveTo>
                  <a:lnTo>
                    <a:pt x="4572" y="36004"/>
                  </a:lnTo>
                  <a:lnTo>
                    <a:pt x="17145" y="17145"/>
                  </a:lnTo>
                  <a:lnTo>
                    <a:pt x="36004" y="4572"/>
                  </a:lnTo>
                  <a:lnTo>
                    <a:pt x="59436" y="0"/>
                  </a:lnTo>
                  <a:lnTo>
                    <a:pt x="3889248" y="0"/>
                  </a:lnTo>
                  <a:lnTo>
                    <a:pt x="3912917" y="4572"/>
                  </a:lnTo>
                  <a:lnTo>
                    <a:pt x="3932300" y="17145"/>
                  </a:lnTo>
                  <a:lnTo>
                    <a:pt x="3945397" y="36004"/>
                  </a:lnTo>
                  <a:lnTo>
                    <a:pt x="3950208" y="59436"/>
                  </a:lnTo>
                  <a:lnTo>
                    <a:pt x="3950208" y="298704"/>
                  </a:lnTo>
                  <a:lnTo>
                    <a:pt x="3945397" y="321492"/>
                  </a:lnTo>
                  <a:lnTo>
                    <a:pt x="3932300" y="340423"/>
                  </a:lnTo>
                  <a:lnTo>
                    <a:pt x="3912917" y="353353"/>
                  </a:lnTo>
                  <a:lnTo>
                    <a:pt x="3889248" y="358140"/>
                  </a:lnTo>
                  <a:lnTo>
                    <a:pt x="59436" y="358140"/>
                  </a:lnTo>
                  <a:lnTo>
                    <a:pt x="36004" y="353353"/>
                  </a:lnTo>
                  <a:lnTo>
                    <a:pt x="17145" y="340423"/>
                  </a:lnTo>
                  <a:lnTo>
                    <a:pt x="4572" y="321492"/>
                  </a:lnTo>
                  <a:lnTo>
                    <a:pt x="0" y="298704"/>
                  </a:lnTo>
                  <a:lnTo>
                    <a:pt x="0" y="59436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27464" y="2138778"/>
            <a:ext cx="1300198" cy="180210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088" spc="5" dirty="0">
                <a:solidFill>
                  <a:srgbClr val="FFFFFF"/>
                </a:solidFill>
                <a:latin typeface="Tahoma"/>
                <a:cs typeface="Tahoma"/>
              </a:rPr>
              <a:t>Domínio</a:t>
            </a:r>
            <a:r>
              <a:rPr sz="1088" spc="-3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88" spc="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088" spc="-36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88" dirty="0">
                <a:solidFill>
                  <a:srgbClr val="FFFFFF"/>
                </a:solidFill>
                <a:latin typeface="Tahoma"/>
                <a:cs typeface="Tahoma"/>
              </a:rPr>
              <a:t>entradas</a:t>
            </a:r>
            <a:endParaRPr sz="1088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20009" y="2741588"/>
            <a:ext cx="5141485" cy="1198854"/>
            <a:chOff x="520954" y="3023362"/>
            <a:chExt cx="5669915" cy="132207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352" y="3217164"/>
              <a:ext cx="5652515" cy="111861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4924" y="3223259"/>
              <a:ext cx="5641975" cy="1108075"/>
            </a:xfrm>
            <a:custGeom>
              <a:avLst/>
              <a:gdLst/>
              <a:ahLst/>
              <a:cxnLst/>
              <a:rect l="l" t="t" r="r" b="b"/>
              <a:pathLst>
                <a:path w="5641975" h="1108075">
                  <a:moveTo>
                    <a:pt x="0" y="0"/>
                  </a:moveTo>
                  <a:lnTo>
                    <a:pt x="5641847" y="0"/>
                  </a:lnTo>
                  <a:lnTo>
                    <a:pt x="5641847" y="1107948"/>
                  </a:lnTo>
                  <a:lnTo>
                    <a:pt x="0" y="1107948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4B4DB5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1" name="object 21"/>
            <p:cNvSpPr/>
            <p:nvPr/>
          </p:nvSpPr>
          <p:spPr>
            <a:xfrm>
              <a:off x="821027" y="3074715"/>
              <a:ext cx="3946525" cy="327025"/>
            </a:xfrm>
            <a:custGeom>
              <a:avLst/>
              <a:gdLst/>
              <a:ahLst/>
              <a:cxnLst/>
              <a:rect l="l" t="t" r="r" b="b"/>
              <a:pathLst>
                <a:path w="3946525" h="327025">
                  <a:moveTo>
                    <a:pt x="3885085" y="326852"/>
                  </a:moveTo>
                  <a:lnTo>
                    <a:pt x="55244" y="326846"/>
                  </a:lnTo>
                  <a:lnTo>
                    <a:pt x="47470" y="325329"/>
                  </a:lnTo>
                  <a:lnTo>
                    <a:pt x="3885114" y="326846"/>
                  </a:lnTo>
                  <a:close/>
                </a:path>
                <a:path w="3946525" h="327025">
                  <a:moveTo>
                    <a:pt x="33220" y="322549"/>
                  </a:moveTo>
                  <a:lnTo>
                    <a:pt x="31841" y="322280"/>
                  </a:lnTo>
                  <a:lnTo>
                    <a:pt x="30126" y="321136"/>
                  </a:lnTo>
                  <a:lnTo>
                    <a:pt x="32413" y="322280"/>
                  </a:lnTo>
                  <a:lnTo>
                    <a:pt x="33220" y="322549"/>
                  </a:lnTo>
                  <a:close/>
                </a:path>
                <a:path w="3946525" h="327025">
                  <a:moveTo>
                    <a:pt x="15268" y="311231"/>
                  </a:moveTo>
                  <a:lnTo>
                    <a:pt x="12981" y="309707"/>
                  </a:lnTo>
                  <a:lnTo>
                    <a:pt x="11457" y="307420"/>
                  </a:lnTo>
                  <a:lnTo>
                    <a:pt x="15268" y="311231"/>
                  </a:lnTo>
                  <a:close/>
                </a:path>
                <a:path w="3946525" h="327025">
                  <a:moveTo>
                    <a:pt x="9552" y="304563"/>
                  </a:moveTo>
                  <a:lnTo>
                    <a:pt x="8409" y="302848"/>
                  </a:lnTo>
                  <a:lnTo>
                    <a:pt x="9552" y="303992"/>
                  </a:lnTo>
                  <a:lnTo>
                    <a:pt x="9552" y="304563"/>
                  </a:lnTo>
                  <a:close/>
                </a:path>
                <a:path w="3946525" h="327025">
                  <a:moveTo>
                    <a:pt x="3456" y="295419"/>
                  </a:moveTo>
                  <a:lnTo>
                    <a:pt x="3075" y="294848"/>
                  </a:lnTo>
                  <a:lnTo>
                    <a:pt x="3456" y="294848"/>
                  </a:lnTo>
                  <a:lnTo>
                    <a:pt x="3456" y="295419"/>
                  </a:lnTo>
                  <a:close/>
                </a:path>
                <a:path w="3946525" h="327025">
                  <a:moveTo>
                    <a:pt x="1932" y="293133"/>
                  </a:moveTo>
                  <a:lnTo>
                    <a:pt x="1043" y="291800"/>
                  </a:lnTo>
                  <a:lnTo>
                    <a:pt x="1932" y="291800"/>
                  </a:lnTo>
                  <a:lnTo>
                    <a:pt x="1932" y="293133"/>
                  </a:lnTo>
                  <a:close/>
                </a:path>
                <a:path w="3946525" h="327025">
                  <a:moveTo>
                    <a:pt x="408" y="290847"/>
                  </a:moveTo>
                  <a:lnTo>
                    <a:pt x="0" y="288751"/>
                  </a:lnTo>
                  <a:lnTo>
                    <a:pt x="408" y="288751"/>
                  </a:lnTo>
                  <a:lnTo>
                    <a:pt x="408" y="290847"/>
                  </a:lnTo>
                  <a:close/>
                </a:path>
                <a:path w="3946525" h="327025">
                  <a:moveTo>
                    <a:pt x="3937398" y="716"/>
                  </a:moveTo>
                  <a:lnTo>
                    <a:pt x="3936901" y="716"/>
                  </a:lnTo>
                  <a:lnTo>
                    <a:pt x="3936901" y="0"/>
                  </a:lnTo>
                  <a:lnTo>
                    <a:pt x="3937398" y="716"/>
                  </a:lnTo>
                  <a:close/>
                </a:path>
                <a:path w="3946525" h="327025">
                  <a:moveTo>
                    <a:pt x="3939515" y="3764"/>
                  </a:moveTo>
                  <a:lnTo>
                    <a:pt x="3938425" y="3764"/>
                  </a:lnTo>
                  <a:lnTo>
                    <a:pt x="3938425" y="2194"/>
                  </a:lnTo>
                  <a:lnTo>
                    <a:pt x="3939515" y="3764"/>
                  </a:lnTo>
                  <a:close/>
                </a:path>
                <a:path w="3946525" h="327025">
                  <a:moveTo>
                    <a:pt x="3941352" y="6811"/>
                  </a:moveTo>
                  <a:lnTo>
                    <a:pt x="3939949" y="6811"/>
                  </a:lnTo>
                  <a:lnTo>
                    <a:pt x="3939949" y="4389"/>
                  </a:lnTo>
                  <a:lnTo>
                    <a:pt x="3941234" y="6240"/>
                  </a:lnTo>
                  <a:lnTo>
                    <a:pt x="3941352" y="6811"/>
                  </a:lnTo>
                  <a:close/>
                </a:path>
                <a:path w="3946525" h="327025">
                  <a:moveTo>
                    <a:pt x="3942290" y="11384"/>
                  </a:moveTo>
                  <a:lnTo>
                    <a:pt x="3941473" y="11384"/>
                  </a:lnTo>
                  <a:lnTo>
                    <a:pt x="3941473" y="7401"/>
                  </a:lnTo>
                  <a:lnTo>
                    <a:pt x="3942290" y="11384"/>
                  </a:lnTo>
                  <a:close/>
                </a:path>
                <a:path w="3946525" h="327025">
                  <a:moveTo>
                    <a:pt x="3943229" y="15956"/>
                  </a:moveTo>
                  <a:lnTo>
                    <a:pt x="3942997" y="15956"/>
                  </a:lnTo>
                  <a:lnTo>
                    <a:pt x="3942997" y="14825"/>
                  </a:lnTo>
                  <a:lnTo>
                    <a:pt x="3943229" y="15956"/>
                  </a:lnTo>
                  <a:close/>
                </a:path>
                <a:path w="3946525" h="327025">
                  <a:moveTo>
                    <a:pt x="3945419" y="26624"/>
                  </a:moveTo>
                  <a:lnTo>
                    <a:pt x="3944521" y="26624"/>
                  </a:lnTo>
                  <a:lnTo>
                    <a:pt x="3944521" y="22249"/>
                  </a:lnTo>
                  <a:lnTo>
                    <a:pt x="3945419" y="26624"/>
                  </a:lnTo>
                  <a:close/>
                </a:path>
                <a:path w="3946525" h="327025">
                  <a:moveTo>
                    <a:pt x="3935622" y="298929"/>
                  </a:moveTo>
                  <a:lnTo>
                    <a:pt x="3938425" y="293324"/>
                  </a:lnTo>
                  <a:lnTo>
                    <a:pt x="3939949" y="291800"/>
                  </a:lnTo>
                  <a:lnTo>
                    <a:pt x="3941473" y="285703"/>
                  </a:lnTo>
                  <a:lnTo>
                    <a:pt x="3942997" y="281132"/>
                  </a:lnTo>
                  <a:lnTo>
                    <a:pt x="3944521" y="270464"/>
                  </a:lnTo>
                  <a:lnTo>
                    <a:pt x="3946026" y="29583"/>
                  </a:lnTo>
                  <a:lnTo>
                    <a:pt x="3946045" y="267416"/>
                  </a:lnTo>
                  <a:lnTo>
                    <a:pt x="3941234" y="290847"/>
                  </a:lnTo>
                  <a:lnTo>
                    <a:pt x="3935622" y="298929"/>
                  </a:lnTo>
                  <a:close/>
                </a:path>
                <a:path w="3946525" h="327025">
                  <a:moveTo>
                    <a:pt x="3927856" y="309890"/>
                  </a:moveTo>
                  <a:lnTo>
                    <a:pt x="3929281" y="307040"/>
                  </a:lnTo>
                  <a:lnTo>
                    <a:pt x="3931601" y="304719"/>
                  </a:lnTo>
                  <a:lnTo>
                    <a:pt x="3928138" y="309707"/>
                  </a:lnTo>
                  <a:lnTo>
                    <a:pt x="3927856" y="309890"/>
                  </a:lnTo>
                  <a:close/>
                </a:path>
                <a:path w="3946525" h="327025">
                  <a:moveTo>
                    <a:pt x="3923800" y="312520"/>
                  </a:moveTo>
                  <a:lnTo>
                    <a:pt x="3924709" y="311611"/>
                  </a:lnTo>
                  <a:lnTo>
                    <a:pt x="3926857" y="310537"/>
                  </a:lnTo>
                  <a:lnTo>
                    <a:pt x="3923800" y="312520"/>
                  </a:lnTo>
                  <a:close/>
                </a:path>
                <a:path w="3946525" h="327025">
                  <a:moveTo>
                    <a:pt x="3906829" y="322652"/>
                  </a:moveTo>
                  <a:lnTo>
                    <a:pt x="3907945" y="322280"/>
                  </a:lnTo>
                  <a:lnTo>
                    <a:pt x="3911477" y="320514"/>
                  </a:lnTo>
                  <a:lnTo>
                    <a:pt x="3908754" y="322280"/>
                  </a:lnTo>
                  <a:lnTo>
                    <a:pt x="3906829" y="322652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2" name="object 22"/>
            <p:cNvSpPr/>
            <p:nvPr/>
          </p:nvSpPr>
          <p:spPr>
            <a:xfrm>
              <a:off x="868497" y="3400045"/>
              <a:ext cx="3837940" cy="1905"/>
            </a:xfrm>
            <a:custGeom>
              <a:avLst/>
              <a:gdLst/>
              <a:ahLst/>
              <a:cxnLst/>
              <a:rect l="l" t="t" r="r" b="b"/>
              <a:pathLst>
                <a:path w="3837940" h="1904">
                  <a:moveTo>
                    <a:pt x="-21336" y="761"/>
                  </a:moveTo>
                  <a:lnTo>
                    <a:pt x="3858980" y="761"/>
                  </a:lnTo>
                </a:path>
              </a:pathLst>
            </a:custGeom>
            <a:ln w="441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528" y="3104388"/>
              <a:ext cx="80055" cy="3142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57927" y="3074715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4" h="11430">
                  <a:moveTo>
                    <a:pt x="0" y="0"/>
                  </a:moveTo>
                  <a:lnTo>
                    <a:pt x="497" y="716"/>
                  </a:lnTo>
                </a:path>
                <a:path w="5714" h="11430">
                  <a:moveTo>
                    <a:pt x="1524" y="2194"/>
                  </a:moveTo>
                  <a:lnTo>
                    <a:pt x="2613" y="3764"/>
                  </a:lnTo>
                </a:path>
                <a:path w="5714" h="11430">
                  <a:moveTo>
                    <a:pt x="3048" y="4389"/>
                  </a:moveTo>
                  <a:lnTo>
                    <a:pt x="4333" y="6240"/>
                  </a:lnTo>
                  <a:lnTo>
                    <a:pt x="4451" y="6811"/>
                  </a:lnTo>
                </a:path>
                <a:path w="5714" h="11430">
                  <a:moveTo>
                    <a:pt x="4572" y="7401"/>
                  </a:moveTo>
                  <a:lnTo>
                    <a:pt x="5389" y="11384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4764024" y="308954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69">
                  <a:moveTo>
                    <a:pt x="-21336" y="565"/>
                  </a:moveTo>
                  <a:lnTo>
                    <a:pt x="21568" y="565"/>
                  </a:lnTo>
                </a:path>
              </a:pathLst>
            </a:custGeom>
            <a:ln w="438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7856" y="3096965"/>
              <a:ext cx="39370" cy="300990"/>
            </a:xfrm>
            <a:custGeom>
              <a:avLst/>
              <a:gdLst/>
              <a:ahLst/>
              <a:cxnLst/>
              <a:rect l="l" t="t" r="r" b="b"/>
              <a:pathLst>
                <a:path w="39370" h="300989">
                  <a:moveTo>
                    <a:pt x="37691" y="0"/>
                  </a:moveTo>
                  <a:lnTo>
                    <a:pt x="38589" y="4374"/>
                  </a:lnTo>
                </a:path>
                <a:path w="39370" h="300989">
                  <a:moveTo>
                    <a:pt x="39197" y="7333"/>
                  </a:moveTo>
                  <a:lnTo>
                    <a:pt x="39215" y="245166"/>
                  </a:lnTo>
                  <a:lnTo>
                    <a:pt x="34405" y="268598"/>
                  </a:lnTo>
                  <a:lnTo>
                    <a:pt x="28792" y="276680"/>
                  </a:lnTo>
                </a:path>
                <a:path w="39370" h="300989">
                  <a:moveTo>
                    <a:pt x="24771" y="282470"/>
                  </a:moveTo>
                  <a:lnTo>
                    <a:pt x="21308" y="287457"/>
                  </a:lnTo>
                  <a:lnTo>
                    <a:pt x="21026" y="287640"/>
                  </a:lnTo>
                </a:path>
                <a:path w="39370" h="300989">
                  <a:moveTo>
                    <a:pt x="20028" y="288288"/>
                  </a:moveTo>
                  <a:lnTo>
                    <a:pt x="16970" y="290271"/>
                  </a:lnTo>
                </a:path>
                <a:path w="39370" h="300989">
                  <a:moveTo>
                    <a:pt x="4647" y="298264"/>
                  </a:moveTo>
                  <a:lnTo>
                    <a:pt x="1925" y="300030"/>
                  </a:lnTo>
                  <a:lnTo>
                    <a:pt x="0" y="300402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7" name="object 27"/>
            <p:cNvSpPr/>
            <p:nvPr/>
          </p:nvSpPr>
          <p:spPr>
            <a:xfrm>
              <a:off x="816864" y="3044952"/>
              <a:ext cx="3950335" cy="356870"/>
            </a:xfrm>
            <a:custGeom>
              <a:avLst/>
              <a:gdLst/>
              <a:ahLst/>
              <a:cxnLst/>
              <a:rect l="l" t="t" r="r" b="b"/>
              <a:pathLst>
                <a:path w="3950335" h="356870">
                  <a:moveTo>
                    <a:pt x="3889248" y="356616"/>
                  </a:moveTo>
                  <a:lnTo>
                    <a:pt x="59436" y="356616"/>
                  </a:lnTo>
                  <a:lnTo>
                    <a:pt x="36004" y="352044"/>
                  </a:lnTo>
                  <a:lnTo>
                    <a:pt x="17145" y="339471"/>
                  </a:lnTo>
                  <a:lnTo>
                    <a:pt x="4572" y="320611"/>
                  </a:lnTo>
                  <a:lnTo>
                    <a:pt x="0" y="297179"/>
                  </a:lnTo>
                  <a:lnTo>
                    <a:pt x="0" y="59436"/>
                  </a:lnTo>
                  <a:lnTo>
                    <a:pt x="4572" y="36004"/>
                  </a:lnTo>
                  <a:lnTo>
                    <a:pt x="17145" y="17145"/>
                  </a:lnTo>
                  <a:lnTo>
                    <a:pt x="36004" y="4572"/>
                  </a:lnTo>
                  <a:lnTo>
                    <a:pt x="59436" y="0"/>
                  </a:lnTo>
                  <a:lnTo>
                    <a:pt x="3889248" y="0"/>
                  </a:lnTo>
                  <a:lnTo>
                    <a:pt x="3912917" y="4572"/>
                  </a:lnTo>
                  <a:lnTo>
                    <a:pt x="3932300" y="17145"/>
                  </a:lnTo>
                  <a:lnTo>
                    <a:pt x="3945397" y="36004"/>
                  </a:lnTo>
                  <a:lnTo>
                    <a:pt x="3950208" y="59436"/>
                  </a:lnTo>
                  <a:lnTo>
                    <a:pt x="3950208" y="297179"/>
                  </a:lnTo>
                  <a:lnTo>
                    <a:pt x="3945397" y="320611"/>
                  </a:lnTo>
                  <a:lnTo>
                    <a:pt x="3932300" y="339471"/>
                  </a:lnTo>
                  <a:lnTo>
                    <a:pt x="3912917" y="352044"/>
                  </a:lnTo>
                  <a:lnTo>
                    <a:pt x="3889248" y="356616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8" name="object 28"/>
            <p:cNvSpPr/>
            <p:nvPr/>
          </p:nvSpPr>
          <p:spPr>
            <a:xfrm>
              <a:off x="816864" y="3044952"/>
              <a:ext cx="3950335" cy="356870"/>
            </a:xfrm>
            <a:custGeom>
              <a:avLst/>
              <a:gdLst/>
              <a:ahLst/>
              <a:cxnLst/>
              <a:rect l="l" t="t" r="r" b="b"/>
              <a:pathLst>
                <a:path w="3950335" h="356870">
                  <a:moveTo>
                    <a:pt x="0" y="59436"/>
                  </a:moveTo>
                  <a:lnTo>
                    <a:pt x="4572" y="36004"/>
                  </a:lnTo>
                  <a:lnTo>
                    <a:pt x="17145" y="17145"/>
                  </a:lnTo>
                  <a:lnTo>
                    <a:pt x="36004" y="4572"/>
                  </a:lnTo>
                  <a:lnTo>
                    <a:pt x="59436" y="0"/>
                  </a:lnTo>
                  <a:lnTo>
                    <a:pt x="3889248" y="0"/>
                  </a:lnTo>
                  <a:lnTo>
                    <a:pt x="3912917" y="4572"/>
                  </a:lnTo>
                  <a:lnTo>
                    <a:pt x="3932300" y="17145"/>
                  </a:lnTo>
                  <a:lnTo>
                    <a:pt x="3945397" y="36004"/>
                  </a:lnTo>
                  <a:lnTo>
                    <a:pt x="3950208" y="59436"/>
                  </a:lnTo>
                  <a:lnTo>
                    <a:pt x="3950208" y="297179"/>
                  </a:lnTo>
                  <a:lnTo>
                    <a:pt x="3945397" y="320611"/>
                  </a:lnTo>
                  <a:lnTo>
                    <a:pt x="3932300" y="339471"/>
                  </a:lnTo>
                  <a:lnTo>
                    <a:pt x="3912917" y="352044"/>
                  </a:lnTo>
                  <a:lnTo>
                    <a:pt x="3889248" y="356616"/>
                  </a:lnTo>
                  <a:lnTo>
                    <a:pt x="59436" y="356616"/>
                  </a:lnTo>
                  <a:lnTo>
                    <a:pt x="36004" y="352044"/>
                  </a:lnTo>
                  <a:lnTo>
                    <a:pt x="17145" y="339471"/>
                  </a:lnTo>
                  <a:lnTo>
                    <a:pt x="4572" y="320611"/>
                  </a:lnTo>
                  <a:lnTo>
                    <a:pt x="0" y="297179"/>
                  </a:lnTo>
                  <a:lnTo>
                    <a:pt x="0" y="59436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17785" y="2820103"/>
            <a:ext cx="1855288" cy="102941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20729">
              <a:spcBef>
                <a:spcPts val="100"/>
              </a:spcBef>
            </a:pPr>
            <a:r>
              <a:rPr sz="1088" dirty="0">
                <a:solidFill>
                  <a:srgbClr val="FFFFFF"/>
                </a:solidFill>
                <a:latin typeface="Tahoma"/>
                <a:cs typeface="Tahoma"/>
              </a:rPr>
              <a:t>Grafos</a:t>
            </a:r>
            <a:endParaRPr sz="1088">
              <a:latin typeface="Tahoma"/>
              <a:cs typeface="Tahoma"/>
            </a:endParaRPr>
          </a:p>
          <a:p>
            <a:pPr marL="75432" indent="-64492">
              <a:spcBef>
                <a:spcPts val="1088"/>
              </a:spcBef>
              <a:buSzPct val="91666"/>
              <a:buChar char="•"/>
              <a:tabLst>
                <a:tab pos="76008" algn="l"/>
              </a:tabLst>
            </a:pPr>
            <a:r>
              <a:rPr sz="1088" dirty="0">
                <a:latin typeface="Tahoma"/>
                <a:cs typeface="Tahoma"/>
              </a:rPr>
              <a:t>estrutura</a:t>
            </a:r>
            <a:r>
              <a:rPr sz="1088" spc="5" dirty="0">
                <a:latin typeface="Tahoma"/>
                <a:cs typeface="Tahoma"/>
              </a:rPr>
              <a:t> do</a:t>
            </a:r>
            <a:r>
              <a:rPr sz="1088" spc="-23" dirty="0">
                <a:latin typeface="Tahoma"/>
                <a:cs typeface="Tahoma"/>
              </a:rPr>
              <a:t> </a:t>
            </a:r>
            <a:r>
              <a:rPr sz="1088" dirty="0">
                <a:latin typeface="Tahoma"/>
                <a:cs typeface="Tahoma"/>
              </a:rPr>
              <a:t>código</a:t>
            </a:r>
            <a:endParaRPr sz="1088">
              <a:latin typeface="Tahoma"/>
              <a:cs typeface="Tahoma"/>
            </a:endParaRPr>
          </a:p>
          <a:p>
            <a:pPr marL="75432" indent="-64492">
              <a:spcBef>
                <a:spcPts val="86"/>
              </a:spcBef>
              <a:buSzPct val="91666"/>
              <a:buChar char="•"/>
              <a:tabLst>
                <a:tab pos="76008" algn="l"/>
              </a:tabLst>
            </a:pPr>
            <a:r>
              <a:rPr sz="1088" dirty="0">
                <a:latin typeface="Tahoma"/>
                <a:cs typeface="Tahoma"/>
              </a:rPr>
              <a:t>comportamento</a:t>
            </a:r>
            <a:endParaRPr sz="1088">
              <a:latin typeface="Tahoma"/>
              <a:cs typeface="Tahoma"/>
            </a:endParaRPr>
          </a:p>
          <a:p>
            <a:pPr marL="75432" indent="-64492">
              <a:spcBef>
                <a:spcPts val="86"/>
              </a:spcBef>
              <a:buSzPct val="91666"/>
              <a:buChar char="•"/>
              <a:tabLst>
                <a:tab pos="76008" algn="l"/>
              </a:tabLst>
            </a:pPr>
            <a:r>
              <a:rPr sz="1088" dirty="0">
                <a:latin typeface="Tahoma"/>
                <a:cs typeface="Tahoma"/>
              </a:rPr>
              <a:t>dependências entre</a:t>
            </a:r>
            <a:r>
              <a:rPr sz="1088" spc="14" dirty="0">
                <a:latin typeface="Tahoma"/>
                <a:cs typeface="Tahoma"/>
              </a:rPr>
              <a:t> </a:t>
            </a:r>
            <a:r>
              <a:rPr sz="1088" dirty="0">
                <a:latin typeface="Tahoma"/>
                <a:cs typeface="Tahoma"/>
              </a:rPr>
              <a:t>módulos</a:t>
            </a:r>
            <a:endParaRPr sz="1088">
              <a:latin typeface="Tahoma"/>
              <a:cs typeface="Tahoma"/>
            </a:endParaRPr>
          </a:p>
          <a:p>
            <a:pPr marL="75432" indent="-64492">
              <a:spcBef>
                <a:spcPts val="100"/>
              </a:spcBef>
              <a:buSzPct val="91666"/>
              <a:buChar char="•"/>
              <a:tabLst>
                <a:tab pos="76008" algn="l"/>
              </a:tabLst>
            </a:pPr>
            <a:r>
              <a:rPr sz="1088" dirty="0">
                <a:latin typeface="Tahoma"/>
                <a:cs typeface="Tahoma"/>
              </a:rPr>
              <a:t>...</a:t>
            </a:r>
            <a:endParaRPr sz="1088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20009" y="4135990"/>
            <a:ext cx="5141485" cy="666798"/>
            <a:chOff x="520954" y="4561078"/>
            <a:chExt cx="5669915" cy="73533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352" y="4568952"/>
              <a:ext cx="5652515" cy="71932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4924" y="4575048"/>
              <a:ext cx="5641975" cy="707390"/>
            </a:xfrm>
            <a:custGeom>
              <a:avLst/>
              <a:gdLst/>
              <a:ahLst/>
              <a:cxnLst/>
              <a:rect l="l" t="t" r="r" b="b"/>
              <a:pathLst>
                <a:path w="5641975" h="707389">
                  <a:moveTo>
                    <a:pt x="0" y="0"/>
                  </a:moveTo>
                  <a:lnTo>
                    <a:pt x="5641847" y="0"/>
                  </a:lnTo>
                  <a:lnTo>
                    <a:pt x="5641847" y="707135"/>
                  </a:lnTo>
                  <a:lnTo>
                    <a:pt x="0" y="707135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4B4DB5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117785" y="4341897"/>
            <a:ext cx="676011" cy="369754"/>
          </a:xfrm>
          <a:prstGeom prst="rect">
            <a:avLst/>
          </a:prstGeom>
        </p:spPr>
        <p:txBody>
          <a:bodyPr vert="horz" wrap="square" lIns="0" tIns="21881" rIns="0" bIns="0" rtlCol="0">
            <a:spAutoFit/>
          </a:bodyPr>
          <a:lstStyle/>
          <a:p>
            <a:pPr marL="75432" indent="-64492">
              <a:spcBef>
                <a:spcPts val="172"/>
              </a:spcBef>
              <a:buSzPct val="91666"/>
              <a:buChar char="•"/>
              <a:tabLst>
                <a:tab pos="76008" algn="l"/>
              </a:tabLst>
            </a:pPr>
            <a:r>
              <a:rPr sz="1088" dirty="0">
                <a:latin typeface="Tahoma"/>
                <a:cs typeface="Tahoma"/>
              </a:rPr>
              <a:t>código</a:t>
            </a:r>
            <a:endParaRPr sz="1088">
              <a:latin typeface="Tahoma"/>
              <a:cs typeface="Tahoma"/>
            </a:endParaRPr>
          </a:p>
          <a:p>
            <a:pPr marL="75432" indent="-64492">
              <a:spcBef>
                <a:spcPts val="91"/>
              </a:spcBef>
              <a:buSzPct val="91666"/>
              <a:buChar char="•"/>
              <a:tabLst>
                <a:tab pos="76008" algn="l"/>
              </a:tabLst>
            </a:pPr>
            <a:r>
              <a:rPr sz="1088" dirty="0">
                <a:latin typeface="Tahoma"/>
                <a:cs typeface="Tahoma"/>
              </a:rPr>
              <a:t>requisitos</a:t>
            </a:r>
            <a:endParaRPr sz="1088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68763" y="3967391"/>
            <a:ext cx="3621323" cy="364493"/>
            <a:chOff x="795274" y="4375150"/>
            <a:chExt cx="3993515" cy="401955"/>
          </a:xfrm>
        </p:grpSpPr>
        <p:sp>
          <p:nvSpPr>
            <p:cNvPr id="35" name="object 35"/>
            <p:cNvSpPr/>
            <p:nvPr/>
          </p:nvSpPr>
          <p:spPr>
            <a:xfrm>
              <a:off x="820838" y="4419920"/>
              <a:ext cx="3946525" cy="335280"/>
            </a:xfrm>
            <a:custGeom>
              <a:avLst/>
              <a:gdLst/>
              <a:ahLst/>
              <a:cxnLst/>
              <a:rect l="l" t="t" r="r" b="b"/>
              <a:pathLst>
                <a:path w="3946525" h="335279">
                  <a:moveTo>
                    <a:pt x="3885273" y="334959"/>
                  </a:moveTo>
                  <a:lnTo>
                    <a:pt x="55443" y="334955"/>
                  </a:lnTo>
                  <a:lnTo>
                    <a:pt x="48000" y="333435"/>
                  </a:lnTo>
                  <a:lnTo>
                    <a:pt x="3885291" y="334955"/>
                  </a:lnTo>
                  <a:close/>
                </a:path>
                <a:path w="3946525" h="335279">
                  <a:moveTo>
                    <a:pt x="39718" y="331743"/>
                  </a:moveTo>
                  <a:lnTo>
                    <a:pt x="32029" y="330173"/>
                  </a:lnTo>
                  <a:lnTo>
                    <a:pt x="23432" y="324279"/>
                  </a:lnTo>
                  <a:lnTo>
                    <a:pt x="26505" y="325815"/>
                  </a:lnTo>
                  <a:lnTo>
                    <a:pt x="28029" y="327339"/>
                  </a:lnTo>
                  <a:lnTo>
                    <a:pt x="31077" y="328863"/>
                  </a:lnTo>
                  <a:lnTo>
                    <a:pt x="39718" y="331743"/>
                  </a:lnTo>
                  <a:close/>
                </a:path>
                <a:path w="3946525" h="335279">
                  <a:moveTo>
                    <a:pt x="18623" y="320982"/>
                  </a:moveTo>
                  <a:lnTo>
                    <a:pt x="13170" y="317243"/>
                  </a:lnTo>
                  <a:lnTo>
                    <a:pt x="9779" y="312137"/>
                  </a:lnTo>
                  <a:lnTo>
                    <a:pt x="18623" y="320982"/>
                  </a:lnTo>
                  <a:close/>
                </a:path>
                <a:path w="3946525" h="335279">
                  <a:moveTo>
                    <a:pt x="5169" y="305196"/>
                  </a:moveTo>
                  <a:lnTo>
                    <a:pt x="3751" y="303061"/>
                  </a:lnTo>
                  <a:lnTo>
                    <a:pt x="5169" y="304479"/>
                  </a:lnTo>
                  <a:lnTo>
                    <a:pt x="5169" y="305196"/>
                  </a:lnTo>
                  <a:close/>
                </a:path>
                <a:path w="3946525" h="335279">
                  <a:moveTo>
                    <a:pt x="2121" y="300606"/>
                  </a:moveTo>
                  <a:lnTo>
                    <a:pt x="1656" y="299907"/>
                  </a:lnTo>
                  <a:lnTo>
                    <a:pt x="2121" y="299907"/>
                  </a:lnTo>
                  <a:lnTo>
                    <a:pt x="2121" y="300606"/>
                  </a:lnTo>
                  <a:close/>
                </a:path>
                <a:path w="3946525" h="335279">
                  <a:moveTo>
                    <a:pt x="597" y="298312"/>
                  </a:moveTo>
                  <a:lnTo>
                    <a:pt x="0" y="295335"/>
                  </a:lnTo>
                  <a:lnTo>
                    <a:pt x="597" y="295335"/>
                  </a:lnTo>
                  <a:lnTo>
                    <a:pt x="597" y="298312"/>
                  </a:lnTo>
                  <a:close/>
                </a:path>
                <a:path w="3946525" h="335279">
                  <a:moveTo>
                    <a:pt x="3933353" y="1203"/>
                  </a:moveTo>
                  <a:lnTo>
                    <a:pt x="3932517" y="1203"/>
                  </a:lnTo>
                  <a:lnTo>
                    <a:pt x="3932517" y="0"/>
                  </a:lnTo>
                  <a:lnTo>
                    <a:pt x="3933353" y="1203"/>
                  </a:lnTo>
                  <a:close/>
                </a:path>
                <a:path w="3946525" h="335279">
                  <a:moveTo>
                    <a:pt x="3937586" y="7299"/>
                  </a:moveTo>
                  <a:lnTo>
                    <a:pt x="3937089" y="7299"/>
                  </a:lnTo>
                  <a:lnTo>
                    <a:pt x="3937089" y="6583"/>
                  </a:lnTo>
                  <a:lnTo>
                    <a:pt x="3937586" y="7299"/>
                  </a:lnTo>
                  <a:close/>
                </a:path>
                <a:path w="3946525" h="335279">
                  <a:moveTo>
                    <a:pt x="3939703" y="10347"/>
                  </a:moveTo>
                  <a:lnTo>
                    <a:pt x="3938613" y="10347"/>
                  </a:lnTo>
                  <a:lnTo>
                    <a:pt x="3938613" y="8778"/>
                  </a:lnTo>
                  <a:lnTo>
                    <a:pt x="3939703" y="10347"/>
                  </a:lnTo>
                  <a:close/>
                </a:path>
                <a:path w="3946525" h="335279">
                  <a:moveTo>
                    <a:pt x="3941540" y="13395"/>
                  </a:moveTo>
                  <a:lnTo>
                    <a:pt x="3940137" y="13395"/>
                  </a:lnTo>
                  <a:lnTo>
                    <a:pt x="3940137" y="10972"/>
                  </a:lnTo>
                  <a:lnTo>
                    <a:pt x="3941423" y="12824"/>
                  </a:lnTo>
                  <a:lnTo>
                    <a:pt x="3941540" y="13395"/>
                  </a:lnTo>
                  <a:close/>
                </a:path>
                <a:path w="3946525" h="335279">
                  <a:moveTo>
                    <a:pt x="3942479" y="17967"/>
                  </a:moveTo>
                  <a:lnTo>
                    <a:pt x="3941661" y="17967"/>
                  </a:lnTo>
                  <a:lnTo>
                    <a:pt x="3941661" y="13984"/>
                  </a:lnTo>
                  <a:lnTo>
                    <a:pt x="3942479" y="17967"/>
                  </a:lnTo>
                  <a:close/>
                </a:path>
                <a:path w="3946525" h="335279">
                  <a:moveTo>
                    <a:pt x="3943417" y="22539"/>
                  </a:moveTo>
                  <a:lnTo>
                    <a:pt x="3943185" y="22539"/>
                  </a:lnTo>
                  <a:lnTo>
                    <a:pt x="3943185" y="21408"/>
                  </a:lnTo>
                  <a:lnTo>
                    <a:pt x="3943417" y="22539"/>
                  </a:lnTo>
                  <a:close/>
                </a:path>
                <a:path w="3946525" h="335279">
                  <a:moveTo>
                    <a:pt x="3945920" y="34731"/>
                  </a:moveTo>
                  <a:lnTo>
                    <a:pt x="3944709" y="34731"/>
                  </a:lnTo>
                  <a:lnTo>
                    <a:pt x="3944709" y="28832"/>
                  </a:lnTo>
                  <a:lnTo>
                    <a:pt x="3945920" y="34731"/>
                  </a:lnTo>
                  <a:close/>
                </a:path>
                <a:path w="3946525" h="335279">
                  <a:moveTo>
                    <a:pt x="3934167" y="308800"/>
                  </a:moveTo>
                  <a:lnTo>
                    <a:pt x="3935565" y="306003"/>
                  </a:lnTo>
                  <a:lnTo>
                    <a:pt x="3937089" y="304479"/>
                  </a:lnTo>
                  <a:lnTo>
                    <a:pt x="3940161" y="298312"/>
                  </a:lnTo>
                  <a:lnTo>
                    <a:pt x="3941661" y="293811"/>
                  </a:lnTo>
                  <a:lnTo>
                    <a:pt x="3943185" y="287715"/>
                  </a:lnTo>
                  <a:lnTo>
                    <a:pt x="3944709" y="277047"/>
                  </a:lnTo>
                  <a:lnTo>
                    <a:pt x="3946224" y="36211"/>
                  </a:lnTo>
                  <a:lnTo>
                    <a:pt x="3946233" y="275523"/>
                  </a:lnTo>
                  <a:lnTo>
                    <a:pt x="3941423" y="298312"/>
                  </a:lnTo>
                  <a:lnTo>
                    <a:pt x="3934167" y="308800"/>
                  </a:lnTo>
                  <a:close/>
                </a:path>
                <a:path w="3946525" h="335279">
                  <a:moveTo>
                    <a:pt x="3931418" y="312773"/>
                  </a:moveTo>
                  <a:lnTo>
                    <a:pt x="3932517" y="310575"/>
                  </a:lnTo>
                  <a:lnTo>
                    <a:pt x="3933885" y="309207"/>
                  </a:lnTo>
                  <a:lnTo>
                    <a:pt x="3931418" y="312773"/>
                  </a:lnTo>
                  <a:close/>
                </a:path>
                <a:path w="3946525" h="335279">
                  <a:moveTo>
                    <a:pt x="3925465" y="319151"/>
                  </a:moveTo>
                  <a:lnTo>
                    <a:pt x="3930464" y="314152"/>
                  </a:lnTo>
                  <a:lnTo>
                    <a:pt x="3928326" y="317243"/>
                  </a:lnTo>
                  <a:lnTo>
                    <a:pt x="3925465" y="319151"/>
                  </a:lnTo>
                  <a:close/>
                </a:path>
                <a:path w="3946525" h="335279">
                  <a:moveTo>
                    <a:pt x="3920888" y="322204"/>
                  </a:moveTo>
                  <a:lnTo>
                    <a:pt x="3921849" y="321243"/>
                  </a:lnTo>
                  <a:lnTo>
                    <a:pt x="3923765" y="320285"/>
                  </a:lnTo>
                  <a:lnTo>
                    <a:pt x="3920888" y="322204"/>
                  </a:lnTo>
                  <a:close/>
                </a:path>
                <a:path w="3946525" h="335279">
                  <a:moveTo>
                    <a:pt x="3900770" y="331825"/>
                  </a:moveTo>
                  <a:lnTo>
                    <a:pt x="3909657" y="328863"/>
                  </a:lnTo>
                  <a:lnTo>
                    <a:pt x="3914644" y="326369"/>
                  </a:lnTo>
                  <a:lnTo>
                    <a:pt x="3908942" y="330173"/>
                  </a:lnTo>
                  <a:lnTo>
                    <a:pt x="3900770" y="331825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6" name="object 36"/>
            <p:cNvSpPr/>
            <p:nvPr/>
          </p:nvSpPr>
          <p:spPr>
            <a:xfrm>
              <a:off x="868839" y="4753356"/>
              <a:ext cx="3837304" cy="1905"/>
            </a:xfrm>
            <a:custGeom>
              <a:avLst/>
              <a:gdLst/>
              <a:ahLst/>
              <a:cxnLst/>
              <a:rect l="l" t="t" r="r" b="b"/>
              <a:pathLst>
                <a:path w="3837304" h="1904">
                  <a:moveTo>
                    <a:pt x="-21336" y="762"/>
                  </a:moveTo>
                  <a:lnTo>
                    <a:pt x="3858626" y="762"/>
                  </a:lnTo>
                </a:path>
              </a:pathLst>
            </a:custGeom>
            <a:ln w="441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528" y="4456176"/>
              <a:ext cx="86365" cy="3168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753356" y="4419920"/>
              <a:ext cx="10160" cy="18415"/>
            </a:xfrm>
            <a:custGeom>
              <a:avLst/>
              <a:gdLst/>
              <a:ahLst/>
              <a:cxnLst/>
              <a:rect l="l" t="t" r="r" b="b"/>
              <a:pathLst>
                <a:path w="10160" h="18414">
                  <a:moveTo>
                    <a:pt x="0" y="0"/>
                  </a:moveTo>
                  <a:lnTo>
                    <a:pt x="835" y="1203"/>
                  </a:lnTo>
                </a:path>
                <a:path w="10160" h="18414">
                  <a:moveTo>
                    <a:pt x="4571" y="6583"/>
                  </a:moveTo>
                  <a:lnTo>
                    <a:pt x="5068" y="7299"/>
                  </a:lnTo>
                </a:path>
                <a:path w="10160" h="18414">
                  <a:moveTo>
                    <a:pt x="6095" y="8778"/>
                  </a:moveTo>
                  <a:lnTo>
                    <a:pt x="7185" y="10347"/>
                  </a:lnTo>
                </a:path>
                <a:path w="10160" h="18414">
                  <a:moveTo>
                    <a:pt x="7619" y="10972"/>
                  </a:moveTo>
                  <a:lnTo>
                    <a:pt x="8905" y="12824"/>
                  </a:lnTo>
                  <a:lnTo>
                    <a:pt x="9022" y="13395"/>
                  </a:lnTo>
                </a:path>
                <a:path w="10160" h="18414">
                  <a:moveTo>
                    <a:pt x="9143" y="13984"/>
                  </a:moveTo>
                  <a:lnTo>
                    <a:pt x="9961" y="17967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64024" y="444132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70">
                  <a:moveTo>
                    <a:pt x="-21336" y="565"/>
                  </a:moveTo>
                  <a:lnTo>
                    <a:pt x="21568" y="565"/>
                  </a:lnTo>
                </a:path>
              </a:pathLst>
            </a:custGeom>
            <a:ln w="438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0" name="object 40"/>
            <p:cNvSpPr/>
            <p:nvPr/>
          </p:nvSpPr>
          <p:spPr>
            <a:xfrm>
              <a:off x="4755005" y="4448753"/>
              <a:ext cx="12065" cy="280035"/>
            </a:xfrm>
            <a:custGeom>
              <a:avLst/>
              <a:gdLst/>
              <a:ahLst/>
              <a:cxnLst/>
              <a:rect l="l" t="t" r="r" b="b"/>
              <a:pathLst>
                <a:path w="12064" h="280035">
                  <a:moveTo>
                    <a:pt x="10542" y="0"/>
                  </a:moveTo>
                  <a:lnTo>
                    <a:pt x="11753" y="5898"/>
                  </a:lnTo>
                </a:path>
                <a:path w="12064" h="280035">
                  <a:moveTo>
                    <a:pt x="12057" y="7378"/>
                  </a:moveTo>
                  <a:lnTo>
                    <a:pt x="12066" y="246690"/>
                  </a:lnTo>
                  <a:lnTo>
                    <a:pt x="7256" y="269479"/>
                  </a:lnTo>
                  <a:lnTo>
                    <a:pt x="0" y="279967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00272" y="4707792"/>
              <a:ext cx="75787" cy="6529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16864" y="4396740"/>
              <a:ext cx="3950335" cy="358140"/>
            </a:xfrm>
            <a:custGeom>
              <a:avLst/>
              <a:gdLst/>
              <a:ahLst/>
              <a:cxnLst/>
              <a:rect l="l" t="t" r="r" b="b"/>
              <a:pathLst>
                <a:path w="3950335" h="358139">
                  <a:moveTo>
                    <a:pt x="3889248" y="358140"/>
                  </a:moveTo>
                  <a:lnTo>
                    <a:pt x="59436" y="358140"/>
                  </a:lnTo>
                  <a:lnTo>
                    <a:pt x="36004" y="353353"/>
                  </a:lnTo>
                  <a:lnTo>
                    <a:pt x="17145" y="340423"/>
                  </a:lnTo>
                  <a:lnTo>
                    <a:pt x="4572" y="321492"/>
                  </a:lnTo>
                  <a:lnTo>
                    <a:pt x="0" y="298704"/>
                  </a:lnTo>
                  <a:lnTo>
                    <a:pt x="0" y="59436"/>
                  </a:lnTo>
                  <a:lnTo>
                    <a:pt x="4572" y="36004"/>
                  </a:lnTo>
                  <a:lnTo>
                    <a:pt x="17145" y="17145"/>
                  </a:lnTo>
                  <a:lnTo>
                    <a:pt x="36004" y="4572"/>
                  </a:lnTo>
                  <a:lnTo>
                    <a:pt x="59436" y="0"/>
                  </a:lnTo>
                  <a:lnTo>
                    <a:pt x="3889248" y="0"/>
                  </a:lnTo>
                  <a:lnTo>
                    <a:pt x="3912917" y="4572"/>
                  </a:lnTo>
                  <a:lnTo>
                    <a:pt x="3932300" y="17145"/>
                  </a:lnTo>
                  <a:lnTo>
                    <a:pt x="3945397" y="36004"/>
                  </a:lnTo>
                  <a:lnTo>
                    <a:pt x="3950208" y="59436"/>
                  </a:lnTo>
                  <a:lnTo>
                    <a:pt x="3950208" y="298704"/>
                  </a:lnTo>
                  <a:lnTo>
                    <a:pt x="3945397" y="321492"/>
                  </a:lnTo>
                  <a:lnTo>
                    <a:pt x="3932300" y="340423"/>
                  </a:lnTo>
                  <a:lnTo>
                    <a:pt x="3912917" y="353353"/>
                  </a:lnTo>
                  <a:lnTo>
                    <a:pt x="3889248" y="358140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3" name="object 43"/>
            <p:cNvSpPr/>
            <p:nvPr/>
          </p:nvSpPr>
          <p:spPr>
            <a:xfrm>
              <a:off x="816864" y="4396740"/>
              <a:ext cx="3950335" cy="358140"/>
            </a:xfrm>
            <a:custGeom>
              <a:avLst/>
              <a:gdLst/>
              <a:ahLst/>
              <a:cxnLst/>
              <a:rect l="l" t="t" r="r" b="b"/>
              <a:pathLst>
                <a:path w="3950335" h="358139">
                  <a:moveTo>
                    <a:pt x="0" y="59436"/>
                  </a:moveTo>
                  <a:lnTo>
                    <a:pt x="4572" y="36004"/>
                  </a:lnTo>
                  <a:lnTo>
                    <a:pt x="17145" y="17145"/>
                  </a:lnTo>
                  <a:lnTo>
                    <a:pt x="36004" y="4572"/>
                  </a:lnTo>
                  <a:lnTo>
                    <a:pt x="59436" y="0"/>
                  </a:lnTo>
                  <a:lnTo>
                    <a:pt x="3889248" y="0"/>
                  </a:lnTo>
                  <a:lnTo>
                    <a:pt x="3912917" y="4572"/>
                  </a:lnTo>
                  <a:lnTo>
                    <a:pt x="3932300" y="17145"/>
                  </a:lnTo>
                  <a:lnTo>
                    <a:pt x="3945397" y="36004"/>
                  </a:lnTo>
                  <a:lnTo>
                    <a:pt x="3950208" y="59436"/>
                  </a:lnTo>
                  <a:lnTo>
                    <a:pt x="3950208" y="298704"/>
                  </a:lnTo>
                  <a:lnTo>
                    <a:pt x="3945397" y="321492"/>
                  </a:lnTo>
                  <a:lnTo>
                    <a:pt x="3932300" y="340423"/>
                  </a:lnTo>
                  <a:lnTo>
                    <a:pt x="3912917" y="353353"/>
                  </a:lnTo>
                  <a:lnTo>
                    <a:pt x="3889248" y="358140"/>
                  </a:lnTo>
                  <a:lnTo>
                    <a:pt x="59436" y="358140"/>
                  </a:lnTo>
                  <a:lnTo>
                    <a:pt x="36004" y="353353"/>
                  </a:lnTo>
                  <a:lnTo>
                    <a:pt x="17145" y="340423"/>
                  </a:lnTo>
                  <a:lnTo>
                    <a:pt x="4572" y="321492"/>
                  </a:lnTo>
                  <a:lnTo>
                    <a:pt x="0" y="298704"/>
                  </a:lnTo>
                  <a:lnTo>
                    <a:pt x="0" y="59436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127464" y="4045903"/>
            <a:ext cx="1170063" cy="180210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088" dirty="0">
                <a:solidFill>
                  <a:srgbClr val="FFFFFF"/>
                </a:solidFill>
                <a:latin typeface="Tahoma"/>
                <a:cs typeface="Tahoma"/>
              </a:rPr>
              <a:t>Expressões</a:t>
            </a:r>
            <a:r>
              <a:rPr sz="1088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88" dirty="0">
                <a:solidFill>
                  <a:srgbClr val="FFFFFF"/>
                </a:solidFill>
                <a:latin typeface="Tahoma"/>
                <a:cs typeface="Tahoma"/>
              </a:rPr>
              <a:t>lógicas</a:t>
            </a:r>
            <a:endParaRPr sz="1088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720009" y="4999718"/>
            <a:ext cx="5141485" cy="665646"/>
            <a:chOff x="520954" y="5513578"/>
            <a:chExt cx="5669915" cy="734060"/>
          </a:xfrm>
        </p:grpSpPr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352" y="5524500"/>
              <a:ext cx="5652515" cy="71475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34924" y="5527548"/>
              <a:ext cx="5641975" cy="706120"/>
            </a:xfrm>
            <a:custGeom>
              <a:avLst/>
              <a:gdLst/>
              <a:ahLst/>
              <a:cxnLst/>
              <a:rect l="l" t="t" r="r" b="b"/>
              <a:pathLst>
                <a:path w="5641975" h="706120">
                  <a:moveTo>
                    <a:pt x="0" y="0"/>
                  </a:moveTo>
                  <a:lnTo>
                    <a:pt x="5641847" y="0"/>
                  </a:lnTo>
                  <a:lnTo>
                    <a:pt x="5641847" y="705612"/>
                  </a:lnTo>
                  <a:lnTo>
                    <a:pt x="0" y="705612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4B4DB5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117785" y="5204246"/>
            <a:ext cx="1435516" cy="369754"/>
          </a:xfrm>
          <a:prstGeom prst="rect">
            <a:avLst/>
          </a:prstGeom>
        </p:spPr>
        <p:txBody>
          <a:bodyPr vert="horz" wrap="square" lIns="0" tIns="21881" rIns="0" bIns="0" rtlCol="0">
            <a:spAutoFit/>
          </a:bodyPr>
          <a:lstStyle/>
          <a:p>
            <a:pPr marL="75432" indent="-64492">
              <a:spcBef>
                <a:spcPts val="172"/>
              </a:spcBef>
              <a:buSzPct val="91666"/>
              <a:buChar char="•"/>
              <a:tabLst>
                <a:tab pos="76008" algn="l"/>
              </a:tabLst>
            </a:pPr>
            <a:r>
              <a:rPr sz="1088" dirty="0">
                <a:latin typeface="Tahoma"/>
                <a:cs typeface="Tahoma"/>
              </a:rPr>
              <a:t>entradas</a:t>
            </a:r>
            <a:r>
              <a:rPr sz="1088" spc="-32" dirty="0">
                <a:latin typeface="Tahoma"/>
                <a:cs typeface="Tahoma"/>
              </a:rPr>
              <a:t> </a:t>
            </a:r>
            <a:r>
              <a:rPr sz="1088" dirty="0">
                <a:latin typeface="Tahoma"/>
                <a:cs typeface="Tahoma"/>
              </a:rPr>
              <a:t>estruturadas</a:t>
            </a:r>
            <a:endParaRPr sz="1088">
              <a:latin typeface="Tahoma"/>
              <a:cs typeface="Tahoma"/>
            </a:endParaRPr>
          </a:p>
          <a:p>
            <a:pPr marL="75432" indent="-64492">
              <a:spcBef>
                <a:spcPts val="91"/>
              </a:spcBef>
              <a:buSzPct val="91666"/>
              <a:buChar char="•"/>
              <a:tabLst>
                <a:tab pos="76008" algn="l"/>
              </a:tabLst>
            </a:pPr>
            <a:r>
              <a:rPr sz="1088" dirty="0">
                <a:latin typeface="Tahoma"/>
                <a:cs typeface="Tahoma"/>
              </a:rPr>
              <a:t>código</a:t>
            </a:r>
            <a:endParaRPr sz="1088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968763" y="4829737"/>
            <a:ext cx="3621323" cy="364493"/>
            <a:chOff x="795274" y="5326126"/>
            <a:chExt cx="3993515" cy="401955"/>
          </a:xfrm>
        </p:grpSpPr>
        <p:sp>
          <p:nvSpPr>
            <p:cNvPr id="50" name="object 50"/>
            <p:cNvSpPr/>
            <p:nvPr/>
          </p:nvSpPr>
          <p:spPr>
            <a:xfrm>
              <a:off x="820838" y="5365016"/>
              <a:ext cx="3946525" cy="340995"/>
            </a:xfrm>
            <a:custGeom>
              <a:avLst/>
              <a:gdLst/>
              <a:ahLst/>
              <a:cxnLst/>
              <a:rect l="l" t="t" r="r" b="b"/>
              <a:pathLst>
                <a:path w="3946525" h="340995">
                  <a:moveTo>
                    <a:pt x="12793" y="983"/>
                  </a:moveTo>
                  <a:lnTo>
                    <a:pt x="13170" y="415"/>
                  </a:lnTo>
                  <a:lnTo>
                    <a:pt x="13776" y="0"/>
                  </a:lnTo>
                  <a:lnTo>
                    <a:pt x="12793" y="983"/>
                  </a:lnTo>
                  <a:close/>
                </a:path>
                <a:path w="3946525" h="340995">
                  <a:moveTo>
                    <a:pt x="3885273" y="340839"/>
                  </a:moveTo>
                  <a:lnTo>
                    <a:pt x="55439" y="340834"/>
                  </a:lnTo>
                  <a:lnTo>
                    <a:pt x="48004" y="339315"/>
                  </a:lnTo>
                  <a:lnTo>
                    <a:pt x="3885294" y="340834"/>
                  </a:lnTo>
                  <a:close/>
                </a:path>
                <a:path w="3946525" h="340995">
                  <a:moveTo>
                    <a:pt x="39718" y="337623"/>
                  </a:moveTo>
                  <a:lnTo>
                    <a:pt x="32029" y="336052"/>
                  </a:lnTo>
                  <a:lnTo>
                    <a:pt x="27539" y="332974"/>
                  </a:lnTo>
                  <a:lnTo>
                    <a:pt x="31077" y="334743"/>
                  </a:lnTo>
                  <a:lnTo>
                    <a:pt x="39718" y="337623"/>
                  </a:lnTo>
                  <a:close/>
                </a:path>
                <a:path w="3946525" h="340995">
                  <a:moveTo>
                    <a:pt x="18623" y="326861"/>
                  </a:moveTo>
                  <a:lnTo>
                    <a:pt x="14559" y="324075"/>
                  </a:lnTo>
                  <a:lnTo>
                    <a:pt x="15837" y="324075"/>
                  </a:lnTo>
                  <a:lnTo>
                    <a:pt x="18623" y="326861"/>
                  </a:lnTo>
                  <a:close/>
                </a:path>
                <a:path w="3946525" h="340995">
                  <a:moveTo>
                    <a:pt x="12789" y="322549"/>
                  </a:moveTo>
                  <a:lnTo>
                    <a:pt x="9779" y="318017"/>
                  </a:lnTo>
                  <a:lnTo>
                    <a:pt x="12789" y="321027"/>
                  </a:lnTo>
                  <a:lnTo>
                    <a:pt x="12789" y="322549"/>
                  </a:lnTo>
                  <a:close/>
                </a:path>
                <a:path w="3946525" h="340995">
                  <a:moveTo>
                    <a:pt x="2121" y="306486"/>
                  </a:moveTo>
                  <a:lnTo>
                    <a:pt x="1656" y="305787"/>
                  </a:lnTo>
                  <a:lnTo>
                    <a:pt x="2121" y="305787"/>
                  </a:lnTo>
                  <a:lnTo>
                    <a:pt x="2121" y="306486"/>
                  </a:lnTo>
                  <a:close/>
                </a:path>
                <a:path w="3946525" h="340995">
                  <a:moveTo>
                    <a:pt x="597" y="304191"/>
                  </a:moveTo>
                  <a:lnTo>
                    <a:pt x="0" y="301215"/>
                  </a:lnTo>
                  <a:lnTo>
                    <a:pt x="597" y="301215"/>
                  </a:lnTo>
                  <a:lnTo>
                    <a:pt x="597" y="304191"/>
                  </a:lnTo>
                  <a:close/>
                </a:path>
                <a:path w="3946525" h="340995">
                  <a:moveTo>
                    <a:pt x="3931884" y="5559"/>
                  </a:moveTo>
                  <a:lnTo>
                    <a:pt x="3930993" y="5559"/>
                  </a:lnTo>
                  <a:lnTo>
                    <a:pt x="3930993" y="4271"/>
                  </a:lnTo>
                  <a:lnTo>
                    <a:pt x="3931884" y="5559"/>
                  </a:lnTo>
                  <a:close/>
                </a:path>
                <a:path w="3946525" h="340995">
                  <a:moveTo>
                    <a:pt x="3936101" y="11655"/>
                  </a:moveTo>
                  <a:lnTo>
                    <a:pt x="3935565" y="11655"/>
                  </a:lnTo>
                  <a:lnTo>
                    <a:pt x="3935565" y="10879"/>
                  </a:lnTo>
                  <a:lnTo>
                    <a:pt x="3936101" y="11655"/>
                  </a:lnTo>
                  <a:close/>
                </a:path>
                <a:path w="3946525" h="340995">
                  <a:moveTo>
                    <a:pt x="3939265" y="16227"/>
                  </a:moveTo>
                  <a:lnTo>
                    <a:pt x="3938613" y="16227"/>
                  </a:lnTo>
                  <a:lnTo>
                    <a:pt x="3938613" y="15285"/>
                  </a:lnTo>
                  <a:lnTo>
                    <a:pt x="3939265" y="16227"/>
                  </a:lnTo>
                  <a:close/>
                </a:path>
                <a:path w="3946525" h="340995">
                  <a:moveTo>
                    <a:pt x="3941373" y="19275"/>
                  </a:moveTo>
                  <a:lnTo>
                    <a:pt x="3940137" y="19275"/>
                  </a:lnTo>
                  <a:lnTo>
                    <a:pt x="3940137" y="17488"/>
                  </a:lnTo>
                  <a:lnTo>
                    <a:pt x="3941373" y="19275"/>
                  </a:lnTo>
                  <a:close/>
                </a:path>
                <a:path w="3946525" h="340995">
                  <a:moveTo>
                    <a:pt x="3942373" y="23847"/>
                  </a:moveTo>
                  <a:lnTo>
                    <a:pt x="3941661" y="23847"/>
                  </a:lnTo>
                  <a:lnTo>
                    <a:pt x="3941661" y="20475"/>
                  </a:lnTo>
                  <a:lnTo>
                    <a:pt x="3942373" y="23847"/>
                  </a:lnTo>
                  <a:close/>
                </a:path>
                <a:path w="3946525" h="340995">
                  <a:moveTo>
                    <a:pt x="3943659" y="29943"/>
                  </a:moveTo>
                  <a:lnTo>
                    <a:pt x="3943185" y="29943"/>
                  </a:lnTo>
                  <a:lnTo>
                    <a:pt x="3943185" y="27695"/>
                  </a:lnTo>
                  <a:lnTo>
                    <a:pt x="3943659" y="29943"/>
                  </a:lnTo>
                  <a:close/>
                </a:path>
                <a:path w="3946525" h="340995">
                  <a:moveTo>
                    <a:pt x="3945911" y="40611"/>
                  </a:moveTo>
                  <a:lnTo>
                    <a:pt x="3944709" y="40611"/>
                  </a:lnTo>
                  <a:lnTo>
                    <a:pt x="3944709" y="34916"/>
                  </a:lnTo>
                  <a:lnTo>
                    <a:pt x="3945911" y="40611"/>
                  </a:lnTo>
                  <a:close/>
                </a:path>
                <a:path w="3946525" h="340995">
                  <a:moveTo>
                    <a:pt x="3936914" y="310708"/>
                  </a:moveTo>
                  <a:lnTo>
                    <a:pt x="3940161" y="304191"/>
                  </a:lnTo>
                  <a:lnTo>
                    <a:pt x="3943185" y="295119"/>
                  </a:lnTo>
                  <a:lnTo>
                    <a:pt x="3944709" y="282927"/>
                  </a:lnTo>
                  <a:lnTo>
                    <a:pt x="3946224" y="42092"/>
                  </a:lnTo>
                  <a:lnTo>
                    <a:pt x="3946233" y="281403"/>
                  </a:lnTo>
                  <a:lnTo>
                    <a:pt x="3941423" y="304191"/>
                  </a:lnTo>
                  <a:lnTo>
                    <a:pt x="3936914" y="310708"/>
                  </a:lnTo>
                  <a:close/>
                </a:path>
                <a:path w="3946525" h="340995">
                  <a:moveTo>
                    <a:pt x="3931418" y="318652"/>
                  </a:moveTo>
                  <a:lnTo>
                    <a:pt x="3932517" y="316455"/>
                  </a:lnTo>
                  <a:lnTo>
                    <a:pt x="3933885" y="315086"/>
                  </a:lnTo>
                  <a:lnTo>
                    <a:pt x="3931418" y="318652"/>
                  </a:lnTo>
                  <a:close/>
                </a:path>
                <a:path w="3946525" h="340995">
                  <a:moveTo>
                    <a:pt x="3925465" y="325031"/>
                  </a:moveTo>
                  <a:lnTo>
                    <a:pt x="3930464" y="320032"/>
                  </a:lnTo>
                  <a:lnTo>
                    <a:pt x="3928326" y="323122"/>
                  </a:lnTo>
                  <a:lnTo>
                    <a:pt x="3925465" y="325031"/>
                  </a:lnTo>
                  <a:close/>
                </a:path>
                <a:path w="3946525" h="340995">
                  <a:moveTo>
                    <a:pt x="3911733" y="334191"/>
                  </a:moveTo>
                  <a:lnTo>
                    <a:pt x="3912705" y="333219"/>
                  </a:lnTo>
                  <a:lnTo>
                    <a:pt x="3914643" y="332249"/>
                  </a:lnTo>
                  <a:lnTo>
                    <a:pt x="3911733" y="334191"/>
                  </a:lnTo>
                  <a:close/>
                </a:path>
                <a:path w="3946525" h="340995">
                  <a:moveTo>
                    <a:pt x="3904644" y="336922"/>
                  </a:moveTo>
                  <a:lnTo>
                    <a:pt x="3910630" y="334927"/>
                  </a:lnTo>
                  <a:lnTo>
                    <a:pt x="3908942" y="336052"/>
                  </a:lnTo>
                  <a:lnTo>
                    <a:pt x="3904644" y="336922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1" name="object 51"/>
            <p:cNvSpPr/>
            <p:nvPr/>
          </p:nvSpPr>
          <p:spPr>
            <a:xfrm>
              <a:off x="833632" y="5347716"/>
              <a:ext cx="3872865" cy="18415"/>
            </a:xfrm>
            <a:custGeom>
              <a:avLst/>
              <a:gdLst/>
              <a:ahLst/>
              <a:cxnLst/>
              <a:rect l="l" t="t" r="r" b="b"/>
              <a:pathLst>
                <a:path w="3872865" h="18414">
                  <a:moveTo>
                    <a:pt x="0" y="18284"/>
                  </a:moveTo>
                  <a:lnTo>
                    <a:pt x="376" y="17716"/>
                  </a:lnTo>
                  <a:lnTo>
                    <a:pt x="983" y="17300"/>
                  </a:lnTo>
                </a:path>
                <a:path w="3872865" h="18414">
                  <a:moveTo>
                    <a:pt x="42667" y="0"/>
                  </a:moveTo>
                  <a:lnTo>
                    <a:pt x="3872480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2" name="object 52"/>
            <p:cNvSpPr/>
            <p:nvPr/>
          </p:nvSpPr>
          <p:spPr>
            <a:xfrm>
              <a:off x="868843" y="5704332"/>
              <a:ext cx="3837304" cy="1905"/>
            </a:xfrm>
            <a:custGeom>
              <a:avLst/>
              <a:gdLst/>
              <a:ahLst/>
              <a:cxnLst/>
              <a:rect l="l" t="t" r="r" b="b"/>
              <a:pathLst>
                <a:path w="3837304" h="1904">
                  <a:moveTo>
                    <a:pt x="-21336" y="761"/>
                  </a:moveTo>
                  <a:lnTo>
                    <a:pt x="3858626" y="761"/>
                  </a:lnTo>
                </a:path>
              </a:pathLst>
            </a:custGeom>
            <a:ln w="441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5528" y="5407152"/>
              <a:ext cx="86365" cy="31682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751832" y="5369287"/>
              <a:ext cx="15240" cy="306705"/>
            </a:xfrm>
            <a:custGeom>
              <a:avLst/>
              <a:gdLst/>
              <a:ahLst/>
              <a:cxnLst/>
              <a:rect l="l" t="t" r="r" b="b"/>
              <a:pathLst>
                <a:path w="15239" h="306704">
                  <a:moveTo>
                    <a:pt x="0" y="0"/>
                  </a:moveTo>
                  <a:lnTo>
                    <a:pt x="891" y="1288"/>
                  </a:lnTo>
                </a:path>
                <a:path w="15239" h="306704">
                  <a:moveTo>
                    <a:pt x="4571" y="6608"/>
                  </a:moveTo>
                  <a:lnTo>
                    <a:pt x="5108" y="7384"/>
                  </a:lnTo>
                </a:path>
                <a:path w="15239" h="306704">
                  <a:moveTo>
                    <a:pt x="7619" y="11014"/>
                  </a:moveTo>
                  <a:lnTo>
                    <a:pt x="8271" y="11956"/>
                  </a:lnTo>
                </a:path>
                <a:path w="15239" h="306704">
                  <a:moveTo>
                    <a:pt x="9143" y="13217"/>
                  </a:moveTo>
                  <a:lnTo>
                    <a:pt x="10380" y="15004"/>
                  </a:lnTo>
                </a:path>
                <a:path w="15239" h="306704">
                  <a:moveTo>
                    <a:pt x="10667" y="16204"/>
                  </a:moveTo>
                  <a:lnTo>
                    <a:pt x="11379" y="19576"/>
                  </a:lnTo>
                </a:path>
                <a:path w="15239" h="306704">
                  <a:moveTo>
                    <a:pt x="12191" y="23424"/>
                  </a:moveTo>
                  <a:lnTo>
                    <a:pt x="12666" y="25672"/>
                  </a:lnTo>
                </a:path>
                <a:path w="15239" h="306704">
                  <a:moveTo>
                    <a:pt x="13716" y="30645"/>
                  </a:moveTo>
                  <a:lnTo>
                    <a:pt x="14918" y="36340"/>
                  </a:lnTo>
                </a:path>
                <a:path w="15239" h="306704">
                  <a:moveTo>
                    <a:pt x="15230" y="37821"/>
                  </a:moveTo>
                  <a:lnTo>
                    <a:pt x="15239" y="277132"/>
                  </a:lnTo>
                  <a:lnTo>
                    <a:pt x="10429" y="299920"/>
                  </a:lnTo>
                  <a:lnTo>
                    <a:pt x="5920" y="306437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04147" y="5658767"/>
              <a:ext cx="71913" cy="6450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16864" y="5347716"/>
              <a:ext cx="3950335" cy="358140"/>
            </a:xfrm>
            <a:custGeom>
              <a:avLst/>
              <a:gdLst/>
              <a:ahLst/>
              <a:cxnLst/>
              <a:rect l="l" t="t" r="r" b="b"/>
              <a:pathLst>
                <a:path w="3950335" h="358139">
                  <a:moveTo>
                    <a:pt x="3889248" y="358140"/>
                  </a:moveTo>
                  <a:lnTo>
                    <a:pt x="59436" y="358140"/>
                  </a:lnTo>
                  <a:lnTo>
                    <a:pt x="36004" y="353353"/>
                  </a:lnTo>
                  <a:lnTo>
                    <a:pt x="17145" y="340423"/>
                  </a:lnTo>
                  <a:lnTo>
                    <a:pt x="4572" y="321492"/>
                  </a:lnTo>
                  <a:lnTo>
                    <a:pt x="0" y="298704"/>
                  </a:lnTo>
                  <a:lnTo>
                    <a:pt x="0" y="59436"/>
                  </a:lnTo>
                  <a:lnTo>
                    <a:pt x="4572" y="36647"/>
                  </a:lnTo>
                  <a:lnTo>
                    <a:pt x="17145" y="17716"/>
                  </a:lnTo>
                  <a:lnTo>
                    <a:pt x="36004" y="4786"/>
                  </a:lnTo>
                  <a:lnTo>
                    <a:pt x="59436" y="0"/>
                  </a:lnTo>
                  <a:lnTo>
                    <a:pt x="3889248" y="0"/>
                  </a:lnTo>
                  <a:lnTo>
                    <a:pt x="3912917" y="4786"/>
                  </a:lnTo>
                  <a:lnTo>
                    <a:pt x="3932300" y="17716"/>
                  </a:lnTo>
                  <a:lnTo>
                    <a:pt x="3945397" y="36647"/>
                  </a:lnTo>
                  <a:lnTo>
                    <a:pt x="3950208" y="59436"/>
                  </a:lnTo>
                  <a:lnTo>
                    <a:pt x="3950208" y="298704"/>
                  </a:lnTo>
                  <a:lnTo>
                    <a:pt x="3945397" y="321492"/>
                  </a:lnTo>
                  <a:lnTo>
                    <a:pt x="3932300" y="340423"/>
                  </a:lnTo>
                  <a:lnTo>
                    <a:pt x="3912917" y="353353"/>
                  </a:lnTo>
                  <a:lnTo>
                    <a:pt x="3889248" y="358140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7" name="object 57"/>
            <p:cNvSpPr/>
            <p:nvPr/>
          </p:nvSpPr>
          <p:spPr>
            <a:xfrm>
              <a:off x="816864" y="5347716"/>
              <a:ext cx="3950335" cy="358140"/>
            </a:xfrm>
            <a:custGeom>
              <a:avLst/>
              <a:gdLst/>
              <a:ahLst/>
              <a:cxnLst/>
              <a:rect l="l" t="t" r="r" b="b"/>
              <a:pathLst>
                <a:path w="3950335" h="358139">
                  <a:moveTo>
                    <a:pt x="0" y="59436"/>
                  </a:moveTo>
                  <a:lnTo>
                    <a:pt x="4572" y="36647"/>
                  </a:lnTo>
                  <a:lnTo>
                    <a:pt x="17145" y="17716"/>
                  </a:lnTo>
                  <a:lnTo>
                    <a:pt x="36004" y="4786"/>
                  </a:lnTo>
                  <a:lnTo>
                    <a:pt x="59436" y="0"/>
                  </a:lnTo>
                  <a:lnTo>
                    <a:pt x="3889248" y="0"/>
                  </a:lnTo>
                  <a:lnTo>
                    <a:pt x="3912917" y="4786"/>
                  </a:lnTo>
                  <a:lnTo>
                    <a:pt x="3932300" y="17716"/>
                  </a:lnTo>
                  <a:lnTo>
                    <a:pt x="3945397" y="36647"/>
                  </a:lnTo>
                  <a:lnTo>
                    <a:pt x="3950208" y="59436"/>
                  </a:lnTo>
                  <a:lnTo>
                    <a:pt x="3950208" y="298704"/>
                  </a:lnTo>
                  <a:lnTo>
                    <a:pt x="3945397" y="321492"/>
                  </a:lnTo>
                  <a:lnTo>
                    <a:pt x="3932300" y="340423"/>
                  </a:lnTo>
                  <a:lnTo>
                    <a:pt x="3912917" y="353353"/>
                  </a:lnTo>
                  <a:lnTo>
                    <a:pt x="3889248" y="358140"/>
                  </a:lnTo>
                  <a:lnTo>
                    <a:pt x="59436" y="358140"/>
                  </a:lnTo>
                  <a:lnTo>
                    <a:pt x="36004" y="353353"/>
                  </a:lnTo>
                  <a:lnTo>
                    <a:pt x="17145" y="340423"/>
                  </a:lnTo>
                  <a:lnTo>
                    <a:pt x="4572" y="321492"/>
                  </a:lnTo>
                  <a:lnTo>
                    <a:pt x="0" y="298704"/>
                  </a:lnTo>
                  <a:lnTo>
                    <a:pt x="0" y="59436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127464" y="4908242"/>
            <a:ext cx="472171" cy="180210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088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088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088" spc="-9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88" spc="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088" spc="-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088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088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720239" y="5713042"/>
            <a:ext cx="5140909" cy="823996"/>
            <a:chOff x="521208" y="6300215"/>
            <a:chExt cx="5669280" cy="908685"/>
          </a:xfrm>
        </p:grpSpPr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0352" y="6505955"/>
              <a:ext cx="5652515" cy="69341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34924" y="6512051"/>
              <a:ext cx="5641975" cy="683260"/>
            </a:xfrm>
            <a:custGeom>
              <a:avLst/>
              <a:gdLst/>
              <a:ahLst/>
              <a:cxnLst/>
              <a:rect l="l" t="t" r="r" b="b"/>
              <a:pathLst>
                <a:path w="5641975" h="683259">
                  <a:moveTo>
                    <a:pt x="0" y="0"/>
                  </a:moveTo>
                  <a:lnTo>
                    <a:pt x="5641847" y="0"/>
                  </a:lnTo>
                  <a:lnTo>
                    <a:pt x="5641847" y="682751"/>
                  </a:lnTo>
                  <a:lnTo>
                    <a:pt x="0" y="682751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4B4DB5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2" name="object 62"/>
            <p:cNvSpPr/>
            <p:nvPr/>
          </p:nvSpPr>
          <p:spPr>
            <a:xfrm>
              <a:off x="833627" y="6338852"/>
              <a:ext cx="3949065" cy="340995"/>
            </a:xfrm>
            <a:custGeom>
              <a:avLst/>
              <a:gdLst/>
              <a:ahLst/>
              <a:cxnLst/>
              <a:rect l="l" t="t" r="r" b="b"/>
              <a:pathLst>
                <a:path w="3949065" h="340995">
                  <a:moveTo>
                    <a:pt x="0" y="281403"/>
                  </a:moveTo>
                  <a:lnTo>
                    <a:pt x="0" y="42135"/>
                  </a:lnTo>
                  <a:lnTo>
                    <a:pt x="0" y="281403"/>
                  </a:lnTo>
                  <a:close/>
                </a:path>
                <a:path w="3949065" h="340995">
                  <a:moveTo>
                    <a:pt x="16768" y="983"/>
                  </a:moveTo>
                  <a:lnTo>
                    <a:pt x="17145" y="415"/>
                  </a:lnTo>
                  <a:lnTo>
                    <a:pt x="17751" y="0"/>
                  </a:lnTo>
                  <a:lnTo>
                    <a:pt x="16768" y="983"/>
                  </a:lnTo>
                  <a:close/>
                </a:path>
                <a:path w="3949065" h="340995">
                  <a:moveTo>
                    <a:pt x="3889248" y="340839"/>
                  </a:moveTo>
                  <a:lnTo>
                    <a:pt x="59416" y="340835"/>
                  </a:lnTo>
                  <a:lnTo>
                    <a:pt x="51632" y="339316"/>
                  </a:lnTo>
                  <a:lnTo>
                    <a:pt x="3889267" y="340835"/>
                  </a:lnTo>
                  <a:close/>
                </a:path>
                <a:path w="3949065" h="340995">
                  <a:moveTo>
                    <a:pt x="41056" y="337252"/>
                  </a:moveTo>
                  <a:lnTo>
                    <a:pt x="36004" y="336267"/>
                  </a:lnTo>
                  <a:lnTo>
                    <a:pt x="29717" y="332076"/>
                  </a:lnTo>
                  <a:lnTo>
                    <a:pt x="38100" y="336267"/>
                  </a:lnTo>
                  <a:lnTo>
                    <a:pt x="41056" y="337252"/>
                  </a:lnTo>
                  <a:close/>
                </a:path>
                <a:path w="3949065" h="340995">
                  <a:moveTo>
                    <a:pt x="24002" y="328265"/>
                  </a:moveTo>
                  <a:lnTo>
                    <a:pt x="20575" y="325981"/>
                  </a:lnTo>
                  <a:lnTo>
                    <a:pt x="22860" y="327123"/>
                  </a:lnTo>
                  <a:lnTo>
                    <a:pt x="24002" y="328265"/>
                  </a:lnTo>
                  <a:close/>
                </a:path>
                <a:path w="3949065" h="340995">
                  <a:moveTo>
                    <a:pt x="19430" y="325217"/>
                  </a:moveTo>
                  <a:lnTo>
                    <a:pt x="17145" y="323694"/>
                  </a:lnTo>
                  <a:lnTo>
                    <a:pt x="15621" y="321408"/>
                  </a:lnTo>
                  <a:lnTo>
                    <a:pt x="19430" y="325217"/>
                  </a:lnTo>
                  <a:close/>
                </a:path>
                <a:path w="3949065" h="340995">
                  <a:moveTo>
                    <a:pt x="13716" y="318550"/>
                  </a:moveTo>
                  <a:lnTo>
                    <a:pt x="12573" y="316836"/>
                  </a:lnTo>
                  <a:lnTo>
                    <a:pt x="13716" y="317979"/>
                  </a:lnTo>
                  <a:lnTo>
                    <a:pt x="13716" y="318550"/>
                  </a:lnTo>
                  <a:close/>
                </a:path>
                <a:path w="3949065" h="340995">
                  <a:moveTo>
                    <a:pt x="7620" y="309406"/>
                  </a:moveTo>
                  <a:lnTo>
                    <a:pt x="7239" y="308835"/>
                  </a:lnTo>
                  <a:lnTo>
                    <a:pt x="7620" y="308835"/>
                  </a:lnTo>
                  <a:lnTo>
                    <a:pt x="7620" y="309406"/>
                  </a:lnTo>
                  <a:close/>
                </a:path>
                <a:path w="3949065" h="340995">
                  <a:moveTo>
                    <a:pt x="6096" y="307120"/>
                  </a:moveTo>
                  <a:lnTo>
                    <a:pt x="5206" y="305787"/>
                  </a:lnTo>
                  <a:lnTo>
                    <a:pt x="6096" y="305787"/>
                  </a:lnTo>
                  <a:lnTo>
                    <a:pt x="6096" y="307120"/>
                  </a:lnTo>
                  <a:close/>
                </a:path>
                <a:path w="3949065" h="340995">
                  <a:moveTo>
                    <a:pt x="4572" y="304834"/>
                  </a:moveTo>
                  <a:lnTo>
                    <a:pt x="4163" y="302739"/>
                  </a:lnTo>
                  <a:lnTo>
                    <a:pt x="4572" y="302739"/>
                  </a:lnTo>
                  <a:lnTo>
                    <a:pt x="4572" y="304834"/>
                  </a:lnTo>
                  <a:close/>
                </a:path>
                <a:path w="3949065" h="340995">
                  <a:moveTo>
                    <a:pt x="3933943" y="4035"/>
                  </a:moveTo>
                  <a:lnTo>
                    <a:pt x="3933444" y="4035"/>
                  </a:lnTo>
                  <a:lnTo>
                    <a:pt x="3933444" y="3284"/>
                  </a:lnTo>
                  <a:lnTo>
                    <a:pt x="3933943" y="4035"/>
                  </a:lnTo>
                  <a:close/>
                </a:path>
                <a:path w="3949065" h="340995">
                  <a:moveTo>
                    <a:pt x="3943052" y="17751"/>
                  </a:moveTo>
                  <a:lnTo>
                    <a:pt x="3942588" y="17751"/>
                  </a:lnTo>
                  <a:lnTo>
                    <a:pt x="3942588" y="17052"/>
                  </a:lnTo>
                  <a:lnTo>
                    <a:pt x="3943052" y="17751"/>
                  </a:lnTo>
                  <a:close/>
                </a:path>
                <a:path w="3949065" h="340995">
                  <a:moveTo>
                    <a:pt x="3944403" y="20799"/>
                  </a:moveTo>
                  <a:lnTo>
                    <a:pt x="3944112" y="20799"/>
                  </a:lnTo>
                  <a:lnTo>
                    <a:pt x="3944112" y="19347"/>
                  </a:lnTo>
                  <a:lnTo>
                    <a:pt x="3944403" y="20799"/>
                  </a:lnTo>
                  <a:close/>
                </a:path>
                <a:path w="3949065" h="340995">
                  <a:moveTo>
                    <a:pt x="3947186" y="289078"/>
                  </a:moveTo>
                  <a:lnTo>
                    <a:pt x="3948615" y="41794"/>
                  </a:lnTo>
                  <a:lnTo>
                    <a:pt x="3948684" y="281403"/>
                  </a:lnTo>
                  <a:lnTo>
                    <a:pt x="3947186" y="289078"/>
                  </a:lnTo>
                  <a:close/>
                </a:path>
                <a:path w="3949065" h="340995">
                  <a:moveTo>
                    <a:pt x="3942970" y="306547"/>
                  </a:moveTo>
                  <a:lnTo>
                    <a:pt x="3944112" y="304263"/>
                  </a:lnTo>
                  <a:lnTo>
                    <a:pt x="3944619" y="302236"/>
                  </a:lnTo>
                  <a:lnTo>
                    <a:pt x="3944112" y="304834"/>
                  </a:lnTo>
                  <a:lnTo>
                    <a:pt x="3942970" y="306547"/>
                  </a:lnTo>
                  <a:close/>
                </a:path>
                <a:path w="3949065" h="340995">
                  <a:moveTo>
                    <a:pt x="3929254" y="325217"/>
                  </a:moveTo>
                  <a:lnTo>
                    <a:pt x="3933062" y="321409"/>
                  </a:lnTo>
                  <a:lnTo>
                    <a:pt x="3931539" y="323694"/>
                  </a:lnTo>
                  <a:lnTo>
                    <a:pt x="3929254" y="325217"/>
                  </a:lnTo>
                  <a:close/>
                </a:path>
                <a:path w="3949065" h="340995">
                  <a:moveTo>
                    <a:pt x="3915538" y="334361"/>
                  </a:moveTo>
                  <a:lnTo>
                    <a:pt x="3916680" y="333219"/>
                  </a:lnTo>
                  <a:lnTo>
                    <a:pt x="3918965" y="332076"/>
                  </a:lnTo>
                  <a:lnTo>
                    <a:pt x="3915538" y="334361"/>
                  </a:lnTo>
                  <a:close/>
                </a:path>
                <a:path w="3949065" h="340995">
                  <a:moveTo>
                    <a:pt x="3907629" y="337252"/>
                  </a:moveTo>
                  <a:lnTo>
                    <a:pt x="3914773" y="334870"/>
                  </a:lnTo>
                  <a:lnTo>
                    <a:pt x="3912679" y="336267"/>
                  </a:lnTo>
                  <a:lnTo>
                    <a:pt x="3907629" y="33725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3" name="object 63"/>
            <p:cNvSpPr/>
            <p:nvPr/>
          </p:nvSpPr>
          <p:spPr>
            <a:xfrm>
              <a:off x="850396" y="6321551"/>
              <a:ext cx="3872865" cy="18415"/>
            </a:xfrm>
            <a:custGeom>
              <a:avLst/>
              <a:gdLst/>
              <a:ahLst/>
              <a:cxnLst/>
              <a:rect l="l" t="t" r="r" b="b"/>
              <a:pathLst>
                <a:path w="3872865" h="18414">
                  <a:moveTo>
                    <a:pt x="0" y="18284"/>
                  </a:moveTo>
                  <a:lnTo>
                    <a:pt x="376" y="17716"/>
                  </a:lnTo>
                  <a:lnTo>
                    <a:pt x="983" y="17300"/>
                  </a:lnTo>
                </a:path>
                <a:path w="3872865" h="18414">
                  <a:moveTo>
                    <a:pt x="42667" y="0"/>
                  </a:moveTo>
                  <a:lnTo>
                    <a:pt x="3872480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4" name="object 64"/>
            <p:cNvSpPr/>
            <p:nvPr/>
          </p:nvSpPr>
          <p:spPr>
            <a:xfrm>
              <a:off x="885260" y="6678169"/>
              <a:ext cx="3837940" cy="1905"/>
            </a:xfrm>
            <a:custGeom>
              <a:avLst/>
              <a:gdLst/>
              <a:ahLst/>
              <a:cxnLst/>
              <a:rect l="l" t="t" r="r" b="b"/>
              <a:pathLst>
                <a:path w="3837940" h="1904">
                  <a:moveTo>
                    <a:pt x="-21335" y="761"/>
                  </a:moveTo>
                  <a:lnTo>
                    <a:pt x="3858971" y="761"/>
                  </a:lnTo>
                </a:path>
              </a:pathLst>
            </a:custGeom>
            <a:ln w="441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2291" y="6380987"/>
              <a:ext cx="83728" cy="31645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767072" y="6342137"/>
              <a:ext cx="10160" cy="14604"/>
            </a:xfrm>
            <a:custGeom>
              <a:avLst/>
              <a:gdLst/>
              <a:ahLst/>
              <a:cxnLst/>
              <a:rect l="l" t="t" r="r" b="b"/>
              <a:pathLst>
                <a:path w="10160" h="14604">
                  <a:moveTo>
                    <a:pt x="0" y="0"/>
                  </a:moveTo>
                  <a:lnTo>
                    <a:pt x="498" y="750"/>
                  </a:lnTo>
                </a:path>
                <a:path w="10160" h="14604">
                  <a:moveTo>
                    <a:pt x="9143" y="13767"/>
                  </a:moveTo>
                  <a:lnTo>
                    <a:pt x="9608" y="14466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7" name="object 67"/>
            <p:cNvSpPr/>
            <p:nvPr/>
          </p:nvSpPr>
          <p:spPr>
            <a:xfrm>
              <a:off x="4777740" y="6358200"/>
              <a:ext cx="635" cy="1905"/>
            </a:xfrm>
            <a:custGeom>
              <a:avLst/>
              <a:gdLst/>
              <a:ahLst/>
              <a:cxnLst/>
              <a:rect l="l" t="t" r="r" b="b"/>
              <a:pathLst>
                <a:path w="635" h="1904">
                  <a:moveTo>
                    <a:pt x="-21336" y="725"/>
                  </a:moveTo>
                  <a:lnTo>
                    <a:pt x="21627" y="725"/>
                  </a:lnTo>
                </a:path>
              </a:pathLst>
            </a:custGeom>
            <a:ln w="441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8" name="object 68"/>
            <p:cNvSpPr/>
            <p:nvPr/>
          </p:nvSpPr>
          <p:spPr>
            <a:xfrm>
              <a:off x="4780814" y="6380646"/>
              <a:ext cx="1905" cy="247650"/>
            </a:xfrm>
            <a:custGeom>
              <a:avLst/>
              <a:gdLst/>
              <a:ahLst/>
              <a:cxnLst/>
              <a:rect l="l" t="t" r="r" b="b"/>
              <a:pathLst>
                <a:path w="1904" h="247650">
                  <a:moveTo>
                    <a:pt x="748" y="-21336"/>
                  </a:moveTo>
                  <a:lnTo>
                    <a:pt x="748" y="268620"/>
                  </a:lnTo>
                </a:path>
              </a:pathLst>
            </a:custGeom>
            <a:ln w="441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19921" y="6619753"/>
              <a:ext cx="79662" cy="7768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833627" y="6321551"/>
              <a:ext cx="3949065" cy="358140"/>
            </a:xfrm>
            <a:custGeom>
              <a:avLst/>
              <a:gdLst/>
              <a:ahLst/>
              <a:cxnLst/>
              <a:rect l="l" t="t" r="r" b="b"/>
              <a:pathLst>
                <a:path w="3949065" h="358140">
                  <a:moveTo>
                    <a:pt x="3889248" y="358140"/>
                  </a:moveTo>
                  <a:lnTo>
                    <a:pt x="59436" y="358140"/>
                  </a:lnTo>
                  <a:lnTo>
                    <a:pt x="36004" y="353568"/>
                  </a:lnTo>
                  <a:lnTo>
                    <a:pt x="17145" y="340995"/>
                  </a:lnTo>
                  <a:lnTo>
                    <a:pt x="4572" y="322135"/>
                  </a:lnTo>
                  <a:lnTo>
                    <a:pt x="0" y="298704"/>
                  </a:lnTo>
                  <a:lnTo>
                    <a:pt x="0" y="59436"/>
                  </a:lnTo>
                  <a:lnTo>
                    <a:pt x="4572" y="36647"/>
                  </a:lnTo>
                  <a:lnTo>
                    <a:pt x="17145" y="17716"/>
                  </a:lnTo>
                  <a:lnTo>
                    <a:pt x="36004" y="4786"/>
                  </a:lnTo>
                  <a:lnTo>
                    <a:pt x="59436" y="0"/>
                  </a:lnTo>
                  <a:lnTo>
                    <a:pt x="3889248" y="0"/>
                  </a:lnTo>
                  <a:lnTo>
                    <a:pt x="3912679" y="4786"/>
                  </a:lnTo>
                  <a:lnTo>
                    <a:pt x="3931538" y="17716"/>
                  </a:lnTo>
                  <a:lnTo>
                    <a:pt x="3944111" y="36647"/>
                  </a:lnTo>
                  <a:lnTo>
                    <a:pt x="3948683" y="59436"/>
                  </a:lnTo>
                  <a:lnTo>
                    <a:pt x="3948683" y="298704"/>
                  </a:lnTo>
                  <a:lnTo>
                    <a:pt x="3944111" y="322135"/>
                  </a:lnTo>
                  <a:lnTo>
                    <a:pt x="3931538" y="340995"/>
                  </a:lnTo>
                  <a:lnTo>
                    <a:pt x="3912679" y="353568"/>
                  </a:lnTo>
                  <a:lnTo>
                    <a:pt x="3889248" y="35814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71" name="object 71"/>
            <p:cNvSpPr/>
            <p:nvPr/>
          </p:nvSpPr>
          <p:spPr>
            <a:xfrm>
              <a:off x="833627" y="6321551"/>
              <a:ext cx="3949065" cy="358140"/>
            </a:xfrm>
            <a:custGeom>
              <a:avLst/>
              <a:gdLst/>
              <a:ahLst/>
              <a:cxnLst/>
              <a:rect l="l" t="t" r="r" b="b"/>
              <a:pathLst>
                <a:path w="3949065" h="358140">
                  <a:moveTo>
                    <a:pt x="0" y="59436"/>
                  </a:moveTo>
                  <a:lnTo>
                    <a:pt x="4572" y="36647"/>
                  </a:lnTo>
                  <a:lnTo>
                    <a:pt x="17145" y="17716"/>
                  </a:lnTo>
                  <a:lnTo>
                    <a:pt x="36004" y="4786"/>
                  </a:lnTo>
                  <a:lnTo>
                    <a:pt x="59436" y="0"/>
                  </a:lnTo>
                  <a:lnTo>
                    <a:pt x="3889248" y="0"/>
                  </a:lnTo>
                  <a:lnTo>
                    <a:pt x="3912679" y="4786"/>
                  </a:lnTo>
                  <a:lnTo>
                    <a:pt x="3931538" y="17716"/>
                  </a:lnTo>
                  <a:lnTo>
                    <a:pt x="3944111" y="36647"/>
                  </a:lnTo>
                  <a:lnTo>
                    <a:pt x="3948683" y="59436"/>
                  </a:lnTo>
                  <a:lnTo>
                    <a:pt x="3948683" y="298704"/>
                  </a:lnTo>
                  <a:lnTo>
                    <a:pt x="3944111" y="322135"/>
                  </a:lnTo>
                  <a:lnTo>
                    <a:pt x="3931538" y="340995"/>
                  </a:lnTo>
                  <a:lnTo>
                    <a:pt x="3912679" y="353568"/>
                  </a:lnTo>
                  <a:lnTo>
                    <a:pt x="3889248" y="358140"/>
                  </a:lnTo>
                  <a:lnTo>
                    <a:pt x="59436" y="358140"/>
                  </a:lnTo>
                  <a:lnTo>
                    <a:pt x="36004" y="353568"/>
                  </a:lnTo>
                  <a:lnTo>
                    <a:pt x="17145" y="340995"/>
                  </a:lnTo>
                  <a:lnTo>
                    <a:pt x="4572" y="322135"/>
                  </a:lnTo>
                  <a:lnTo>
                    <a:pt x="0" y="298704"/>
                  </a:lnTo>
                  <a:lnTo>
                    <a:pt x="0" y="59436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142662" y="5791291"/>
            <a:ext cx="526874" cy="180210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088" dirty="0">
                <a:solidFill>
                  <a:srgbClr val="FFFFFF"/>
                </a:solidFill>
                <a:latin typeface="Tahoma"/>
                <a:cs typeface="Tahoma"/>
              </a:rPr>
              <a:t>Defeitos</a:t>
            </a:r>
            <a:endParaRPr sz="1088">
              <a:latin typeface="Tahoma"/>
              <a:cs typeface="Tahom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949363" y="2273102"/>
            <a:ext cx="3278711" cy="500962"/>
            <a:chOff x="6287770" y="2506726"/>
            <a:chExt cx="3615690" cy="552450"/>
          </a:xfrm>
        </p:grpSpPr>
        <p:sp>
          <p:nvSpPr>
            <p:cNvPr id="74" name="object 74"/>
            <p:cNvSpPr/>
            <p:nvPr/>
          </p:nvSpPr>
          <p:spPr>
            <a:xfrm>
              <a:off x="6309360" y="2528316"/>
              <a:ext cx="3572510" cy="509270"/>
            </a:xfrm>
            <a:custGeom>
              <a:avLst/>
              <a:gdLst/>
              <a:ahLst/>
              <a:cxnLst/>
              <a:rect l="l" t="t" r="r" b="b"/>
              <a:pathLst>
                <a:path w="3572509" h="509269">
                  <a:moveTo>
                    <a:pt x="3572255" y="509016"/>
                  </a:moveTo>
                  <a:lnTo>
                    <a:pt x="0" y="509016"/>
                  </a:lnTo>
                  <a:lnTo>
                    <a:pt x="0" y="0"/>
                  </a:lnTo>
                  <a:lnTo>
                    <a:pt x="3572255" y="0"/>
                  </a:lnTo>
                  <a:lnTo>
                    <a:pt x="3572255" y="509016"/>
                  </a:lnTo>
                  <a:close/>
                </a:path>
              </a:pathLst>
            </a:custGeom>
            <a:solidFill>
              <a:srgbClr val="8789C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75" name="object 75"/>
            <p:cNvSpPr/>
            <p:nvPr/>
          </p:nvSpPr>
          <p:spPr>
            <a:xfrm>
              <a:off x="6309360" y="2528316"/>
              <a:ext cx="3572510" cy="509270"/>
            </a:xfrm>
            <a:custGeom>
              <a:avLst/>
              <a:gdLst/>
              <a:ahLst/>
              <a:cxnLst/>
              <a:rect l="l" t="t" r="r" b="b"/>
              <a:pathLst>
                <a:path w="3572509" h="509269">
                  <a:moveTo>
                    <a:pt x="0" y="0"/>
                  </a:moveTo>
                  <a:lnTo>
                    <a:pt x="3572255" y="0"/>
                  </a:lnTo>
                  <a:lnTo>
                    <a:pt x="3572255" y="509016"/>
                  </a:lnTo>
                  <a:lnTo>
                    <a:pt x="0" y="509016"/>
                  </a:lnTo>
                  <a:lnTo>
                    <a:pt x="0" y="0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968941" y="2292679"/>
            <a:ext cx="3239556" cy="412343"/>
          </a:xfrm>
          <a:prstGeom prst="rect">
            <a:avLst/>
          </a:prstGeom>
        </p:spPr>
        <p:txBody>
          <a:bodyPr vert="horz" wrap="square" lIns="0" tIns="48945" rIns="0" bIns="0" rtlCol="0">
            <a:spAutoFit/>
          </a:bodyPr>
          <a:lstStyle/>
          <a:p>
            <a:pPr marL="90979">
              <a:spcBef>
                <a:spcPts val="385"/>
              </a:spcBef>
            </a:pPr>
            <a:r>
              <a:rPr sz="1179" spc="5" dirty="0">
                <a:latin typeface="Tahoma"/>
                <a:cs typeface="Tahoma"/>
              </a:rPr>
              <a:t>A:</a:t>
            </a:r>
            <a:r>
              <a:rPr sz="1179" spc="-9" dirty="0">
                <a:latin typeface="Tahoma"/>
                <a:cs typeface="Tahoma"/>
              </a:rPr>
              <a:t> </a:t>
            </a:r>
            <a:r>
              <a:rPr sz="1179" spc="5" dirty="0">
                <a:latin typeface="Tahoma"/>
                <a:cs typeface="Tahoma"/>
              </a:rPr>
              <a:t>{0,</a:t>
            </a:r>
            <a:r>
              <a:rPr sz="1179" spc="-5" dirty="0">
                <a:latin typeface="Tahoma"/>
                <a:cs typeface="Tahoma"/>
              </a:rPr>
              <a:t> </a:t>
            </a:r>
            <a:r>
              <a:rPr sz="1179" dirty="0">
                <a:latin typeface="Tahoma"/>
                <a:cs typeface="Tahoma"/>
              </a:rPr>
              <a:t>1,</a:t>
            </a:r>
            <a:r>
              <a:rPr sz="1179" spc="-18" dirty="0">
                <a:latin typeface="Tahoma"/>
                <a:cs typeface="Tahoma"/>
              </a:rPr>
              <a:t> </a:t>
            </a:r>
            <a:r>
              <a:rPr sz="1179" spc="9" dirty="0">
                <a:latin typeface="Tahoma"/>
                <a:cs typeface="Tahoma"/>
              </a:rPr>
              <a:t>&gt;1}</a:t>
            </a:r>
            <a:endParaRPr sz="1179">
              <a:latin typeface="Tahoma"/>
              <a:cs typeface="Tahoma"/>
            </a:endParaRPr>
          </a:p>
          <a:p>
            <a:pPr marL="90979">
              <a:spcBef>
                <a:spcPts val="23"/>
              </a:spcBef>
            </a:pPr>
            <a:r>
              <a:rPr sz="1179" spc="5" dirty="0">
                <a:latin typeface="Tahoma"/>
                <a:cs typeface="Tahoma"/>
              </a:rPr>
              <a:t>SOp:</a:t>
            </a:r>
            <a:r>
              <a:rPr sz="1179" dirty="0">
                <a:latin typeface="Tahoma"/>
                <a:cs typeface="Tahoma"/>
              </a:rPr>
              <a:t> </a:t>
            </a:r>
            <a:r>
              <a:rPr sz="1179" spc="5" dirty="0">
                <a:latin typeface="Tahoma"/>
                <a:cs typeface="Tahoma"/>
              </a:rPr>
              <a:t>{Android,</a:t>
            </a:r>
            <a:r>
              <a:rPr sz="1179" spc="14" dirty="0">
                <a:latin typeface="Tahoma"/>
                <a:cs typeface="Tahoma"/>
              </a:rPr>
              <a:t> </a:t>
            </a:r>
            <a:r>
              <a:rPr sz="1179" spc="5" dirty="0">
                <a:latin typeface="Tahoma"/>
                <a:cs typeface="Tahoma"/>
              </a:rPr>
              <a:t>Windows,</a:t>
            </a:r>
            <a:r>
              <a:rPr sz="1179" spc="23" dirty="0">
                <a:latin typeface="Tahoma"/>
                <a:cs typeface="Tahoma"/>
              </a:rPr>
              <a:t> </a:t>
            </a:r>
            <a:r>
              <a:rPr sz="1179" spc="9" dirty="0">
                <a:latin typeface="Tahoma"/>
                <a:cs typeface="Tahoma"/>
              </a:rPr>
              <a:t>MacOs}</a:t>
            </a:r>
            <a:endParaRPr sz="1179">
              <a:latin typeface="Tahoma"/>
              <a:cs typeface="Tahom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069594" y="4160865"/>
            <a:ext cx="923613" cy="500962"/>
            <a:chOff x="6420358" y="4588509"/>
            <a:chExt cx="1018540" cy="552450"/>
          </a:xfrm>
        </p:grpSpPr>
        <p:sp>
          <p:nvSpPr>
            <p:cNvPr id="78" name="object 78"/>
            <p:cNvSpPr/>
            <p:nvPr/>
          </p:nvSpPr>
          <p:spPr>
            <a:xfrm>
              <a:off x="6441948" y="4610099"/>
              <a:ext cx="975360" cy="509270"/>
            </a:xfrm>
            <a:custGeom>
              <a:avLst/>
              <a:gdLst/>
              <a:ahLst/>
              <a:cxnLst/>
              <a:rect l="l" t="t" r="r" b="b"/>
              <a:pathLst>
                <a:path w="975359" h="509270">
                  <a:moveTo>
                    <a:pt x="975359" y="509016"/>
                  </a:moveTo>
                  <a:lnTo>
                    <a:pt x="0" y="509016"/>
                  </a:lnTo>
                  <a:lnTo>
                    <a:pt x="0" y="0"/>
                  </a:lnTo>
                  <a:lnTo>
                    <a:pt x="975359" y="0"/>
                  </a:lnTo>
                  <a:lnTo>
                    <a:pt x="975359" y="509016"/>
                  </a:lnTo>
                  <a:close/>
                </a:path>
              </a:pathLst>
            </a:custGeom>
            <a:solidFill>
              <a:srgbClr val="8789C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79" name="object 79"/>
            <p:cNvSpPr/>
            <p:nvPr/>
          </p:nvSpPr>
          <p:spPr>
            <a:xfrm>
              <a:off x="6441948" y="4610099"/>
              <a:ext cx="975360" cy="509270"/>
            </a:xfrm>
            <a:custGeom>
              <a:avLst/>
              <a:gdLst/>
              <a:ahLst/>
              <a:cxnLst/>
              <a:rect l="l" t="t" r="r" b="b"/>
              <a:pathLst>
                <a:path w="975359" h="509270">
                  <a:moveTo>
                    <a:pt x="0" y="0"/>
                  </a:moveTo>
                  <a:lnTo>
                    <a:pt x="975359" y="0"/>
                  </a:lnTo>
                  <a:lnTo>
                    <a:pt x="975359" y="509016"/>
                  </a:lnTo>
                  <a:lnTo>
                    <a:pt x="0" y="509016"/>
                  </a:lnTo>
                  <a:lnTo>
                    <a:pt x="0" y="0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089171" y="4180444"/>
            <a:ext cx="884457" cy="400386"/>
          </a:xfrm>
          <a:prstGeom prst="rect">
            <a:avLst/>
          </a:prstGeom>
        </p:spPr>
        <p:txBody>
          <a:bodyPr vert="horz" wrap="square" lIns="0" tIns="44914" rIns="0" bIns="0" rtlCol="0">
            <a:spAutoFit/>
          </a:bodyPr>
          <a:lstStyle/>
          <a:p>
            <a:pPr marL="89252" marR="94433">
              <a:lnSpc>
                <a:spcPct val="101600"/>
              </a:lnSpc>
              <a:spcBef>
                <a:spcPts val="354"/>
              </a:spcBef>
            </a:pPr>
            <a:r>
              <a:rPr sz="1179" spc="9" dirty="0">
                <a:latin typeface="Tahoma"/>
                <a:cs typeface="Tahoma"/>
              </a:rPr>
              <a:t>A</a:t>
            </a:r>
            <a:r>
              <a:rPr sz="1179" spc="-9" dirty="0">
                <a:latin typeface="Tahoma"/>
                <a:cs typeface="Tahoma"/>
              </a:rPr>
              <a:t> </a:t>
            </a:r>
            <a:r>
              <a:rPr sz="1179" spc="9" dirty="0">
                <a:latin typeface="Tahoma"/>
                <a:cs typeface="Tahoma"/>
              </a:rPr>
              <a:t>=</a:t>
            </a:r>
            <a:r>
              <a:rPr sz="1179" spc="-14" dirty="0">
                <a:latin typeface="Tahoma"/>
                <a:cs typeface="Tahoma"/>
              </a:rPr>
              <a:t> </a:t>
            </a:r>
            <a:r>
              <a:rPr sz="1179" spc="9" dirty="0">
                <a:latin typeface="Tahoma"/>
                <a:cs typeface="Tahoma"/>
              </a:rPr>
              <a:t>B</a:t>
            </a:r>
            <a:r>
              <a:rPr sz="1179" spc="-9" dirty="0">
                <a:latin typeface="Tahoma"/>
                <a:cs typeface="Tahoma"/>
              </a:rPr>
              <a:t> </a:t>
            </a:r>
            <a:r>
              <a:rPr sz="1179" spc="5" dirty="0">
                <a:latin typeface="Tahoma"/>
                <a:cs typeface="Tahoma"/>
              </a:rPr>
              <a:t>|| </a:t>
            </a:r>
            <a:r>
              <a:rPr sz="1179" spc="9" dirty="0">
                <a:latin typeface="Tahoma"/>
                <a:cs typeface="Tahoma"/>
              </a:rPr>
              <a:t>C </a:t>
            </a:r>
            <a:r>
              <a:rPr sz="1179" spc="-354" dirty="0">
                <a:latin typeface="Tahoma"/>
                <a:cs typeface="Tahoma"/>
              </a:rPr>
              <a:t> </a:t>
            </a:r>
            <a:r>
              <a:rPr sz="1179" spc="9" dirty="0">
                <a:latin typeface="Tahoma"/>
                <a:cs typeface="Tahoma"/>
              </a:rPr>
              <a:t>E</a:t>
            </a:r>
            <a:r>
              <a:rPr sz="1179" spc="-14" dirty="0">
                <a:latin typeface="Tahoma"/>
                <a:cs typeface="Tahoma"/>
              </a:rPr>
              <a:t> </a:t>
            </a:r>
            <a:r>
              <a:rPr sz="1179" spc="9" dirty="0">
                <a:latin typeface="Tahoma"/>
                <a:cs typeface="Tahoma"/>
              </a:rPr>
              <a:t>=</a:t>
            </a:r>
            <a:r>
              <a:rPr sz="1179" spc="-14" dirty="0">
                <a:latin typeface="Tahoma"/>
                <a:cs typeface="Tahoma"/>
              </a:rPr>
              <a:t> </a:t>
            </a:r>
            <a:r>
              <a:rPr sz="1179" spc="9" dirty="0">
                <a:latin typeface="Tahoma"/>
                <a:cs typeface="Tahoma"/>
              </a:rPr>
              <a:t>A</a:t>
            </a:r>
            <a:r>
              <a:rPr sz="1179" spc="5" dirty="0">
                <a:latin typeface="Tahoma"/>
                <a:cs typeface="Tahoma"/>
              </a:rPr>
              <a:t> </a:t>
            </a:r>
            <a:r>
              <a:rPr sz="1179" spc="9" dirty="0">
                <a:latin typeface="Tahoma"/>
                <a:cs typeface="Tahoma"/>
              </a:rPr>
              <a:t>&amp;</a:t>
            </a:r>
            <a:r>
              <a:rPr sz="1179" spc="-9" dirty="0">
                <a:latin typeface="Tahoma"/>
                <a:cs typeface="Tahoma"/>
              </a:rPr>
              <a:t> </a:t>
            </a:r>
            <a:r>
              <a:rPr sz="1179" spc="9" dirty="0">
                <a:latin typeface="Tahoma"/>
                <a:cs typeface="Tahoma"/>
              </a:rPr>
              <a:t>D</a:t>
            </a:r>
            <a:endParaRPr sz="1179">
              <a:latin typeface="Tahoma"/>
              <a:cs typeface="Tahom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949363" y="4992808"/>
            <a:ext cx="2897519" cy="686376"/>
            <a:chOff x="6287770" y="5505958"/>
            <a:chExt cx="3195320" cy="756920"/>
          </a:xfrm>
        </p:grpSpPr>
        <p:sp>
          <p:nvSpPr>
            <p:cNvPr id="82" name="object 82"/>
            <p:cNvSpPr/>
            <p:nvPr/>
          </p:nvSpPr>
          <p:spPr>
            <a:xfrm>
              <a:off x="6309360" y="5527548"/>
              <a:ext cx="3152140" cy="713740"/>
            </a:xfrm>
            <a:custGeom>
              <a:avLst/>
              <a:gdLst/>
              <a:ahLst/>
              <a:cxnLst/>
              <a:rect l="l" t="t" r="r" b="b"/>
              <a:pathLst>
                <a:path w="3152140" h="713739">
                  <a:moveTo>
                    <a:pt x="3151632" y="713232"/>
                  </a:moveTo>
                  <a:lnTo>
                    <a:pt x="0" y="713232"/>
                  </a:lnTo>
                  <a:lnTo>
                    <a:pt x="0" y="0"/>
                  </a:lnTo>
                  <a:lnTo>
                    <a:pt x="3151632" y="0"/>
                  </a:lnTo>
                  <a:lnTo>
                    <a:pt x="3151632" y="713232"/>
                  </a:lnTo>
                  <a:close/>
                </a:path>
              </a:pathLst>
            </a:custGeom>
            <a:solidFill>
              <a:srgbClr val="8789C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3" name="object 83"/>
            <p:cNvSpPr/>
            <p:nvPr/>
          </p:nvSpPr>
          <p:spPr>
            <a:xfrm>
              <a:off x="6309360" y="5527548"/>
              <a:ext cx="3152140" cy="713740"/>
            </a:xfrm>
            <a:custGeom>
              <a:avLst/>
              <a:gdLst/>
              <a:ahLst/>
              <a:cxnLst/>
              <a:rect l="l" t="t" r="r" b="b"/>
              <a:pathLst>
                <a:path w="3152140" h="713739">
                  <a:moveTo>
                    <a:pt x="0" y="0"/>
                  </a:moveTo>
                  <a:lnTo>
                    <a:pt x="3151632" y="0"/>
                  </a:lnTo>
                  <a:lnTo>
                    <a:pt x="3151632" y="713232"/>
                  </a:lnTo>
                  <a:lnTo>
                    <a:pt x="0" y="713232"/>
                  </a:lnTo>
                  <a:lnTo>
                    <a:pt x="0" y="0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060161" y="5047831"/>
            <a:ext cx="2659130" cy="562737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R="1012288">
              <a:lnSpc>
                <a:spcPct val="101600"/>
              </a:lnSpc>
              <a:spcBef>
                <a:spcPts val="86"/>
              </a:spcBef>
              <a:tabLst>
                <a:tab pos="639734" algn="l"/>
              </a:tabLst>
            </a:pPr>
            <a:r>
              <a:rPr sz="1179" spc="5" dirty="0">
                <a:latin typeface="Tahoma"/>
                <a:cs typeface="Tahoma"/>
              </a:rPr>
              <a:t>banco	::=</a:t>
            </a:r>
            <a:r>
              <a:rPr sz="1179" spc="-45" dirty="0">
                <a:latin typeface="Tahoma"/>
                <a:cs typeface="Tahoma"/>
              </a:rPr>
              <a:t> </a:t>
            </a:r>
            <a:r>
              <a:rPr sz="1179" spc="5" dirty="0">
                <a:latin typeface="Tahoma"/>
                <a:cs typeface="Tahoma"/>
              </a:rPr>
              <a:t>transação* </a:t>
            </a:r>
            <a:r>
              <a:rPr sz="1179" spc="-358" dirty="0">
                <a:latin typeface="Tahoma"/>
                <a:cs typeface="Tahoma"/>
              </a:rPr>
              <a:t> </a:t>
            </a:r>
            <a:r>
              <a:rPr sz="1179" spc="5" dirty="0">
                <a:latin typeface="Tahoma"/>
                <a:cs typeface="Tahoma"/>
              </a:rPr>
              <a:t>transação</a:t>
            </a:r>
            <a:r>
              <a:rPr sz="1179" spc="-18" dirty="0">
                <a:latin typeface="Tahoma"/>
                <a:cs typeface="Tahoma"/>
              </a:rPr>
              <a:t> </a:t>
            </a:r>
            <a:r>
              <a:rPr sz="1179" spc="5" dirty="0">
                <a:latin typeface="Tahoma"/>
                <a:cs typeface="Tahoma"/>
              </a:rPr>
              <a:t>::= dep</a:t>
            </a:r>
            <a:r>
              <a:rPr sz="1179" dirty="0">
                <a:latin typeface="Tahoma"/>
                <a:cs typeface="Tahoma"/>
              </a:rPr>
              <a:t> </a:t>
            </a:r>
            <a:r>
              <a:rPr sz="1179" spc="5" dirty="0">
                <a:latin typeface="Tahoma"/>
                <a:cs typeface="Tahoma"/>
              </a:rPr>
              <a:t>|</a:t>
            </a:r>
            <a:r>
              <a:rPr sz="1179" dirty="0">
                <a:latin typeface="Tahoma"/>
                <a:cs typeface="Tahoma"/>
              </a:rPr>
              <a:t> </a:t>
            </a:r>
            <a:r>
              <a:rPr sz="1179" spc="5" dirty="0">
                <a:latin typeface="Tahoma"/>
                <a:cs typeface="Tahoma"/>
              </a:rPr>
              <a:t>saq</a:t>
            </a:r>
            <a:endParaRPr sz="1179">
              <a:latin typeface="Tahoma"/>
              <a:cs typeface="Tahoma"/>
            </a:endParaRPr>
          </a:p>
          <a:p>
            <a:pPr>
              <a:spcBef>
                <a:spcPts val="32"/>
              </a:spcBef>
              <a:tabLst>
                <a:tab pos="724955" algn="l"/>
              </a:tabLst>
            </a:pPr>
            <a:r>
              <a:rPr sz="1179" spc="5" dirty="0">
                <a:latin typeface="Tahoma"/>
                <a:cs typeface="Tahoma"/>
              </a:rPr>
              <a:t>dep	::=</a:t>
            </a:r>
            <a:r>
              <a:rPr sz="1179" dirty="0">
                <a:latin typeface="Tahoma"/>
                <a:cs typeface="Tahoma"/>
              </a:rPr>
              <a:t> </a:t>
            </a:r>
            <a:r>
              <a:rPr sz="1179" spc="5" dirty="0">
                <a:latin typeface="Tahoma"/>
                <a:cs typeface="Tahoma"/>
              </a:rPr>
              <a:t>“depósito”</a:t>
            </a:r>
            <a:r>
              <a:rPr sz="1179" spc="23" dirty="0">
                <a:latin typeface="Tahoma"/>
                <a:cs typeface="Tahoma"/>
              </a:rPr>
              <a:t> </a:t>
            </a:r>
            <a:r>
              <a:rPr sz="1179" spc="5" dirty="0">
                <a:latin typeface="Tahoma"/>
                <a:cs typeface="Tahoma"/>
              </a:rPr>
              <a:t>conta</a:t>
            </a:r>
            <a:r>
              <a:rPr sz="1179" spc="-9" dirty="0">
                <a:latin typeface="Tahoma"/>
                <a:cs typeface="Tahoma"/>
              </a:rPr>
              <a:t> </a:t>
            </a:r>
            <a:r>
              <a:rPr sz="1179" spc="5" dirty="0">
                <a:latin typeface="Tahoma"/>
                <a:cs typeface="Tahoma"/>
              </a:rPr>
              <a:t>quantia</a:t>
            </a:r>
            <a:endParaRPr sz="1179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306278" y="1801620"/>
            <a:ext cx="1988302" cy="19541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179" spc="9" dirty="0">
                <a:latin typeface="Arial MT"/>
                <a:cs typeface="Arial MT"/>
              </a:rPr>
              <a:t>[Amman</a:t>
            </a:r>
            <a:r>
              <a:rPr sz="1179" spc="-5" dirty="0">
                <a:latin typeface="Arial MT"/>
                <a:cs typeface="Arial MT"/>
              </a:rPr>
              <a:t> </a:t>
            </a:r>
            <a:r>
              <a:rPr sz="1179" spc="9" dirty="0">
                <a:latin typeface="Arial MT"/>
                <a:cs typeface="Arial MT"/>
              </a:rPr>
              <a:t>&amp;</a:t>
            </a:r>
            <a:r>
              <a:rPr sz="1179" spc="-5" dirty="0">
                <a:latin typeface="Arial MT"/>
                <a:cs typeface="Arial MT"/>
              </a:rPr>
              <a:t> </a:t>
            </a:r>
            <a:r>
              <a:rPr sz="1179" spc="9" dirty="0">
                <a:latin typeface="Arial MT"/>
                <a:cs typeface="Arial MT"/>
              </a:rPr>
              <a:t>Offutt</a:t>
            </a:r>
            <a:r>
              <a:rPr sz="1179" spc="-5" dirty="0">
                <a:latin typeface="Arial MT"/>
                <a:cs typeface="Arial MT"/>
              </a:rPr>
              <a:t> </a:t>
            </a:r>
            <a:r>
              <a:rPr sz="1179" spc="5" dirty="0">
                <a:latin typeface="Arial MT"/>
                <a:cs typeface="Arial MT"/>
              </a:rPr>
              <a:t>2016,</a:t>
            </a:r>
            <a:r>
              <a:rPr sz="1179" dirty="0">
                <a:latin typeface="Arial MT"/>
                <a:cs typeface="Arial MT"/>
              </a:rPr>
              <a:t> </a:t>
            </a:r>
            <a:r>
              <a:rPr sz="1179" spc="5" dirty="0">
                <a:latin typeface="Arial MT"/>
                <a:cs typeface="Arial MT"/>
              </a:rPr>
              <a:t>cap2]</a:t>
            </a:r>
            <a:endParaRPr sz="1179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070817" y="6110533"/>
            <a:ext cx="743382" cy="423981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297122" indent="-285606">
              <a:spcBef>
                <a:spcPts val="86"/>
              </a:spcBef>
              <a:buChar char="•"/>
              <a:tabLst>
                <a:tab pos="296546" algn="l"/>
                <a:tab pos="297122" algn="l"/>
              </a:tabLst>
            </a:pPr>
            <a:r>
              <a:rPr sz="907" spc="-5" dirty="0">
                <a:latin typeface="Arial MT"/>
                <a:cs typeface="Arial MT"/>
              </a:rPr>
              <a:t>código</a:t>
            </a:r>
            <a:endParaRPr sz="907">
              <a:latin typeface="Arial MT"/>
              <a:cs typeface="Arial MT"/>
            </a:endParaRPr>
          </a:p>
          <a:p>
            <a:pPr marL="297122" indent="-285606">
              <a:lnSpc>
                <a:spcPts val="1084"/>
              </a:lnSpc>
              <a:buChar char="•"/>
              <a:tabLst>
                <a:tab pos="296546" algn="l"/>
                <a:tab pos="297122" algn="l"/>
              </a:tabLst>
            </a:pPr>
            <a:r>
              <a:rPr sz="907" spc="18" dirty="0">
                <a:latin typeface="Arial MT"/>
                <a:cs typeface="Arial MT"/>
              </a:rPr>
              <a:t>m</a:t>
            </a:r>
            <a:r>
              <a:rPr sz="907" spc="-14" dirty="0">
                <a:latin typeface="Arial MT"/>
                <a:cs typeface="Arial MT"/>
              </a:rPr>
              <a:t>o</a:t>
            </a:r>
            <a:r>
              <a:rPr sz="907" spc="-5" dirty="0">
                <a:latin typeface="Arial MT"/>
                <a:cs typeface="Arial MT"/>
              </a:rPr>
              <a:t>d</a:t>
            </a:r>
            <a:r>
              <a:rPr sz="907" spc="-14" dirty="0">
                <a:latin typeface="Arial MT"/>
                <a:cs typeface="Arial MT"/>
              </a:rPr>
              <a:t>e</a:t>
            </a:r>
            <a:r>
              <a:rPr sz="907" spc="-9" dirty="0">
                <a:latin typeface="Arial MT"/>
                <a:cs typeface="Arial MT"/>
              </a:rPr>
              <a:t>l</a:t>
            </a:r>
            <a:r>
              <a:rPr sz="907" spc="-14" dirty="0">
                <a:latin typeface="Arial MT"/>
                <a:cs typeface="Arial MT"/>
              </a:rPr>
              <a:t>o</a:t>
            </a:r>
            <a:r>
              <a:rPr sz="907" spc="-5" dirty="0">
                <a:latin typeface="Arial MT"/>
                <a:cs typeface="Arial MT"/>
              </a:rPr>
              <a:t>s</a:t>
            </a:r>
            <a:endParaRPr sz="907">
              <a:latin typeface="Arial MT"/>
              <a:cs typeface="Arial MT"/>
            </a:endParaRPr>
          </a:p>
          <a:p>
            <a:pPr marL="297122" indent="-285606">
              <a:lnSpc>
                <a:spcPts val="1084"/>
              </a:lnSpc>
              <a:buChar char="•"/>
              <a:tabLst>
                <a:tab pos="296546" algn="l"/>
                <a:tab pos="297122" algn="l"/>
              </a:tabLst>
            </a:pPr>
            <a:r>
              <a:rPr sz="907" spc="-5" dirty="0">
                <a:latin typeface="Arial MT"/>
                <a:cs typeface="Arial MT"/>
              </a:rPr>
              <a:t>...</a:t>
            </a:r>
            <a:endParaRPr sz="907">
              <a:latin typeface="Arial MT"/>
              <a:cs typeface="Arial MT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6949594" y="5766939"/>
            <a:ext cx="3028230" cy="776779"/>
            <a:chOff x="6288024" y="6359651"/>
            <a:chExt cx="3339465" cy="856615"/>
          </a:xfrm>
        </p:grpSpPr>
        <p:sp>
          <p:nvSpPr>
            <p:cNvPr id="88" name="object 88"/>
            <p:cNvSpPr/>
            <p:nvPr/>
          </p:nvSpPr>
          <p:spPr>
            <a:xfrm>
              <a:off x="6309360" y="6380987"/>
              <a:ext cx="3296920" cy="814069"/>
            </a:xfrm>
            <a:custGeom>
              <a:avLst/>
              <a:gdLst/>
              <a:ahLst/>
              <a:cxnLst/>
              <a:rect l="l" t="t" r="r" b="b"/>
              <a:pathLst>
                <a:path w="3296920" h="814070">
                  <a:moveTo>
                    <a:pt x="3296411" y="813816"/>
                  </a:moveTo>
                  <a:lnTo>
                    <a:pt x="0" y="813816"/>
                  </a:lnTo>
                  <a:lnTo>
                    <a:pt x="0" y="0"/>
                  </a:lnTo>
                  <a:lnTo>
                    <a:pt x="3296411" y="0"/>
                  </a:lnTo>
                  <a:lnTo>
                    <a:pt x="3296411" y="813816"/>
                  </a:lnTo>
                  <a:close/>
                </a:path>
              </a:pathLst>
            </a:custGeom>
            <a:solidFill>
              <a:srgbClr val="8789C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9" name="object 89"/>
            <p:cNvSpPr/>
            <p:nvPr/>
          </p:nvSpPr>
          <p:spPr>
            <a:xfrm>
              <a:off x="6309360" y="6380987"/>
              <a:ext cx="3296920" cy="814069"/>
            </a:xfrm>
            <a:custGeom>
              <a:avLst/>
              <a:gdLst/>
              <a:ahLst/>
              <a:cxnLst/>
              <a:rect l="l" t="t" r="r" b="b"/>
              <a:pathLst>
                <a:path w="3296920" h="814070">
                  <a:moveTo>
                    <a:pt x="0" y="0"/>
                  </a:moveTo>
                  <a:lnTo>
                    <a:pt x="3296411" y="0"/>
                  </a:lnTo>
                  <a:lnTo>
                    <a:pt x="3296411" y="813816"/>
                  </a:lnTo>
                  <a:lnTo>
                    <a:pt x="0" y="813816"/>
                  </a:lnTo>
                  <a:lnTo>
                    <a:pt x="0" y="0"/>
                  </a:lnTo>
                  <a:close/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6968941" y="5786287"/>
            <a:ext cx="2989650" cy="686550"/>
          </a:xfrm>
          <a:prstGeom prst="rect">
            <a:avLst/>
          </a:prstGeom>
        </p:spPr>
        <p:txBody>
          <a:bodyPr vert="horz" wrap="square" lIns="0" tIns="44338" rIns="0" bIns="0" rtlCol="0">
            <a:spAutoFit/>
          </a:bodyPr>
          <a:lstStyle/>
          <a:p>
            <a:pPr marL="90979">
              <a:spcBef>
                <a:spcPts val="349"/>
              </a:spcBef>
            </a:pPr>
            <a:r>
              <a:rPr sz="997" spc="-5" dirty="0">
                <a:latin typeface="Tahoma"/>
                <a:cs typeface="Tahoma"/>
              </a:rPr>
              <a:t>Ler</a:t>
            </a:r>
            <a:r>
              <a:rPr sz="997" spc="-32" dirty="0">
                <a:latin typeface="Tahoma"/>
                <a:cs typeface="Tahoma"/>
              </a:rPr>
              <a:t> </a:t>
            </a:r>
            <a:r>
              <a:rPr sz="997" dirty="0">
                <a:latin typeface="Tahoma"/>
                <a:cs typeface="Tahoma"/>
              </a:rPr>
              <a:t>x;</a:t>
            </a:r>
            <a:endParaRPr sz="997">
              <a:latin typeface="Tahoma"/>
              <a:cs typeface="Tahoma"/>
            </a:endParaRPr>
          </a:p>
          <a:p>
            <a:pPr marL="90979">
              <a:spcBef>
                <a:spcPts val="14"/>
              </a:spcBef>
            </a:pPr>
            <a:r>
              <a:rPr sz="997" spc="-5" dirty="0">
                <a:latin typeface="Tahoma"/>
                <a:cs typeface="Tahoma"/>
              </a:rPr>
              <a:t>Se </a:t>
            </a:r>
            <a:r>
              <a:rPr sz="997" dirty="0">
                <a:latin typeface="Tahoma"/>
                <a:cs typeface="Tahoma"/>
              </a:rPr>
              <a:t>x</a:t>
            </a:r>
            <a:r>
              <a:rPr sz="997" spc="-9" dirty="0">
                <a:latin typeface="Tahoma"/>
                <a:cs typeface="Tahoma"/>
              </a:rPr>
              <a:t> </a:t>
            </a:r>
            <a:r>
              <a:rPr sz="997" spc="-5" dirty="0">
                <a:latin typeface="Tahoma"/>
                <a:cs typeface="Tahoma"/>
              </a:rPr>
              <a:t>mod</a:t>
            </a:r>
            <a:r>
              <a:rPr sz="997" spc="-18" dirty="0">
                <a:latin typeface="Tahoma"/>
                <a:cs typeface="Tahoma"/>
              </a:rPr>
              <a:t> </a:t>
            </a:r>
            <a:r>
              <a:rPr sz="997" dirty="0">
                <a:latin typeface="Tahoma"/>
                <a:cs typeface="Tahoma"/>
              </a:rPr>
              <a:t>2</a:t>
            </a:r>
            <a:r>
              <a:rPr sz="997" spc="-18" dirty="0">
                <a:latin typeface="Tahoma"/>
                <a:cs typeface="Tahoma"/>
              </a:rPr>
              <a:t> </a:t>
            </a:r>
            <a:r>
              <a:rPr sz="997" dirty="0">
                <a:latin typeface="Tahoma"/>
                <a:cs typeface="Tahoma"/>
              </a:rPr>
              <a:t>== 0</a:t>
            </a:r>
            <a:endParaRPr sz="997">
              <a:latin typeface="Tahoma"/>
              <a:cs typeface="Tahoma"/>
            </a:endParaRPr>
          </a:p>
          <a:p>
            <a:pPr marL="90979">
              <a:spcBef>
                <a:spcPts val="14"/>
              </a:spcBef>
              <a:tabLst>
                <a:tab pos="1345687" algn="l"/>
              </a:tabLst>
            </a:pPr>
            <a:r>
              <a:rPr sz="997" dirty="0">
                <a:latin typeface="Tahoma"/>
                <a:cs typeface="Tahoma"/>
              </a:rPr>
              <a:t>Então</a:t>
            </a:r>
            <a:r>
              <a:rPr sz="997" spc="5" dirty="0">
                <a:latin typeface="Tahoma"/>
                <a:cs typeface="Tahoma"/>
              </a:rPr>
              <a:t> </a:t>
            </a:r>
            <a:r>
              <a:rPr sz="997" dirty="0">
                <a:latin typeface="Tahoma"/>
                <a:cs typeface="Tahoma"/>
              </a:rPr>
              <a:t>y:=</a:t>
            </a:r>
            <a:r>
              <a:rPr sz="997" spc="-18" dirty="0">
                <a:latin typeface="Tahoma"/>
                <a:cs typeface="Tahoma"/>
              </a:rPr>
              <a:t> </a:t>
            </a:r>
            <a:r>
              <a:rPr sz="997" dirty="0">
                <a:latin typeface="Tahoma"/>
                <a:cs typeface="Tahoma"/>
              </a:rPr>
              <a:t>x</a:t>
            </a:r>
            <a:r>
              <a:rPr sz="997" spc="5" dirty="0">
                <a:latin typeface="Tahoma"/>
                <a:cs typeface="Tahoma"/>
              </a:rPr>
              <a:t> </a:t>
            </a:r>
            <a:r>
              <a:rPr sz="1179" b="1" spc="14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997" dirty="0">
                <a:latin typeface="Tahoma"/>
                <a:cs typeface="Tahoma"/>
              </a:rPr>
              <a:t>x/2	</a:t>
            </a:r>
            <a:r>
              <a:rPr sz="997" spc="-5" dirty="0">
                <a:latin typeface="Tahoma"/>
                <a:cs typeface="Tahoma"/>
              </a:rPr>
              <a:t>//</a:t>
            </a:r>
            <a:r>
              <a:rPr sz="997" spc="9" dirty="0">
                <a:latin typeface="Tahoma"/>
                <a:cs typeface="Tahoma"/>
              </a:rPr>
              <a:t> </a:t>
            </a:r>
            <a:r>
              <a:rPr sz="997" spc="-5" dirty="0">
                <a:latin typeface="Tahoma"/>
                <a:cs typeface="Tahoma"/>
              </a:rPr>
              <a:t>original</a:t>
            </a:r>
            <a:r>
              <a:rPr sz="997" spc="-18" dirty="0">
                <a:latin typeface="Tahoma"/>
                <a:cs typeface="Tahoma"/>
              </a:rPr>
              <a:t> </a:t>
            </a:r>
            <a:r>
              <a:rPr sz="997" dirty="0">
                <a:latin typeface="Tahoma"/>
                <a:cs typeface="Tahoma"/>
              </a:rPr>
              <a:t>y:=</a:t>
            </a:r>
            <a:r>
              <a:rPr sz="997" spc="-18" dirty="0">
                <a:latin typeface="Tahoma"/>
                <a:cs typeface="Tahoma"/>
              </a:rPr>
              <a:t> </a:t>
            </a:r>
            <a:r>
              <a:rPr sz="997" dirty="0">
                <a:latin typeface="Tahoma"/>
                <a:cs typeface="Tahoma"/>
              </a:rPr>
              <a:t>x</a:t>
            </a:r>
            <a:r>
              <a:rPr sz="997" spc="-14" dirty="0">
                <a:latin typeface="Tahoma"/>
                <a:cs typeface="Tahoma"/>
              </a:rPr>
              <a:t> </a:t>
            </a:r>
            <a:r>
              <a:rPr sz="997" dirty="0">
                <a:latin typeface="Tahoma"/>
                <a:cs typeface="Tahoma"/>
              </a:rPr>
              <a:t>–</a:t>
            </a:r>
            <a:r>
              <a:rPr sz="997" spc="5" dirty="0">
                <a:latin typeface="Tahoma"/>
                <a:cs typeface="Tahoma"/>
              </a:rPr>
              <a:t> </a:t>
            </a:r>
            <a:r>
              <a:rPr sz="997" dirty="0">
                <a:latin typeface="Tahoma"/>
                <a:cs typeface="Tahoma"/>
              </a:rPr>
              <a:t>x/2</a:t>
            </a:r>
            <a:endParaRPr sz="997">
              <a:latin typeface="Tahoma"/>
              <a:cs typeface="Tahoma"/>
            </a:endParaRPr>
          </a:p>
          <a:p>
            <a:pPr marL="90979">
              <a:spcBef>
                <a:spcPts val="18"/>
              </a:spcBef>
            </a:pPr>
            <a:r>
              <a:rPr sz="997" dirty="0">
                <a:latin typeface="Tahoma"/>
                <a:cs typeface="Tahoma"/>
              </a:rPr>
              <a:t>...</a:t>
            </a:r>
            <a:endParaRPr sz="997">
              <a:latin typeface="Tahoma"/>
              <a:cs typeface="Tahoma"/>
            </a:endParaRPr>
          </a:p>
        </p:txBody>
      </p:sp>
      <p:pic>
        <p:nvPicPr>
          <p:cNvPr id="91" name="object 9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118193" y="3000244"/>
            <a:ext cx="968757" cy="8789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687" y="588611"/>
            <a:ext cx="9535557" cy="686993"/>
          </a:xfrm>
          <a:prstGeom prst="rect">
            <a:avLst/>
          </a:prstGeom>
        </p:spPr>
        <p:txBody>
          <a:bodyPr vert="horz" wrap="square" lIns="0" tIns="9789" rIns="0" bIns="0" rtlCol="0" anchor="ctr">
            <a:spAutoFit/>
          </a:bodyPr>
          <a:lstStyle/>
          <a:p>
            <a:pPr marL="11516" marR="4607">
              <a:lnSpc>
                <a:spcPct val="100200"/>
              </a:lnSpc>
              <a:spcBef>
                <a:spcPts val="77"/>
              </a:spcBef>
            </a:pPr>
            <a:r>
              <a:rPr spc="-5" dirty="0"/>
              <a:t>Classificação </a:t>
            </a:r>
            <a:r>
              <a:rPr dirty="0"/>
              <a:t>das </a:t>
            </a:r>
            <a:r>
              <a:rPr spc="-9" dirty="0"/>
              <a:t>Técnicas </a:t>
            </a:r>
            <a:r>
              <a:rPr spc="-1365" dirty="0"/>
              <a:t> </a:t>
            </a:r>
            <a:r>
              <a:rPr spc="-9" dirty="0"/>
              <a:t>(antiga)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87649" y="2183505"/>
            <a:ext cx="8072402" cy="1022078"/>
            <a:chOff x="816102" y="2407920"/>
            <a:chExt cx="8902065" cy="1127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64" y="2694432"/>
              <a:ext cx="8898635" cy="839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1436" y="2700527"/>
              <a:ext cx="8891270" cy="829310"/>
            </a:xfrm>
            <a:custGeom>
              <a:avLst/>
              <a:gdLst/>
              <a:ahLst/>
              <a:cxnLst/>
              <a:rect l="l" t="t" r="r" b="b"/>
              <a:pathLst>
                <a:path w="8891270" h="829310">
                  <a:moveTo>
                    <a:pt x="0" y="0"/>
                  </a:moveTo>
                  <a:lnTo>
                    <a:pt x="8891015" y="0"/>
                  </a:lnTo>
                  <a:lnTo>
                    <a:pt x="8891015" y="829056"/>
                  </a:lnTo>
                  <a:lnTo>
                    <a:pt x="0" y="82905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1264920" y="2407919"/>
              <a:ext cx="6225540" cy="585470"/>
            </a:xfrm>
            <a:custGeom>
              <a:avLst/>
              <a:gdLst/>
              <a:ahLst/>
              <a:cxnLst/>
              <a:rect l="l" t="t" r="r" b="b"/>
              <a:pathLst>
                <a:path w="6225540" h="585469">
                  <a:moveTo>
                    <a:pt x="6225527" y="97536"/>
                  </a:moveTo>
                  <a:lnTo>
                    <a:pt x="6217793" y="59804"/>
                  </a:lnTo>
                  <a:lnTo>
                    <a:pt x="6196762" y="28765"/>
                  </a:lnTo>
                  <a:lnTo>
                    <a:pt x="6165735" y="7747"/>
                  </a:lnTo>
                  <a:lnTo>
                    <a:pt x="6127991" y="0"/>
                  </a:lnTo>
                  <a:lnTo>
                    <a:pt x="99060" y="0"/>
                  </a:lnTo>
                  <a:lnTo>
                    <a:pt x="60426" y="7747"/>
                  </a:lnTo>
                  <a:lnTo>
                    <a:pt x="28956" y="28765"/>
                  </a:lnTo>
                  <a:lnTo>
                    <a:pt x="7759" y="59804"/>
                  </a:lnTo>
                  <a:lnTo>
                    <a:pt x="0" y="97536"/>
                  </a:lnTo>
                  <a:lnTo>
                    <a:pt x="0" y="487680"/>
                  </a:lnTo>
                  <a:lnTo>
                    <a:pt x="7759" y="526072"/>
                  </a:lnTo>
                  <a:lnTo>
                    <a:pt x="28956" y="557034"/>
                  </a:lnTo>
                  <a:lnTo>
                    <a:pt x="60426" y="577697"/>
                  </a:lnTo>
                  <a:lnTo>
                    <a:pt x="99060" y="585228"/>
                  </a:lnTo>
                  <a:lnTo>
                    <a:pt x="6127991" y="585228"/>
                  </a:lnTo>
                  <a:lnTo>
                    <a:pt x="6165735" y="577697"/>
                  </a:lnTo>
                  <a:lnTo>
                    <a:pt x="6196762" y="557034"/>
                  </a:lnTo>
                  <a:lnTo>
                    <a:pt x="6217793" y="526072"/>
                  </a:lnTo>
                  <a:lnTo>
                    <a:pt x="6225527" y="487680"/>
                  </a:lnTo>
                  <a:lnTo>
                    <a:pt x="6225527" y="97536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87649" y="3297368"/>
            <a:ext cx="8072402" cy="1290985"/>
            <a:chOff x="816102" y="3636264"/>
            <a:chExt cx="8902065" cy="14236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64" y="3924300"/>
              <a:ext cx="8898635" cy="11353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21436" y="3928872"/>
              <a:ext cx="8891270" cy="1125220"/>
            </a:xfrm>
            <a:custGeom>
              <a:avLst/>
              <a:gdLst/>
              <a:ahLst/>
              <a:cxnLst/>
              <a:rect l="l" t="t" r="r" b="b"/>
              <a:pathLst>
                <a:path w="8891270" h="1125220">
                  <a:moveTo>
                    <a:pt x="0" y="0"/>
                  </a:moveTo>
                  <a:lnTo>
                    <a:pt x="8891015" y="0"/>
                  </a:lnTo>
                  <a:lnTo>
                    <a:pt x="8891015" y="1124711"/>
                  </a:lnTo>
                  <a:lnTo>
                    <a:pt x="0" y="112471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4920" y="3636263"/>
              <a:ext cx="6225540" cy="585470"/>
            </a:xfrm>
            <a:custGeom>
              <a:avLst/>
              <a:gdLst/>
              <a:ahLst/>
              <a:cxnLst/>
              <a:rect l="l" t="t" r="r" b="b"/>
              <a:pathLst>
                <a:path w="6225540" h="585470">
                  <a:moveTo>
                    <a:pt x="6225527" y="97536"/>
                  </a:moveTo>
                  <a:lnTo>
                    <a:pt x="6217793" y="59804"/>
                  </a:lnTo>
                  <a:lnTo>
                    <a:pt x="6196762" y="28765"/>
                  </a:lnTo>
                  <a:lnTo>
                    <a:pt x="6165735" y="7747"/>
                  </a:lnTo>
                  <a:lnTo>
                    <a:pt x="6127991" y="0"/>
                  </a:lnTo>
                  <a:lnTo>
                    <a:pt x="99060" y="0"/>
                  </a:lnTo>
                  <a:lnTo>
                    <a:pt x="60426" y="7747"/>
                  </a:lnTo>
                  <a:lnTo>
                    <a:pt x="28956" y="28765"/>
                  </a:lnTo>
                  <a:lnTo>
                    <a:pt x="7759" y="59804"/>
                  </a:lnTo>
                  <a:lnTo>
                    <a:pt x="0" y="97536"/>
                  </a:lnTo>
                  <a:lnTo>
                    <a:pt x="0" y="487680"/>
                  </a:lnTo>
                  <a:lnTo>
                    <a:pt x="7759" y="526072"/>
                  </a:lnTo>
                  <a:lnTo>
                    <a:pt x="28956" y="557022"/>
                  </a:lnTo>
                  <a:lnTo>
                    <a:pt x="60426" y="577697"/>
                  </a:lnTo>
                  <a:lnTo>
                    <a:pt x="99060" y="585216"/>
                  </a:lnTo>
                  <a:lnTo>
                    <a:pt x="6127991" y="585216"/>
                  </a:lnTo>
                  <a:lnTo>
                    <a:pt x="6165735" y="577697"/>
                  </a:lnTo>
                  <a:lnTo>
                    <a:pt x="6196762" y="557022"/>
                  </a:lnTo>
                  <a:lnTo>
                    <a:pt x="6217793" y="526072"/>
                  </a:lnTo>
                  <a:lnTo>
                    <a:pt x="6225527" y="487680"/>
                  </a:lnTo>
                  <a:lnTo>
                    <a:pt x="6225527" y="97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5564" y="2288087"/>
            <a:ext cx="6567212" cy="2168207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27639">
              <a:spcBef>
                <a:spcPts val="118"/>
              </a:spcBef>
            </a:pPr>
            <a:r>
              <a:rPr sz="1768" spc="-18" dirty="0">
                <a:latin typeface="Tahoma"/>
                <a:cs typeface="Tahoma"/>
              </a:rPr>
              <a:t>Testes</a:t>
            </a:r>
            <a:r>
              <a:rPr sz="1768" spc="-23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Caixa</a:t>
            </a:r>
            <a:r>
              <a:rPr sz="1768" spc="-18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Branca</a:t>
            </a:r>
            <a:endParaRPr sz="1768">
              <a:latin typeface="Tahoma"/>
              <a:cs typeface="Tahoma"/>
            </a:endParaRPr>
          </a:p>
          <a:p>
            <a:pPr marL="182534" indent="-171018">
              <a:spcBef>
                <a:spcPts val="1804"/>
              </a:spcBef>
              <a:buChar char="•"/>
              <a:tabLst>
                <a:tab pos="182534" algn="l"/>
              </a:tabLst>
            </a:pPr>
            <a:r>
              <a:rPr sz="1768" spc="9" dirty="0">
                <a:latin typeface="Tahoma"/>
                <a:cs typeface="Tahoma"/>
              </a:rPr>
              <a:t>Modelos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baseados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na</a:t>
            </a:r>
            <a:r>
              <a:rPr sz="1768" spc="9" dirty="0">
                <a:latin typeface="Tahoma"/>
                <a:cs typeface="Tahoma"/>
              </a:rPr>
              <a:t> </a:t>
            </a:r>
            <a:r>
              <a:rPr sz="1768" dirty="0">
                <a:latin typeface="Tahoma"/>
                <a:cs typeface="Tahoma"/>
              </a:rPr>
              <a:t>estrutura</a:t>
            </a:r>
            <a:r>
              <a:rPr sz="1768" spc="5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interna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do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código</a:t>
            </a:r>
            <a:endParaRPr sz="1768">
              <a:latin typeface="Tahoma"/>
              <a:cs typeface="Tahoma"/>
            </a:endParaRPr>
          </a:p>
          <a:p>
            <a:pPr>
              <a:spcBef>
                <a:spcPts val="36"/>
              </a:spcBef>
              <a:buFont typeface="Tahoma"/>
              <a:buChar char="•"/>
            </a:pPr>
            <a:endParaRPr sz="2222">
              <a:latin typeface="Tahoma"/>
              <a:cs typeface="Tahoma"/>
            </a:endParaRPr>
          </a:p>
          <a:p>
            <a:pPr marL="27639">
              <a:spcBef>
                <a:spcPts val="5"/>
              </a:spcBef>
            </a:pPr>
            <a:r>
              <a:rPr sz="1768" spc="-18" dirty="0">
                <a:solidFill>
                  <a:srgbClr val="FFFFFF"/>
                </a:solidFill>
                <a:latin typeface="Tahoma"/>
                <a:cs typeface="Tahoma"/>
              </a:rPr>
              <a:t>Testes </a:t>
            </a:r>
            <a:r>
              <a:rPr sz="1768" spc="14" dirty="0">
                <a:solidFill>
                  <a:srgbClr val="FFFFFF"/>
                </a:solidFill>
                <a:latin typeface="Tahoma"/>
                <a:cs typeface="Tahoma"/>
              </a:rPr>
              <a:t>Caixa</a:t>
            </a:r>
            <a:r>
              <a:rPr sz="1768" spc="-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68" spc="5" dirty="0">
                <a:solidFill>
                  <a:srgbClr val="FFFFFF"/>
                </a:solidFill>
                <a:latin typeface="Tahoma"/>
                <a:cs typeface="Tahoma"/>
              </a:rPr>
              <a:t>Preta</a:t>
            </a:r>
            <a:endParaRPr sz="1768">
              <a:latin typeface="Tahoma"/>
              <a:cs typeface="Tahoma"/>
            </a:endParaRPr>
          </a:p>
          <a:p>
            <a:pPr>
              <a:spcBef>
                <a:spcPts val="41"/>
              </a:spcBef>
            </a:pPr>
            <a:endParaRPr sz="1632">
              <a:latin typeface="Tahoma"/>
              <a:cs typeface="Tahoma"/>
            </a:endParaRPr>
          </a:p>
          <a:p>
            <a:pPr marL="182534" marR="4607" indent="-171594">
              <a:lnSpc>
                <a:spcPts val="1950"/>
              </a:lnSpc>
              <a:spcBef>
                <a:spcPts val="5"/>
              </a:spcBef>
              <a:buChar char="•"/>
              <a:tabLst>
                <a:tab pos="182534" algn="l"/>
              </a:tabLst>
            </a:pPr>
            <a:r>
              <a:rPr sz="1768" spc="9" dirty="0">
                <a:latin typeface="Tahoma"/>
                <a:cs typeface="Tahoma"/>
              </a:rPr>
              <a:t>Modelos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baseados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na </a:t>
            </a:r>
            <a:r>
              <a:rPr sz="1768" spc="9" dirty="0">
                <a:latin typeface="Tahoma"/>
                <a:cs typeface="Tahoma"/>
              </a:rPr>
              <a:t>especificação: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especificação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usando </a:t>
            </a:r>
            <a:r>
              <a:rPr sz="1768" spc="14" dirty="0">
                <a:latin typeface="Tahoma"/>
                <a:cs typeface="Tahoma"/>
              </a:rPr>
              <a:t> modelos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ou</a:t>
            </a:r>
            <a:r>
              <a:rPr sz="1768" spc="5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em</a:t>
            </a:r>
            <a:r>
              <a:rPr sz="176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língua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natural,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manual</a:t>
            </a:r>
            <a:r>
              <a:rPr sz="1768" spc="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do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usuário,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entre</a:t>
            </a:r>
            <a:r>
              <a:rPr sz="1768" spc="9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outras</a:t>
            </a:r>
            <a:endParaRPr sz="1768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88339" y="4675877"/>
            <a:ext cx="8069522" cy="1294440"/>
            <a:chOff x="816863" y="5156453"/>
            <a:chExt cx="8898890" cy="142748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63" y="5449823"/>
              <a:ext cx="8898635" cy="11338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56168" y="5745482"/>
              <a:ext cx="6036945" cy="1905"/>
            </a:xfrm>
            <a:custGeom>
              <a:avLst/>
              <a:gdLst/>
              <a:ahLst/>
              <a:cxnLst/>
              <a:rect l="l" t="t" r="r" b="b"/>
              <a:pathLst>
                <a:path w="6036945" h="1904">
                  <a:moveTo>
                    <a:pt x="-5334" y="760"/>
                  </a:moveTo>
                  <a:lnTo>
                    <a:pt x="6042105" y="760"/>
                  </a:lnTo>
                </a:path>
              </a:pathLst>
            </a:custGeom>
            <a:ln w="12189">
              <a:solidFill>
                <a:srgbClr val="C16B95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15"/>
            <p:cNvSpPr/>
            <p:nvPr/>
          </p:nvSpPr>
          <p:spPr>
            <a:xfrm>
              <a:off x="1363979" y="5161787"/>
              <a:ext cx="6118860" cy="59690"/>
            </a:xfrm>
            <a:custGeom>
              <a:avLst/>
              <a:gdLst/>
              <a:ahLst/>
              <a:cxnLst/>
              <a:rect l="l" t="t" r="r" b="b"/>
              <a:pathLst>
                <a:path w="6118859" h="59689">
                  <a:moveTo>
                    <a:pt x="0" y="0"/>
                  </a:moveTo>
                  <a:lnTo>
                    <a:pt x="6028944" y="0"/>
                  </a:lnTo>
                </a:path>
                <a:path w="6118859" h="59689">
                  <a:moveTo>
                    <a:pt x="6115813" y="54839"/>
                  </a:moveTo>
                  <a:lnTo>
                    <a:pt x="6116865" y="56388"/>
                  </a:lnTo>
                </a:path>
                <a:path w="6118859" h="59689">
                  <a:moveTo>
                    <a:pt x="6117336" y="57082"/>
                  </a:moveTo>
                  <a:lnTo>
                    <a:pt x="6118741" y="59150"/>
                  </a:lnTo>
                  <a:lnTo>
                    <a:pt x="6118798" y="59435"/>
                  </a:lnTo>
                </a:path>
              </a:pathLst>
            </a:custGeom>
            <a:ln w="10668">
              <a:solidFill>
                <a:srgbClr val="C16B95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4920" y="5161787"/>
              <a:ext cx="6225540" cy="5852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64920" y="5161787"/>
              <a:ext cx="6225540" cy="585470"/>
            </a:xfrm>
            <a:custGeom>
              <a:avLst/>
              <a:gdLst/>
              <a:ahLst/>
              <a:cxnLst/>
              <a:rect l="l" t="t" r="r" b="b"/>
              <a:pathLst>
                <a:path w="6225540" h="585470">
                  <a:moveTo>
                    <a:pt x="0" y="97536"/>
                  </a:moveTo>
                  <a:lnTo>
                    <a:pt x="7762" y="59150"/>
                  </a:lnTo>
                  <a:lnTo>
                    <a:pt x="28955" y="28194"/>
                  </a:lnTo>
                  <a:lnTo>
                    <a:pt x="60436" y="7524"/>
                  </a:lnTo>
                  <a:lnTo>
                    <a:pt x="99060" y="0"/>
                  </a:lnTo>
                  <a:lnTo>
                    <a:pt x="6128003" y="0"/>
                  </a:lnTo>
                  <a:lnTo>
                    <a:pt x="6165746" y="7524"/>
                  </a:lnTo>
                  <a:lnTo>
                    <a:pt x="6196774" y="28194"/>
                  </a:lnTo>
                  <a:lnTo>
                    <a:pt x="6217800" y="59150"/>
                  </a:lnTo>
                  <a:lnTo>
                    <a:pt x="6225539" y="97536"/>
                  </a:lnTo>
                  <a:lnTo>
                    <a:pt x="6225539" y="487679"/>
                  </a:lnTo>
                  <a:lnTo>
                    <a:pt x="6217800" y="526065"/>
                  </a:lnTo>
                  <a:lnTo>
                    <a:pt x="6196774" y="557022"/>
                  </a:lnTo>
                  <a:lnTo>
                    <a:pt x="6165746" y="577691"/>
                  </a:lnTo>
                  <a:lnTo>
                    <a:pt x="6128003" y="585216"/>
                  </a:lnTo>
                  <a:lnTo>
                    <a:pt x="99060" y="585216"/>
                  </a:lnTo>
                  <a:lnTo>
                    <a:pt x="60436" y="577691"/>
                  </a:lnTo>
                  <a:lnTo>
                    <a:pt x="28955" y="557022"/>
                  </a:lnTo>
                  <a:lnTo>
                    <a:pt x="7762" y="526065"/>
                  </a:lnTo>
                  <a:lnTo>
                    <a:pt x="0" y="487679"/>
                  </a:lnTo>
                  <a:lnTo>
                    <a:pt x="0" y="97536"/>
                  </a:lnTo>
                  <a:close/>
                </a:path>
              </a:pathLst>
            </a:custGeom>
            <a:ln w="10668">
              <a:solidFill>
                <a:srgbClr val="C16B95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987650" y="4734888"/>
          <a:ext cx="8063188" cy="1231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4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C16B95"/>
                      </a:solidFill>
                      <a:prstDash val="solid"/>
                    </a:lnR>
                    <a:lnB w="12700">
                      <a:solidFill>
                        <a:srgbClr val="C370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16B95"/>
                      </a:solidFill>
                      <a:prstDash val="solid"/>
                    </a:lnL>
                    <a:lnR w="12700">
                      <a:solidFill>
                        <a:srgbClr val="C16B95"/>
                      </a:solidFill>
                      <a:prstDash val="solid"/>
                    </a:lnR>
                    <a:lnB w="12700">
                      <a:solidFill>
                        <a:srgbClr val="C3709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16B95"/>
                      </a:solidFill>
                      <a:prstDash val="solid"/>
                    </a:lnL>
                    <a:lnB w="12700">
                      <a:solidFill>
                        <a:srgbClr val="C3709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3709A"/>
                      </a:solidFill>
                      <a:prstDash val="solid"/>
                    </a:lnL>
                    <a:lnR w="12700">
                      <a:solidFill>
                        <a:srgbClr val="C16B95"/>
                      </a:solidFill>
                      <a:prstDash val="solid"/>
                    </a:lnR>
                    <a:lnT w="12700">
                      <a:solidFill>
                        <a:srgbClr val="C370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1075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Testes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Baseados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em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Defeitos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C16B95"/>
                      </a:solidFill>
                      <a:prstDash val="solid"/>
                    </a:lnL>
                    <a:lnR w="12700">
                      <a:solidFill>
                        <a:srgbClr val="C16B95"/>
                      </a:solidFill>
                      <a:prstDash val="solid"/>
                    </a:lnR>
                    <a:lnT w="12700">
                      <a:solidFill>
                        <a:srgbClr val="C3709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16B95"/>
                      </a:solidFill>
                      <a:prstDash val="solid"/>
                    </a:lnL>
                    <a:lnR w="12700">
                      <a:solidFill>
                        <a:srgbClr val="C3709A"/>
                      </a:solidFill>
                      <a:prstDash val="solid"/>
                    </a:lnR>
                    <a:lnT w="12700">
                      <a:solidFill>
                        <a:srgbClr val="C3709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327">
                <a:tc gridSpan="3">
                  <a:txBody>
                    <a:bodyPr/>
                    <a:lstStyle/>
                    <a:p>
                      <a:pPr marL="877569" marR="2357120" indent="-189230">
                        <a:lnSpc>
                          <a:spcPts val="2150"/>
                        </a:lnSpc>
                        <a:spcBef>
                          <a:spcPts val="1655"/>
                        </a:spcBef>
                        <a:buChar char="•"/>
                        <a:tabLst>
                          <a:tab pos="877569" algn="l"/>
                        </a:tabLst>
                      </a:pPr>
                      <a:r>
                        <a:rPr sz="1800" spc="10" dirty="0">
                          <a:latin typeface="Tahoma"/>
                          <a:cs typeface="Tahoma"/>
                        </a:rPr>
                        <a:t>Modelos</a:t>
                      </a:r>
                      <a:r>
                        <a:rPr sz="18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0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0" dirty="0">
                          <a:latin typeface="Tahoma"/>
                          <a:cs typeface="Tahoma"/>
                        </a:rPr>
                        <a:t>defeitos que</a:t>
                      </a:r>
                      <a:r>
                        <a:rPr sz="18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5" dirty="0">
                          <a:latin typeface="Tahoma"/>
                          <a:cs typeface="Tahoma"/>
                        </a:rPr>
                        <a:t>podem</a:t>
                      </a:r>
                      <a:r>
                        <a:rPr sz="18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5" dirty="0">
                          <a:latin typeface="Tahoma"/>
                          <a:cs typeface="Tahoma"/>
                        </a:rPr>
                        <a:t>surgir</a:t>
                      </a:r>
                      <a:r>
                        <a:rPr sz="18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20" dirty="0">
                          <a:latin typeface="Tahoma"/>
                          <a:cs typeface="Tahoma"/>
                        </a:rPr>
                        <a:t>ao</a:t>
                      </a:r>
                      <a:r>
                        <a:rPr sz="18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0" dirty="0">
                          <a:latin typeface="Tahoma"/>
                          <a:cs typeface="Tahoma"/>
                        </a:rPr>
                        <a:t>longo do </a:t>
                      </a:r>
                      <a:r>
                        <a:rPr sz="1800" spc="-5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10" dirty="0">
                          <a:latin typeface="Tahoma"/>
                          <a:cs typeface="Tahoma"/>
                        </a:rPr>
                        <a:t>desenvolvimento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90596" marB="0">
                    <a:lnL w="12700">
                      <a:solidFill>
                        <a:srgbClr val="C3709A"/>
                      </a:solidFill>
                      <a:prstDash val="solid"/>
                    </a:lnL>
                    <a:lnR w="12700">
                      <a:solidFill>
                        <a:srgbClr val="C3709A"/>
                      </a:solidFill>
                      <a:prstDash val="solid"/>
                    </a:lnR>
                    <a:lnB w="12700">
                      <a:solidFill>
                        <a:srgbClr val="C3709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2395950" y="5146088"/>
            <a:ext cx="5643598" cy="65643"/>
            <a:chOff x="1266366" y="5674991"/>
            <a:chExt cx="6223635" cy="7239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6168" y="5745482"/>
              <a:ext cx="6036772" cy="152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366" y="5677662"/>
              <a:ext cx="66270" cy="6753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1720" y="5674991"/>
              <a:ext cx="67851" cy="70542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990869"/>
            <a:ext cx="8540542" cy="1053172"/>
            <a:chOff x="445008" y="1092708"/>
            <a:chExt cx="9418320" cy="1161415"/>
          </a:xfrm>
        </p:grpSpPr>
        <p:sp>
          <p:nvSpPr>
            <p:cNvPr id="3" name="object 3"/>
            <p:cNvSpPr/>
            <p:nvPr/>
          </p:nvSpPr>
          <p:spPr>
            <a:xfrm>
              <a:off x="766572" y="1211579"/>
              <a:ext cx="483234" cy="524510"/>
            </a:xfrm>
            <a:custGeom>
              <a:avLst/>
              <a:gdLst/>
              <a:ahLst/>
              <a:cxnLst/>
              <a:rect l="l" t="t" r="r" b="b"/>
              <a:pathLst>
                <a:path w="483234" h="524510">
                  <a:moveTo>
                    <a:pt x="483095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0" y="524256"/>
                  </a:lnTo>
                  <a:lnTo>
                    <a:pt x="483095" y="524256"/>
                  </a:lnTo>
                  <a:lnTo>
                    <a:pt x="483095" y="466344"/>
                  </a:lnTo>
                  <a:lnTo>
                    <a:pt x="483095" y="0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5" y="1211579"/>
              <a:ext cx="362712" cy="5242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208" y="1677924"/>
              <a:ext cx="466725" cy="523240"/>
            </a:xfrm>
            <a:custGeom>
              <a:avLst/>
              <a:gdLst/>
              <a:ahLst/>
              <a:cxnLst/>
              <a:rect l="l" t="t" r="r" b="b"/>
              <a:pathLst>
                <a:path w="466725" h="523239">
                  <a:moveTo>
                    <a:pt x="466343" y="522731"/>
                  </a:moveTo>
                  <a:lnTo>
                    <a:pt x="0" y="522731"/>
                  </a:lnTo>
                  <a:lnTo>
                    <a:pt x="0" y="0"/>
                  </a:lnTo>
                  <a:lnTo>
                    <a:pt x="466343" y="0"/>
                  </a:lnTo>
                  <a:lnTo>
                    <a:pt x="466343" y="522731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6048" y="1092708"/>
              <a:ext cx="35560" cy="1161415"/>
            </a:xfrm>
            <a:custGeom>
              <a:avLst/>
              <a:gdLst/>
              <a:ahLst/>
              <a:cxnLst/>
              <a:rect l="l" t="t" r="r" b="b"/>
              <a:pathLst>
                <a:path w="35559" h="1161414">
                  <a:moveTo>
                    <a:pt x="35052" y="1161287"/>
                  </a:moveTo>
                  <a:lnTo>
                    <a:pt x="0" y="1161287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116128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4826" y="948744"/>
            <a:ext cx="5675269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O</a:t>
            </a:r>
            <a:r>
              <a:rPr spc="-32" dirty="0"/>
              <a:t> </a:t>
            </a:r>
            <a:r>
              <a:rPr spc="-5" dirty="0"/>
              <a:t>problema</a:t>
            </a:r>
            <a:r>
              <a:rPr spc="27" dirty="0"/>
              <a:t> </a:t>
            </a:r>
            <a:r>
              <a:rPr spc="-9" dirty="0"/>
              <a:t>da</a:t>
            </a:r>
            <a:r>
              <a:rPr spc="-18" dirty="0"/>
              <a:t> </a:t>
            </a:r>
            <a:r>
              <a:rPr dirty="0"/>
              <a:t>seleção</a:t>
            </a:r>
          </a:p>
        </p:txBody>
      </p:sp>
      <p:sp>
        <p:nvSpPr>
          <p:cNvPr id="9" name="object 9"/>
          <p:cNvSpPr/>
          <p:nvPr/>
        </p:nvSpPr>
        <p:spPr>
          <a:xfrm>
            <a:off x="2351797" y="2564926"/>
            <a:ext cx="2592911" cy="2918825"/>
          </a:xfrm>
          <a:custGeom>
            <a:avLst/>
            <a:gdLst/>
            <a:ahLst/>
            <a:cxnLst/>
            <a:rect l="l" t="t" r="r" b="b"/>
            <a:pathLst>
              <a:path w="2859404" h="3218815">
                <a:moveTo>
                  <a:pt x="0" y="0"/>
                </a:moveTo>
                <a:lnTo>
                  <a:pt x="2859024" y="0"/>
                </a:lnTo>
                <a:lnTo>
                  <a:pt x="2859024" y="3218688"/>
                </a:lnTo>
                <a:lnTo>
                  <a:pt x="0" y="3218688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/>
          <p:nvPr/>
        </p:nvSpPr>
        <p:spPr>
          <a:xfrm>
            <a:off x="2430125" y="2589373"/>
            <a:ext cx="2181201" cy="49365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771" b="1" spc="9" dirty="0">
                <a:solidFill>
                  <a:srgbClr val="3333CC"/>
                </a:solidFill>
                <a:latin typeface="Times New Roman"/>
                <a:cs typeface="Times New Roman"/>
              </a:rPr>
              <a:t>Nome</a:t>
            </a:r>
            <a:r>
              <a:rPr sz="771" spc="9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77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Consultar</a:t>
            </a:r>
            <a:r>
              <a:rPr sz="771" spc="-23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Saldo</a:t>
            </a:r>
            <a:endParaRPr sz="771">
              <a:latin typeface="Times New Roman"/>
              <a:cs typeface="Times New Roman"/>
            </a:endParaRPr>
          </a:p>
          <a:p>
            <a:pPr marL="11516" marR="4607">
              <a:lnSpc>
                <a:spcPct val="103499"/>
              </a:lnSpc>
            </a:pPr>
            <a:r>
              <a:rPr sz="771" b="1" spc="14" dirty="0">
                <a:solidFill>
                  <a:srgbClr val="3333CC"/>
                </a:solidFill>
                <a:latin typeface="Times New Roman"/>
                <a:cs typeface="Times New Roman"/>
              </a:rPr>
              <a:t>Descrição:</a:t>
            </a:r>
            <a:r>
              <a:rPr sz="771" b="1" spc="-4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771" spc="23" dirty="0">
                <a:latin typeface="Times New Roman"/>
                <a:cs typeface="Times New Roman"/>
              </a:rPr>
              <a:t>O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cliente,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já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autenticado,</a:t>
            </a:r>
            <a:r>
              <a:rPr sz="771" spc="-27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escolhe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a</a:t>
            </a:r>
            <a:r>
              <a:rPr sz="771" spc="5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opção </a:t>
            </a:r>
            <a:r>
              <a:rPr sz="771" spc="-177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“Consultar </a:t>
            </a:r>
            <a:r>
              <a:rPr sz="771" spc="9" dirty="0">
                <a:latin typeface="Times New Roman"/>
                <a:cs typeface="Times New Roman"/>
              </a:rPr>
              <a:t>Saldo” </a:t>
            </a:r>
            <a:r>
              <a:rPr sz="771" spc="14" dirty="0">
                <a:latin typeface="Times New Roman"/>
                <a:cs typeface="Times New Roman"/>
              </a:rPr>
              <a:t>e o sistema </a:t>
            </a:r>
            <a:r>
              <a:rPr sz="771" spc="9" dirty="0">
                <a:latin typeface="Times New Roman"/>
                <a:cs typeface="Times New Roman"/>
              </a:rPr>
              <a:t>apresenta </a:t>
            </a:r>
            <a:r>
              <a:rPr sz="771" spc="14" dirty="0">
                <a:latin typeface="Times New Roman"/>
                <a:cs typeface="Times New Roman"/>
              </a:rPr>
              <a:t>o </a:t>
            </a:r>
            <a:r>
              <a:rPr sz="771" spc="9" dirty="0">
                <a:latin typeface="Times New Roman"/>
                <a:cs typeface="Times New Roman"/>
              </a:rPr>
              <a:t>seu saldo. </a:t>
            </a:r>
            <a:r>
              <a:rPr sz="771" spc="-181" dirty="0">
                <a:latin typeface="Times New Roman"/>
                <a:cs typeface="Times New Roman"/>
              </a:rPr>
              <a:t> </a:t>
            </a:r>
            <a:r>
              <a:rPr sz="771" b="1" spc="14" dirty="0">
                <a:solidFill>
                  <a:srgbClr val="3333CC"/>
                </a:solidFill>
                <a:latin typeface="Times New Roman"/>
                <a:cs typeface="Times New Roman"/>
              </a:rPr>
              <a:t>Autores</a:t>
            </a:r>
            <a:r>
              <a:rPr sz="771" spc="14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771" spc="-32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eu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0125" y="3077191"/>
            <a:ext cx="227448" cy="134321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771" b="1" spc="14" dirty="0">
                <a:solidFill>
                  <a:srgbClr val="3333CC"/>
                </a:solidFill>
                <a:latin typeface="Times New Roman"/>
                <a:cs typeface="Times New Roman"/>
              </a:rPr>
              <a:t>Ator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0125" y="3320403"/>
            <a:ext cx="249905" cy="134321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771" b="1" dirty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771" b="1" spc="14" dirty="0">
                <a:solidFill>
                  <a:srgbClr val="3333CC"/>
                </a:solidFill>
                <a:latin typeface="Times New Roman"/>
                <a:cs typeface="Times New Roman"/>
              </a:rPr>
              <a:t>os</a:t>
            </a:r>
            <a:r>
              <a:rPr sz="771" b="1" spc="9" dirty="0">
                <a:solidFill>
                  <a:srgbClr val="3333CC"/>
                </a:solidFill>
                <a:latin typeface="Times New Roman"/>
                <a:cs typeface="Times New Roman"/>
              </a:rPr>
              <a:t>iç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0125" y="3442055"/>
            <a:ext cx="255088" cy="251751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 marR="4607">
              <a:lnSpc>
                <a:spcPct val="104700"/>
              </a:lnSpc>
              <a:spcBef>
                <a:spcPts val="82"/>
              </a:spcBef>
            </a:pPr>
            <a:r>
              <a:rPr sz="771" b="1" dirty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771" b="1" spc="18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771" b="1" spc="9" dirty="0">
                <a:solidFill>
                  <a:srgbClr val="3333CC"/>
                </a:solidFill>
                <a:latin typeface="Times New Roman"/>
                <a:cs typeface="Times New Roman"/>
              </a:rPr>
              <a:t>ior  </a:t>
            </a:r>
            <a:r>
              <a:rPr sz="771" b="1" dirty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771" b="1" spc="18" dirty="0">
                <a:solidFill>
                  <a:srgbClr val="3333CC"/>
                </a:solidFill>
                <a:latin typeface="Times New Roman"/>
                <a:cs typeface="Times New Roman"/>
              </a:rPr>
              <a:t>ré</a:t>
            </a:r>
            <a:r>
              <a:rPr sz="771" b="1" spc="5" dirty="0">
                <a:solidFill>
                  <a:srgbClr val="3333CC"/>
                </a:solidFill>
                <a:latin typeface="Times New Roman"/>
                <a:cs typeface="Times New Roman"/>
              </a:rPr>
              <a:t>-</a:t>
            </a:r>
            <a:r>
              <a:rPr sz="771" b="1" spc="14" dirty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0125" y="3686642"/>
            <a:ext cx="234933" cy="134321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771" spc="14" dirty="0">
                <a:latin typeface="Times New Roman"/>
                <a:cs typeface="Times New Roman"/>
              </a:rPr>
              <a:t>de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us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0125" y="3808264"/>
            <a:ext cx="255088" cy="134321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771" b="1" dirty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771" b="1" spc="14" dirty="0">
                <a:solidFill>
                  <a:srgbClr val="3333CC"/>
                </a:solidFill>
                <a:latin typeface="Times New Roman"/>
                <a:cs typeface="Times New Roman"/>
              </a:rPr>
              <a:t>ós</a:t>
            </a:r>
            <a:r>
              <a:rPr sz="771" b="1" spc="5" dirty="0">
                <a:solidFill>
                  <a:srgbClr val="3333CC"/>
                </a:solidFill>
                <a:latin typeface="Times New Roman"/>
                <a:cs typeface="Times New Roman"/>
              </a:rPr>
              <a:t>-</a:t>
            </a:r>
            <a:r>
              <a:rPr sz="771" b="1" spc="14" dirty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0125" y="3931257"/>
            <a:ext cx="238965" cy="37095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algn="just">
              <a:lnSpc>
                <a:spcPct val="103499"/>
              </a:lnSpc>
              <a:spcBef>
                <a:spcPts val="91"/>
              </a:spcBef>
            </a:pPr>
            <a:r>
              <a:rPr sz="771" dirty="0">
                <a:latin typeface="Times New Roman"/>
                <a:cs typeface="Times New Roman"/>
              </a:rPr>
              <a:t>e</a:t>
            </a:r>
            <a:r>
              <a:rPr sz="771" spc="9" dirty="0">
                <a:latin typeface="Times New Roman"/>
                <a:cs typeface="Times New Roman"/>
              </a:rPr>
              <a:t>s</a:t>
            </a:r>
            <a:r>
              <a:rPr sz="771" spc="18" dirty="0">
                <a:latin typeface="Times New Roman"/>
                <a:cs typeface="Times New Roman"/>
              </a:rPr>
              <a:t>t</a:t>
            </a:r>
            <a:r>
              <a:rPr sz="771" spc="9" dirty="0">
                <a:latin typeface="Times New Roman"/>
                <a:cs typeface="Times New Roman"/>
              </a:rPr>
              <a:t>ad  </a:t>
            </a:r>
            <a:r>
              <a:rPr sz="771" b="1" spc="9" dirty="0">
                <a:solidFill>
                  <a:srgbClr val="3333CC"/>
                </a:solidFill>
                <a:latin typeface="Times New Roman"/>
                <a:cs typeface="Times New Roman"/>
              </a:rPr>
              <a:t>Flux </a:t>
            </a:r>
            <a:r>
              <a:rPr sz="771" b="1" spc="-1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771" spc="-5" dirty="0">
                <a:latin typeface="Times New Roman"/>
                <a:cs typeface="Times New Roman"/>
              </a:rPr>
              <a:t>f</a:t>
            </a:r>
            <a:r>
              <a:rPr sz="771" spc="18" dirty="0">
                <a:latin typeface="Times New Roman"/>
                <a:cs typeface="Times New Roman"/>
              </a:rPr>
              <a:t>l</a:t>
            </a:r>
            <a:r>
              <a:rPr sz="771" spc="14" dirty="0">
                <a:latin typeface="Times New Roman"/>
                <a:cs typeface="Times New Roman"/>
              </a:rPr>
              <a:t>uxo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0125" y="4296092"/>
            <a:ext cx="259694" cy="134321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771" dirty="0">
                <a:latin typeface="Times New Roman"/>
                <a:cs typeface="Times New Roman"/>
              </a:rPr>
              <a:t>e</a:t>
            </a:r>
            <a:r>
              <a:rPr sz="771" spc="14" dirty="0">
                <a:latin typeface="Times New Roman"/>
                <a:cs typeface="Times New Roman"/>
              </a:rPr>
              <a:t>x</a:t>
            </a:r>
            <a:r>
              <a:rPr sz="771" dirty="0">
                <a:latin typeface="Times New Roman"/>
                <a:cs typeface="Times New Roman"/>
              </a:rPr>
              <a:t>e</a:t>
            </a:r>
            <a:r>
              <a:rPr sz="771" spc="18" dirty="0">
                <a:latin typeface="Times New Roman"/>
                <a:cs typeface="Times New Roman"/>
              </a:rPr>
              <a:t>c</a:t>
            </a:r>
            <a:r>
              <a:rPr sz="771" spc="14" dirty="0">
                <a:latin typeface="Times New Roman"/>
                <a:cs typeface="Times New Roman"/>
              </a:rPr>
              <a:t>u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0124" y="4419087"/>
            <a:ext cx="232631" cy="252943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771" dirty="0">
                <a:latin typeface="Times New Roman"/>
                <a:cs typeface="Times New Roman"/>
              </a:rPr>
              <a:t>e</a:t>
            </a:r>
            <a:r>
              <a:rPr sz="771" spc="14" dirty="0">
                <a:latin typeface="Times New Roman"/>
                <a:cs typeface="Times New Roman"/>
              </a:rPr>
              <a:t>m</a:t>
            </a:r>
            <a:r>
              <a:rPr sz="771" spc="18" dirty="0">
                <a:latin typeface="Times New Roman"/>
                <a:cs typeface="Times New Roman"/>
              </a:rPr>
              <a:t>i</a:t>
            </a:r>
            <a:r>
              <a:rPr sz="771" spc="9" dirty="0">
                <a:latin typeface="Times New Roman"/>
                <a:cs typeface="Times New Roman"/>
              </a:rPr>
              <a:t>ti</a:t>
            </a:r>
            <a:endParaRPr sz="771">
              <a:latin typeface="Times New Roman"/>
              <a:cs typeface="Times New Roman"/>
            </a:endParaRPr>
          </a:p>
          <a:p>
            <a:pPr marL="11516">
              <a:spcBef>
                <a:spcPts val="36"/>
              </a:spcBef>
            </a:pPr>
            <a:r>
              <a:rPr sz="771" b="1" spc="9" dirty="0">
                <a:solidFill>
                  <a:srgbClr val="3333CC"/>
                </a:solidFill>
                <a:latin typeface="Times New Roman"/>
                <a:cs typeface="Times New Roman"/>
              </a:rPr>
              <a:t>Flux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0124" y="4662300"/>
            <a:ext cx="252209" cy="134321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771" spc="14" dirty="0">
                <a:latin typeface="Times New Roman"/>
                <a:cs typeface="Times New Roman"/>
              </a:rPr>
              <a:t>p</a:t>
            </a:r>
            <a:r>
              <a:rPr sz="771" dirty="0">
                <a:latin typeface="Times New Roman"/>
                <a:cs typeface="Times New Roman"/>
              </a:rPr>
              <a:t>e</a:t>
            </a:r>
            <a:r>
              <a:rPr sz="771" spc="18" dirty="0">
                <a:latin typeface="Times New Roman"/>
                <a:cs typeface="Times New Roman"/>
              </a:rPr>
              <a:t>l</a:t>
            </a:r>
            <a:r>
              <a:rPr sz="771" spc="14" dirty="0">
                <a:latin typeface="Times New Roman"/>
                <a:cs typeface="Times New Roman"/>
              </a:rPr>
              <a:t>o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t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0124" y="4783952"/>
            <a:ext cx="220538" cy="134321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771" b="1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771" b="1" spc="18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771" b="1" spc="9" dirty="0">
                <a:solidFill>
                  <a:srgbClr val="3333CC"/>
                </a:solidFill>
                <a:latin typeface="Times New Roman"/>
                <a:cs typeface="Times New Roman"/>
              </a:rPr>
              <a:t>u</a:t>
            </a:r>
            <a:r>
              <a:rPr sz="771" b="1" spc="14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30125" y="5028538"/>
            <a:ext cx="237237" cy="37095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algn="just">
              <a:lnSpc>
                <a:spcPct val="103499"/>
              </a:lnSpc>
              <a:spcBef>
                <a:spcPts val="91"/>
              </a:spcBef>
            </a:pPr>
            <a:r>
              <a:rPr sz="771" spc="18" dirty="0">
                <a:latin typeface="Times New Roman"/>
                <a:cs typeface="Times New Roman"/>
              </a:rPr>
              <a:t>c</a:t>
            </a:r>
            <a:r>
              <a:rPr sz="771" spc="9" dirty="0">
                <a:latin typeface="Times New Roman"/>
                <a:cs typeface="Times New Roman"/>
              </a:rPr>
              <a:t>a</a:t>
            </a:r>
            <a:r>
              <a:rPr sz="771" spc="14" dirty="0">
                <a:latin typeface="Times New Roman"/>
                <a:cs typeface="Times New Roman"/>
              </a:rPr>
              <a:t>r</a:t>
            </a:r>
            <a:r>
              <a:rPr sz="771" spc="9" dirty="0">
                <a:latin typeface="Times New Roman"/>
                <a:cs typeface="Times New Roman"/>
              </a:rPr>
              <a:t>tã  </a:t>
            </a:r>
            <a:r>
              <a:rPr sz="771" spc="14" dirty="0">
                <a:latin typeface="Times New Roman"/>
                <a:cs typeface="Times New Roman"/>
              </a:rPr>
              <a:t>m</a:t>
            </a:r>
            <a:r>
              <a:rPr sz="771" dirty="0">
                <a:latin typeface="Times New Roman"/>
                <a:cs typeface="Times New Roman"/>
              </a:rPr>
              <a:t>e</a:t>
            </a:r>
            <a:r>
              <a:rPr sz="771" spc="9" dirty="0">
                <a:latin typeface="Times New Roman"/>
                <a:cs typeface="Times New Roman"/>
              </a:rPr>
              <a:t>ns  </a:t>
            </a:r>
            <a:r>
              <a:rPr sz="771" spc="18" dirty="0">
                <a:latin typeface="Times New Roman"/>
                <a:cs typeface="Times New Roman"/>
              </a:rPr>
              <a:t>c</a:t>
            </a:r>
            <a:r>
              <a:rPr sz="771" spc="9" dirty="0">
                <a:latin typeface="Times New Roman"/>
                <a:cs typeface="Times New Roman"/>
              </a:rPr>
              <a:t>a</a:t>
            </a:r>
            <a:r>
              <a:rPr sz="771" spc="14" dirty="0">
                <a:latin typeface="Times New Roman"/>
                <a:cs typeface="Times New Roman"/>
              </a:rPr>
              <a:t>r</a:t>
            </a:r>
            <a:r>
              <a:rPr sz="771" spc="9" dirty="0">
                <a:latin typeface="Times New Roman"/>
                <a:cs typeface="Times New Roman"/>
              </a:rPr>
              <a:t>tã</a:t>
            </a:r>
            <a:endParaRPr sz="77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9014" y="3099842"/>
            <a:ext cx="2216902" cy="2304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10">
              <a:lnSpc>
                <a:spcPts val="871"/>
              </a:lnSpc>
            </a:pPr>
            <a:r>
              <a:rPr sz="771" b="1" spc="9" dirty="0">
                <a:solidFill>
                  <a:srgbClr val="3333CC"/>
                </a:solidFill>
                <a:latin typeface="Times New Roman"/>
                <a:cs typeface="Times New Roman"/>
              </a:rPr>
              <a:t>es</a:t>
            </a:r>
            <a:r>
              <a:rPr sz="771" spc="9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771" spc="-32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Cliente,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Cadastro</a:t>
            </a:r>
            <a:r>
              <a:rPr sz="771" spc="-18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de</a:t>
            </a:r>
            <a:r>
              <a:rPr sz="771" spc="-18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contas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do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banco</a:t>
            </a:r>
            <a:endParaRPr sz="771">
              <a:latin typeface="Times New Roman"/>
              <a:cs typeface="Times New Roman"/>
            </a:endParaRPr>
          </a:p>
          <a:p>
            <a:pPr marL="46641">
              <a:spcBef>
                <a:spcPts val="32"/>
              </a:spcBef>
            </a:pPr>
            <a:r>
              <a:rPr sz="771" b="1" spc="9" dirty="0">
                <a:solidFill>
                  <a:srgbClr val="3333CC"/>
                </a:solidFill>
                <a:latin typeface="Times New Roman"/>
                <a:cs typeface="Times New Roman"/>
              </a:rPr>
              <a:t>izações</a:t>
            </a:r>
            <a:r>
              <a:rPr sz="771" spc="9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771" spc="-27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caixas</a:t>
            </a:r>
            <a:r>
              <a:rPr sz="771" spc="-18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eletrônicos</a:t>
            </a:r>
            <a:r>
              <a:rPr sz="771" spc="-27" dirty="0">
                <a:latin typeface="Times New Roman"/>
                <a:cs typeface="Times New Roman"/>
              </a:rPr>
              <a:t> </a:t>
            </a:r>
            <a:r>
              <a:rPr sz="771" spc="18" dirty="0">
                <a:latin typeface="Times New Roman"/>
                <a:cs typeface="Times New Roman"/>
              </a:rPr>
              <a:t>em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diversas</a:t>
            </a:r>
            <a:r>
              <a:rPr sz="771" spc="-18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cidades</a:t>
            </a:r>
            <a:endParaRPr sz="771">
              <a:latin typeface="Times New Roman"/>
              <a:cs typeface="Times New Roman"/>
            </a:endParaRPr>
          </a:p>
          <a:p>
            <a:pPr marL="29366">
              <a:spcBef>
                <a:spcPts val="32"/>
              </a:spcBef>
            </a:pPr>
            <a:r>
              <a:rPr sz="771" b="1" spc="9" dirty="0">
                <a:solidFill>
                  <a:srgbClr val="3333CC"/>
                </a:solidFill>
                <a:latin typeface="Times New Roman"/>
                <a:cs typeface="Times New Roman"/>
              </a:rPr>
              <a:t>ão</a:t>
            </a:r>
            <a:r>
              <a:rPr sz="771" spc="9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771" spc="-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caminho</a:t>
            </a:r>
            <a:r>
              <a:rPr sz="771" spc="-27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primário</a:t>
            </a:r>
            <a:r>
              <a:rPr sz="771" spc="-36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definido</a:t>
            </a:r>
            <a:endParaRPr sz="771">
              <a:latin typeface="Times New Roman"/>
              <a:cs typeface="Times New Roman"/>
            </a:endParaRPr>
          </a:p>
          <a:p>
            <a:pPr marL="34549">
              <a:spcBef>
                <a:spcPts val="32"/>
              </a:spcBef>
            </a:pPr>
            <a:r>
              <a:rPr sz="771" b="1" spc="9" dirty="0">
                <a:solidFill>
                  <a:srgbClr val="3333CC"/>
                </a:solidFill>
                <a:latin typeface="Times New Roman"/>
                <a:cs typeface="Times New Roman"/>
              </a:rPr>
              <a:t>idade</a:t>
            </a:r>
            <a:r>
              <a:rPr sz="771" spc="9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771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1</a:t>
            </a:r>
            <a:endParaRPr sz="771">
              <a:latin typeface="Times New Roman"/>
              <a:cs typeface="Times New Roman"/>
            </a:endParaRPr>
          </a:p>
          <a:p>
            <a:pPr marL="13820" indent="20154">
              <a:lnSpc>
                <a:spcPct val="103499"/>
              </a:lnSpc>
              <a:spcBef>
                <a:spcPts val="14"/>
              </a:spcBef>
            </a:pPr>
            <a:r>
              <a:rPr sz="771" b="1" spc="9" dirty="0">
                <a:solidFill>
                  <a:srgbClr val="3333CC"/>
                </a:solidFill>
                <a:latin typeface="Times New Roman"/>
                <a:cs typeface="Times New Roman"/>
              </a:rPr>
              <a:t>ondição</a:t>
            </a:r>
            <a:r>
              <a:rPr sz="771" spc="9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771" spc="-18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771" spc="23" dirty="0">
                <a:latin typeface="Times New Roman"/>
                <a:cs typeface="Times New Roman"/>
              </a:rPr>
              <a:t>O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cliente</a:t>
            </a:r>
            <a:r>
              <a:rPr sz="771" spc="-23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já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deve</a:t>
            </a:r>
            <a:r>
              <a:rPr sz="771" spc="5" dirty="0">
                <a:latin typeface="Times New Roman"/>
                <a:cs typeface="Times New Roman"/>
              </a:rPr>
              <a:t> ter</a:t>
            </a:r>
            <a:r>
              <a:rPr sz="771" spc="18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sido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validado</a:t>
            </a:r>
            <a:r>
              <a:rPr sz="771" spc="-27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pelo</a:t>
            </a:r>
            <a:r>
              <a:rPr sz="771" spc="5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caso </a:t>
            </a:r>
            <a:r>
              <a:rPr sz="771" spc="-181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o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9" dirty="0">
                <a:solidFill>
                  <a:srgbClr val="CC3300"/>
                </a:solidFill>
                <a:latin typeface="Arial MT"/>
                <a:cs typeface="Arial MT"/>
              </a:rPr>
              <a:t>Autenticação.</a:t>
            </a:r>
            <a:endParaRPr sz="771">
              <a:latin typeface="Arial MT"/>
              <a:cs typeface="Arial MT"/>
            </a:endParaRPr>
          </a:p>
          <a:p>
            <a:pPr marL="12092" marR="41459" indent="22457">
              <a:lnSpc>
                <a:spcPts val="970"/>
              </a:lnSpc>
              <a:spcBef>
                <a:spcPts val="27"/>
              </a:spcBef>
            </a:pPr>
            <a:r>
              <a:rPr sz="771" b="1" spc="14" dirty="0">
                <a:solidFill>
                  <a:srgbClr val="3333CC"/>
                </a:solidFill>
                <a:latin typeface="Times New Roman"/>
                <a:cs typeface="Times New Roman"/>
              </a:rPr>
              <a:t>ondição</a:t>
            </a:r>
            <a:r>
              <a:rPr sz="771" spc="14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771" spc="-2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771" spc="23" dirty="0">
                <a:latin typeface="Times New Roman"/>
                <a:cs typeface="Times New Roman"/>
              </a:rPr>
              <a:t>O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saldo</a:t>
            </a:r>
            <a:r>
              <a:rPr sz="771" spc="-18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é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emitido.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23" dirty="0">
                <a:latin typeface="Times New Roman"/>
                <a:cs typeface="Times New Roman"/>
              </a:rPr>
              <a:t>O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cartão</a:t>
            </a:r>
            <a:r>
              <a:rPr sz="771" spc="-36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é</a:t>
            </a:r>
            <a:r>
              <a:rPr sz="771" spc="-18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devolvido.</a:t>
            </a:r>
            <a:r>
              <a:rPr sz="771" spc="27" dirty="0">
                <a:latin typeface="Times New Roman"/>
                <a:cs typeface="Times New Roman"/>
              </a:rPr>
              <a:t> </a:t>
            </a:r>
            <a:r>
              <a:rPr sz="771" spc="23" dirty="0">
                <a:latin typeface="Times New Roman"/>
                <a:cs typeface="Times New Roman"/>
              </a:rPr>
              <a:t>O </a:t>
            </a:r>
            <a:r>
              <a:rPr sz="771" spc="-177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o</a:t>
            </a:r>
            <a:r>
              <a:rPr sz="771" spc="-14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da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conta</a:t>
            </a:r>
            <a:r>
              <a:rPr sz="771" spc="-14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permanece</a:t>
            </a:r>
            <a:r>
              <a:rPr sz="771" spc="-23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inalterado</a:t>
            </a:r>
            <a:endParaRPr sz="771">
              <a:latin typeface="Times New Roman"/>
              <a:cs typeface="Times New Roman"/>
            </a:endParaRPr>
          </a:p>
          <a:p>
            <a:pPr>
              <a:lnSpc>
                <a:spcPts val="916"/>
              </a:lnSpc>
            </a:pPr>
            <a:r>
              <a:rPr sz="771" b="1" spc="14" dirty="0">
                <a:solidFill>
                  <a:srgbClr val="3333CC"/>
                </a:solidFill>
                <a:latin typeface="Times New Roman"/>
                <a:cs typeface="Times New Roman"/>
              </a:rPr>
              <a:t>o </a:t>
            </a:r>
            <a:r>
              <a:rPr sz="771" b="1" spc="9" dirty="0">
                <a:solidFill>
                  <a:srgbClr val="3333CC"/>
                </a:solidFill>
                <a:latin typeface="Times New Roman"/>
                <a:cs typeface="Times New Roman"/>
              </a:rPr>
              <a:t>básico:</a:t>
            </a:r>
            <a:r>
              <a:rPr sz="771" b="1" spc="-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1.Se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cliente</a:t>
            </a:r>
            <a:r>
              <a:rPr sz="771" spc="-23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não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autenticado</a:t>
            </a:r>
            <a:r>
              <a:rPr sz="771" spc="-27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então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executa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o</a:t>
            </a:r>
            <a:endParaRPr sz="771">
              <a:latin typeface="Times New Roman"/>
              <a:cs typeface="Times New Roman"/>
            </a:endParaRPr>
          </a:p>
          <a:p>
            <a:pPr marL="38580" marR="103071" indent="4031">
              <a:lnSpc>
                <a:spcPct val="103499"/>
              </a:lnSpc>
            </a:pPr>
            <a:r>
              <a:rPr sz="771" spc="14" dirty="0">
                <a:latin typeface="Times New Roman"/>
                <a:cs typeface="Times New Roman"/>
              </a:rPr>
              <a:t>de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exceção</a:t>
            </a:r>
            <a:r>
              <a:rPr sz="771" spc="-18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E1.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4.</a:t>
            </a:r>
            <a:r>
              <a:rPr sz="771" spc="5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Se</a:t>
            </a:r>
            <a:r>
              <a:rPr sz="771" spc="5" dirty="0">
                <a:latin typeface="Times New Roman"/>
                <a:cs typeface="Times New Roman"/>
              </a:rPr>
              <a:t> </a:t>
            </a:r>
            <a:r>
              <a:rPr sz="771" spc="18" dirty="0">
                <a:latin typeface="Times New Roman"/>
                <a:cs typeface="Times New Roman"/>
              </a:rPr>
              <a:t>não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há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conexão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com</a:t>
            </a:r>
            <a:r>
              <a:rPr sz="771" spc="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o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banco, </a:t>
            </a:r>
            <a:r>
              <a:rPr sz="771" spc="-177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te</a:t>
            </a:r>
            <a:r>
              <a:rPr sz="771" spc="-18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o</a:t>
            </a:r>
            <a:r>
              <a:rPr sz="771" spc="5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fluxo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de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exceção</a:t>
            </a:r>
            <a:r>
              <a:rPr sz="771" spc="-18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E2.</a:t>
            </a:r>
            <a:r>
              <a:rPr sz="771" spc="5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5.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23" dirty="0">
                <a:latin typeface="Times New Roman"/>
                <a:cs typeface="Times New Roman"/>
              </a:rPr>
              <a:t>O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saldo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é</a:t>
            </a:r>
            <a:r>
              <a:rPr sz="771" spc="5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consultado</a:t>
            </a:r>
            <a:r>
              <a:rPr sz="771" spc="-32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e</a:t>
            </a:r>
            <a:endParaRPr sz="771">
              <a:latin typeface="Times New Roman"/>
              <a:cs typeface="Times New Roman"/>
            </a:endParaRPr>
          </a:p>
          <a:p>
            <a:pPr marL="12092">
              <a:spcBef>
                <a:spcPts val="45"/>
              </a:spcBef>
            </a:pPr>
            <a:r>
              <a:rPr sz="771" spc="9" dirty="0">
                <a:latin typeface="Times New Roman"/>
                <a:cs typeface="Times New Roman"/>
              </a:rPr>
              <a:t>do.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6.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5" dirty="0">
                <a:latin typeface="Times New Roman"/>
                <a:cs typeface="Times New Roman"/>
              </a:rPr>
              <a:t>Devolve</a:t>
            </a:r>
            <a:r>
              <a:rPr sz="771" spc="14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cartão.</a:t>
            </a:r>
            <a:endParaRPr sz="771">
              <a:latin typeface="Times New Roman"/>
              <a:cs typeface="Times New Roman"/>
            </a:endParaRPr>
          </a:p>
          <a:p>
            <a:pPr marL="31670" marR="88100" indent="-32246">
              <a:lnSpc>
                <a:spcPct val="103499"/>
              </a:lnSpc>
            </a:pPr>
            <a:r>
              <a:rPr sz="771" b="1" spc="14" dirty="0">
                <a:solidFill>
                  <a:srgbClr val="3333CC"/>
                </a:solidFill>
                <a:latin typeface="Times New Roman"/>
                <a:cs typeface="Times New Roman"/>
              </a:rPr>
              <a:t>os</a:t>
            </a:r>
            <a:r>
              <a:rPr sz="771" b="1" spc="18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771" b="1" spc="9" dirty="0">
                <a:solidFill>
                  <a:srgbClr val="3333CC"/>
                </a:solidFill>
                <a:latin typeface="Times New Roman"/>
                <a:cs typeface="Times New Roman"/>
              </a:rPr>
              <a:t>alternativos</a:t>
            </a:r>
            <a:r>
              <a:rPr sz="771" spc="9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771" spc="-18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A1.</a:t>
            </a:r>
            <a:r>
              <a:rPr sz="771" spc="-5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cliente</a:t>
            </a:r>
            <a:r>
              <a:rPr sz="771" spc="-14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fornece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dados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do</a:t>
            </a:r>
            <a:r>
              <a:rPr sz="771" spc="5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cartão </a:t>
            </a:r>
            <a:r>
              <a:rPr sz="771" spc="-177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eclado.</a:t>
            </a:r>
            <a:endParaRPr sz="771">
              <a:latin typeface="Times New Roman"/>
              <a:cs typeface="Times New Roman"/>
            </a:endParaRPr>
          </a:p>
          <a:p>
            <a:pPr marL="70250" marR="85797" indent="-70826">
              <a:lnSpc>
                <a:spcPts val="970"/>
              </a:lnSpc>
              <a:spcBef>
                <a:spcPts val="27"/>
              </a:spcBef>
            </a:pPr>
            <a:r>
              <a:rPr sz="771" b="1" spc="14" dirty="0">
                <a:solidFill>
                  <a:srgbClr val="3333CC"/>
                </a:solidFill>
                <a:latin typeface="Times New Roman"/>
                <a:cs typeface="Times New Roman"/>
              </a:rPr>
              <a:t>os de exceção</a:t>
            </a:r>
            <a:r>
              <a:rPr sz="771" spc="14" dirty="0">
                <a:solidFill>
                  <a:srgbClr val="3333CC"/>
                </a:solidFill>
                <a:latin typeface="Times New Roman"/>
                <a:cs typeface="Times New Roman"/>
              </a:rPr>
              <a:t>: </a:t>
            </a:r>
            <a:r>
              <a:rPr sz="771" spc="14" dirty="0">
                <a:latin typeface="Times New Roman"/>
                <a:cs typeface="Times New Roman"/>
              </a:rPr>
              <a:t>E1: </a:t>
            </a:r>
            <a:r>
              <a:rPr sz="771" spc="9" dirty="0">
                <a:latin typeface="Times New Roman"/>
                <a:cs typeface="Times New Roman"/>
              </a:rPr>
              <a:t>cliente </a:t>
            </a:r>
            <a:r>
              <a:rPr sz="771" spc="18" dirty="0">
                <a:latin typeface="Times New Roman"/>
                <a:cs typeface="Times New Roman"/>
              </a:rPr>
              <a:t>não </a:t>
            </a:r>
            <a:r>
              <a:rPr sz="771" spc="9" dirty="0">
                <a:latin typeface="Times New Roman"/>
                <a:cs typeface="Times New Roman"/>
              </a:rPr>
              <a:t>autenticado: </a:t>
            </a:r>
            <a:r>
              <a:rPr sz="771" spc="14" dirty="0">
                <a:latin typeface="Times New Roman"/>
                <a:cs typeface="Times New Roman"/>
              </a:rPr>
              <a:t>E1.1 </a:t>
            </a:r>
            <a:r>
              <a:rPr sz="771" spc="18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mensagem:</a:t>
            </a:r>
            <a:r>
              <a:rPr sz="771" spc="14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cliente</a:t>
            </a:r>
            <a:r>
              <a:rPr sz="771" spc="-23" dirty="0">
                <a:latin typeface="Times New Roman"/>
                <a:cs typeface="Times New Roman"/>
              </a:rPr>
              <a:t> </a:t>
            </a:r>
            <a:r>
              <a:rPr sz="771" spc="18" dirty="0">
                <a:latin typeface="Times New Roman"/>
                <a:cs typeface="Times New Roman"/>
              </a:rPr>
              <a:t>não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autenticado.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E1.2.</a:t>
            </a:r>
            <a:r>
              <a:rPr sz="771" spc="-18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Devolve</a:t>
            </a:r>
            <a:endParaRPr sz="771">
              <a:latin typeface="Times New Roman"/>
              <a:cs typeface="Times New Roman"/>
            </a:endParaRPr>
          </a:p>
          <a:p>
            <a:pPr marL="1727">
              <a:lnSpc>
                <a:spcPts val="916"/>
              </a:lnSpc>
            </a:pPr>
            <a:r>
              <a:rPr sz="771" dirty="0">
                <a:latin typeface="Times New Roman"/>
                <a:cs typeface="Times New Roman"/>
              </a:rPr>
              <a:t>o.</a:t>
            </a:r>
            <a:r>
              <a:rPr sz="771" spc="190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E2:</a:t>
            </a:r>
            <a:r>
              <a:rPr sz="771" spc="-14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sem</a:t>
            </a:r>
            <a:r>
              <a:rPr sz="771" spc="9" dirty="0">
                <a:latin typeface="Times New Roman"/>
                <a:cs typeface="Times New Roman"/>
              </a:rPr>
              <a:t> conexão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com</a:t>
            </a:r>
            <a:r>
              <a:rPr sz="771" spc="9" dirty="0">
                <a:latin typeface="Times New Roman"/>
                <a:cs typeface="Times New Roman"/>
              </a:rPr>
              <a:t> banco:</a:t>
            </a:r>
            <a:r>
              <a:rPr sz="771" spc="-18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E2.1.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Emite</a:t>
            </a:r>
            <a:endParaRPr sz="771">
              <a:latin typeface="Times New Roman"/>
              <a:cs typeface="Times New Roman"/>
            </a:endParaRPr>
          </a:p>
          <a:p>
            <a:pPr marL="1727" marR="259118" indent="13820">
              <a:lnSpc>
                <a:spcPct val="103499"/>
              </a:lnSpc>
            </a:pPr>
            <a:r>
              <a:rPr sz="771" spc="9" dirty="0">
                <a:latin typeface="Times New Roman"/>
                <a:cs typeface="Times New Roman"/>
              </a:rPr>
              <a:t>agem:</a:t>
            </a:r>
            <a:r>
              <a:rPr sz="771" spc="14" dirty="0">
                <a:latin typeface="Times New Roman"/>
                <a:cs typeface="Times New Roman"/>
              </a:rPr>
              <a:t> “Tente</a:t>
            </a:r>
            <a:r>
              <a:rPr sz="771" spc="-23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mais</a:t>
            </a:r>
            <a:r>
              <a:rPr sz="771" spc="9" dirty="0">
                <a:latin typeface="Times New Roman"/>
                <a:cs typeface="Times New Roman"/>
              </a:rPr>
              <a:t> tarde”.</a:t>
            </a:r>
            <a:r>
              <a:rPr sz="771" spc="-32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E2.2</a:t>
            </a:r>
            <a:r>
              <a:rPr sz="771" spc="5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Se</a:t>
            </a:r>
            <a:r>
              <a:rPr sz="771" spc="5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(cliente</a:t>
            </a:r>
            <a:r>
              <a:rPr sz="771" spc="-45" dirty="0">
                <a:latin typeface="Times New Roman"/>
                <a:cs typeface="Times New Roman"/>
              </a:rPr>
              <a:t> </a:t>
            </a:r>
            <a:r>
              <a:rPr sz="771" spc="18" dirty="0">
                <a:latin typeface="Times New Roman"/>
                <a:cs typeface="Times New Roman"/>
              </a:rPr>
              <a:t>com </a:t>
            </a:r>
            <a:r>
              <a:rPr sz="771" spc="-177" dirty="0">
                <a:latin typeface="Times New Roman"/>
                <a:cs typeface="Times New Roman"/>
              </a:rPr>
              <a:t> </a:t>
            </a:r>
            <a:r>
              <a:rPr sz="771" spc="5" dirty="0">
                <a:latin typeface="Times New Roman"/>
                <a:cs typeface="Times New Roman"/>
              </a:rPr>
              <a:t>o)</a:t>
            </a:r>
            <a:r>
              <a:rPr sz="771" spc="-18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então</a:t>
            </a:r>
            <a:r>
              <a:rPr sz="771" spc="-9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o</a:t>
            </a:r>
            <a:r>
              <a:rPr sz="771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cartão</a:t>
            </a:r>
            <a:r>
              <a:rPr sz="771" spc="-36" dirty="0">
                <a:latin typeface="Times New Roman"/>
                <a:cs typeface="Times New Roman"/>
              </a:rPr>
              <a:t> </a:t>
            </a:r>
            <a:r>
              <a:rPr sz="771" spc="14" dirty="0">
                <a:latin typeface="Times New Roman"/>
                <a:cs typeface="Times New Roman"/>
              </a:rPr>
              <a:t>é</a:t>
            </a:r>
            <a:r>
              <a:rPr sz="771" spc="5" dirty="0">
                <a:latin typeface="Times New Roman"/>
                <a:cs typeface="Times New Roman"/>
              </a:rPr>
              <a:t> </a:t>
            </a:r>
            <a:r>
              <a:rPr sz="771" spc="9" dirty="0">
                <a:latin typeface="Times New Roman"/>
                <a:cs typeface="Times New Roman"/>
              </a:rPr>
              <a:t>devolvido.</a:t>
            </a:r>
            <a:endParaRPr sz="771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70340" y="3064506"/>
            <a:ext cx="2710378" cy="3282166"/>
            <a:chOff x="1568958" y="3379469"/>
            <a:chExt cx="2988945" cy="3619500"/>
          </a:xfrm>
        </p:grpSpPr>
        <p:sp>
          <p:nvSpPr>
            <p:cNvPr id="24" name="object 24"/>
            <p:cNvSpPr/>
            <p:nvPr/>
          </p:nvSpPr>
          <p:spPr>
            <a:xfrm>
              <a:off x="1574292" y="3384803"/>
              <a:ext cx="2978150" cy="3609340"/>
            </a:xfrm>
            <a:custGeom>
              <a:avLst/>
              <a:gdLst/>
              <a:ahLst/>
              <a:cxnLst/>
              <a:rect l="l" t="t" r="r" b="b"/>
              <a:pathLst>
                <a:path w="2978150" h="3609340">
                  <a:moveTo>
                    <a:pt x="2977896" y="3608832"/>
                  </a:moveTo>
                  <a:lnTo>
                    <a:pt x="0" y="3608832"/>
                  </a:lnTo>
                  <a:lnTo>
                    <a:pt x="0" y="0"/>
                  </a:lnTo>
                  <a:lnTo>
                    <a:pt x="2977896" y="0"/>
                  </a:lnTo>
                  <a:lnTo>
                    <a:pt x="2977896" y="36088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574292" y="3384803"/>
              <a:ext cx="2978150" cy="3609340"/>
            </a:xfrm>
            <a:custGeom>
              <a:avLst/>
              <a:gdLst/>
              <a:ahLst/>
              <a:cxnLst/>
              <a:rect l="l" t="t" r="r" b="b"/>
              <a:pathLst>
                <a:path w="2978150" h="3609340">
                  <a:moveTo>
                    <a:pt x="0" y="0"/>
                  </a:moveTo>
                  <a:lnTo>
                    <a:pt x="2977896" y="0"/>
                  </a:lnTo>
                  <a:lnTo>
                    <a:pt x="2977896" y="3608832"/>
                  </a:lnTo>
                  <a:lnTo>
                    <a:pt x="0" y="3608832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53484" y="3092329"/>
            <a:ext cx="1104420" cy="150638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907" b="1" spc="-9" dirty="0">
                <a:solidFill>
                  <a:srgbClr val="3333CC"/>
                </a:solidFill>
                <a:latin typeface="Times New Roman"/>
                <a:cs typeface="Times New Roman"/>
              </a:rPr>
              <a:t>Nome</a:t>
            </a:r>
            <a:r>
              <a:rPr sz="907" spc="-9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907" spc="-18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Consultar</a:t>
            </a:r>
            <a:r>
              <a:rPr sz="907" spc="-32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Saldo</a:t>
            </a:r>
            <a:endParaRPr sz="907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7092" y="3229153"/>
            <a:ext cx="2830724" cy="150638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34549">
              <a:spcBef>
                <a:spcPts val="86"/>
              </a:spcBef>
            </a:pPr>
            <a:r>
              <a:rPr sz="1156" b="1" spc="20" baseline="22875" dirty="0">
                <a:solidFill>
                  <a:srgbClr val="3333CC"/>
                </a:solidFill>
                <a:latin typeface="Times New Roman"/>
                <a:cs typeface="Times New Roman"/>
              </a:rPr>
              <a:t>Local  </a:t>
            </a:r>
            <a:r>
              <a:rPr sz="1156" b="1" spc="27" baseline="228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Descrição:</a:t>
            </a:r>
            <a:r>
              <a:rPr sz="907" b="1" spc="-27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O</a:t>
            </a:r>
            <a:r>
              <a:rPr sz="907" spc="9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cliente,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dirty="0">
                <a:latin typeface="Times New Roman"/>
                <a:cs typeface="Times New Roman"/>
              </a:rPr>
              <a:t>já</a:t>
            </a:r>
            <a:r>
              <a:rPr sz="907" spc="-9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autenticado,</a:t>
            </a:r>
            <a:r>
              <a:rPr sz="907" spc="-23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escolhe</a:t>
            </a:r>
            <a:r>
              <a:rPr sz="907" spc="-9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a </a:t>
            </a:r>
            <a:r>
              <a:rPr sz="907" dirty="0">
                <a:latin typeface="Times New Roman"/>
                <a:cs typeface="Times New Roman"/>
              </a:rPr>
              <a:t>opção</a:t>
            </a:r>
            <a:endParaRPr sz="907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53484" y="3367379"/>
            <a:ext cx="2423045" cy="150638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907" spc="-5" dirty="0">
                <a:latin typeface="Times New Roman"/>
                <a:cs typeface="Times New Roman"/>
              </a:rPr>
              <a:t>“Consultar</a:t>
            </a:r>
            <a:r>
              <a:rPr sz="907" spc="5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Saldo”</a:t>
            </a:r>
            <a:r>
              <a:rPr sz="907" spc="-23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e</a:t>
            </a:r>
            <a:r>
              <a:rPr sz="907" spc="5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o </a:t>
            </a:r>
            <a:r>
              <a:rPr sz="907" spc="-9" dirty="0">
                <a:latin typeface="Times New Roman"/>
                <a:cs typeface="Times New Roman"/>
              </a:rPr>
              <a:t>sistema</a:t>
            </a:r>
            <a:r>
              <a:rPr sz="907" spc="18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apresenta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o seu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saldo.</a:t>
            </a:r>
            <a:endParaRPr sz="907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53484" y="3504148"/>
            <a:ext cx="2105193" cy="285162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lnSpc>
                <a:spcPts val="1084"/>
              </a:lnSpc>
              <a:spcBef>
                <a:spcPts val="86"/>
              </a:spcBef>
            </a:pP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Autores</a:t>
            </a:r>
            <a:r>
              <a:rPr sz="907" spc="-5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907" spc="-5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dirty="0">
                <a:latin typeface="Times New Roman"/>
                <a:cs typeface="Times New Roman"/>
              </a:rPr>
              <a:t>eu</a:t>
            </a:r>
            <a:endParaRPr sz="907">
              <a:latin typeface="Times New Roman"/>
              <a:cs typeface="Times New Roman"/>
            </a:endParaRPr>
          </a:p>
          <a:p>
            <a:pPr marL="11516">
              <a:lnSpc>
                <a:spcPts val="1084"/>
              </a:lnSpc>
            </a:pP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Atores</a:t>
            </a:r>
            <a:r>
              <a:rPr sz="907" spc="-5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907" spc="-27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Cliente,</a:t>
            </a:r>
            <a:r>
              <a:rPr sz="907" spc="5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Cadastro</a:t>
            </a:r>
            <a:r>
              <a:rPr sz="907" spc="-32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de contas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do banco</a:t>
            </a:r>
            <a:endParaRPr sz="90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53484" y="3777811"/>
            <a:ext cx="2463352" cy="150638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Localizações</a:t>
            </a:r>
            <a:r>
              <a:rPr sz="907" spc="-5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907" spc="-32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caixas eletrônicos</a:t>
            </a:r>
            <a:r>
              <a:rPr sz="907" spc="-23" dirty="0">
                <a:latin typeface="Times New Roman"/>
                <a:cs typeface="Times New Roman"/>
              </a:rPr>
              <a:t> </a:t>
            </a:r>
            <a:r>
              <a:rPr sz="907" dirty="0">
                <a:latin typeface="Times New Roman"/>
                <a:cs typeface="Times New Roman"/>
              </a:rPr>
              <a:t>em</a:t>
            </a:r>
            <a:r>
              <a:rPr sz="907" spc="-5" dirty="0">
                <a:latin typeface="Times New Roman"/>
                <a:cs typeface="Times New Roman"/>
              </a:rPr>
              <a:t> diversas</a:t>
            </a:r>
            <a:r>
              <a:rPr sz="907" spc="-9" dirty="0">
                <a:latin typeface="Times New Roman"/>
                <a:cs typeface="Times New Roman"/>
              </a:rPr>
              <a:t> </a:t>
            </a:r>
            <a:r>
              <a:rPr sz="907" dirty="0">
                <a:latin typeface="Times New Roman"/>
                <a:cs typeface="Times New Roman"/>
              </a:rPr>
              <a:t>cidades</a:t>
            </a:r>
            <a:endParaRPr sz="90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53484" y="3915974"/>
            <a:ext cx="1679087" cy="285162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lnSpc>
                <a:spcPts val="1084"/>
              </a:lnSpc>
              <a:spcBef>
                <a:spcPts val="86"/>
              </a:spcBef>
            </a:pP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Posição</a:t>
            </a:r>
            <a:r>
              <a:rPr sz="907" spc="-5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907" spc="-36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spc="-9" dirty="0">
                <a:latin typeface="Times New Roman"/>
                <a:cs typeface="Times New Roman"/>
              </a:rPr>
              <a:t>caminho</a:t>
            </a:r>
            <a:r>
              <a:rPr sz="907" spc="9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primário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definido</a:t>
            </a:r>
            <a:endParaRPr sz="907">
              <a:latin typeface="Times New Roman"/>
              <a:cs typeface="Times New Roman"/>
            </a:endParaRPr>
          </a:p>
          <a:p>
            <a:pPr marL="11516">
              <a:lnSpc>
                <a:spcPts val="1084"/>
              </a:lnSpc>
            </a:pPr>
            <a:r>
              <a:rPr sz="907" b="1" spc="-9" dirty="0">
                <a:solidFill>
                  <a:srgbClr val="3333CC"/>
                </a:solidFill>
                <a:latin typeface="Times New Roman"/>
                <a:cs typeface="Times New Roman"/>
              </a:rPr>
              <a:t>P</a:t>
            </a:r>
            <a:r>
              <a:rPr sz="907" b="1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io</a:t>
            </a:r>
            <a:r>
              <a:rPr sz="907" b="1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i</a:t>
            </a:r>
            <a:r>
              <a:rPr sz="907" b="1" spc="-14" dirty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907" b="1" spc="5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907" b="1" spc="-14" dirty="0">
                <a:solidFill>
                  <a:srgbClr val="3333CC"/>
                </a:solidFill>
                <a:latin typeface="Times New Roman"/>
                <a:cs typeface="Times New Roman"/>
              </a:rPr>
              <a:t>d</a:t>
            </a: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907" spc="-5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907" spc="-32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1</a:t>
            </a:r>
            <a:endParaRPr sz="90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53485" y="4189602"/>
            <a:ext cx="2515752" cy="150638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Pré-condição</a:t>
            </a:r>
            <a:r>
              <a:rPr sz="907" spc="-5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907" spc="-32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O</a:t>
            </a:r>
            <a:r>
              <a:rPr sz="907" spc="-9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cliente</a:t>
            </a:r>
            <a:r>
              <a:rPr sz="907" spc="9" dirty="0">
                <a:latin typeface="Times New Roman"/>
                <a:cs typeface="Times New Roman"/>
              </a:rPr>
              <a:t> </a:t>
            </a:r>
            <a:r>
              <a:rPr sz="907" dirty="0">
                <a:latin typeface="Times New Roman"/>
                <a:cs typeface="Times New Roman"/>
              </a:rPr>
              <a:t>já</a:t>
            </a:r>
            <a:r>
              <a:rPr sz="907" spc="-18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deve</a:t>
            </a:r>
            <a:r>
              <a:rPr sz="907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ter</a:t>
            </a:r>
            <a:r>
              <a:rPr sz="907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sido</a:t>
            </a:r>
            <a:r>
              <a:rPr sz="907" spc="-9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validado</a:t>
            </a:r>
            <a:r>
              <a:rPr sz="907" spc="-9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pelo</a:t>
            </a:r>
            <a:endParaRPr sz="90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53485" y="4327834"/>
            <a:ext cx="2063158" cy="285162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lnSpc>
                <a:spcPts val="1084"/>
              </a:lnSpc>
              <a:spcBef>
                <a:spcPts val="86"/>
              </a:spcBef>
            </a:pPr>
            <a:r>
              <a:rPr sz="907" spc="-5" dirty="0">
                <a:latin typeface="Times New Roman"/>
                <a:cs typeface="Times New Roman"/>
              </a:rPr>
              <a:t>caso</a:t>
            </a:r>
            <a:r>
              <a:rPr sz="907" spc="-18" dirty="0">
                <a:latin typeface="Times New Roman"/>
                <a:cs typeface="Times New Roman"/>
              </a:rPr>
              <a:t> </a:t>
            </a:r>
            <a:r>
              <a:rPr sz="907" dirty="0">
                <a:latin typeface="Times New Roman"/>
                <a:cs typeface="Times New Roman"/>
              </a:rPr>
              <a:t>de</a:t>
            </a:r>
            <a:r>
              <a:rPr sz="907" spc="-5" dirty="0">
                <a:latin typeface="Times New Roman"/>
                <a:cs typeface="Times New Roman"/>
              </a:rPr>
              <a:t> </a:t>
            </a:r>
            <a:r>
              <a:rPr sz="907" spc="-9" dirty="0">
                <a:latin typeface="Times New Roman"/>
                <a:cs typeface="Times New Roman"/>
              </a:rPr>
              <a:t>uso </a:t>
            </a:r>
            <a:r>
              <a:rPr sz="907" spc="-9" dirty="0">
                <a:solidFill>
                  <a:srgbClr val="CC3300"/>
                </a:solidFill>
                <a:latin typeface="Arial MT"/>
                <a:cs typeface="Arial MT"/>
              </a:rPr>
              <a:t>Autenticação.</a:t>
            </a:r>
            <a:endParaRPr sz="907">
              <a:latin typeface="Arial MT"/>
              <a:cs typeface="Arial MT"/>
            </a:endParaRPr>
          </a:p>
          <a:p>
            <a:pPr marL="11516">
              <a:lnSpc>
                <a:spcPts val="1084"/>
              </a:lnSpc>
            </a:pP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Pós-condição</a:t>
            </a:r>
            <a:r>
              <a:rPr sz="907" spc="-5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907" spc="-32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O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saldo é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emitido.</a:t>
            </a:r>
            <a:r>
              <a:rPr sz="907" spc="5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O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cartão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é</a:t>
            </a:r>
            <a:endParaRPr sz="90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53484" y="4601428"/>
            <a:ext cx="2366615" cy="290227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907" spc="-5" dirty="0">
                <a:latin typeface="Times New Roman"/>
                <a:cs typeface="Times New Roman"/>
              </a:rPr>
              <a:t>devolvido.</a:t>
            </a:r>
            <a:r>
              <a:rPr sz="907" spc="-32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O</a:t>
            </a:r>
            <a:r>
              <a:rPr sz="907" spc="5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estado</a:t>
            </a:r>
            <a:r>
              <a:rPr sz="907" spc="-18" dirty="0">
                <a:latin typeface="Times New Roman"/>
                <a:cs typeface="Times New Roman"/>
              </a:rPr>
              <a:t> </a:t>
            </a:r>
            <a:r>
              <a:rPr sz="907" dirty="0">
                <a:latin typeface="Times New Roman"/>
                <a:cs typeface="Times New Roman"/>
              </a:rPr>
              <a:t>da</a:t>
            </a:r>
            <a:r>
              <a:rPr sz="907" spc="-5" dirty="0">
                <a:latin typeface="Times New Roman"/>
                <a:cs typeface="Times New Roman"/>
              </a:rPr>
              <a:t> conta</a:t>
            </a:r>
            <a:r>
              <a:rPr sz="907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permanece inalterado</a:t>
            </a:r>
            <a:endParaRPr sz="907">
              <a:latin typeface="Times New Roman"/>
              <a:cs typeface="Times New Roman"/>
            </a:endParaRPr>
          </a:p>
          <a:p>
            <a:pPr marL="11516"/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Fluxo</a:t>
            </a:r>
            <a:r>
              <a:rPr sz="907" b="1" spc="-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básico:</a:t>
            </a:r>
            <a:r>
              <a:rPr sz="907" b="1" spc="-18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1.Se</a:t>
            </a:r>
            <a:r>
              <a:rPr sz="907" spc="-18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cliente</a:t>
            </a:r>
            <a:r>
              <a:rPr sz="907" spc="5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não</a:t>
            </a:r>
            <a:r>
              <a:rPr sz="907" spc="-9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autenticado</a:t>
            </a:r>
            <a:r>
              <a:rPr sz="907" spc="-23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então</a:t>
            </a:r>
            <a:endParaRPr sz="907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07092" y="4876422"/>
            <a:ext cx="2814026" cy="150638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34549">
              <a:spcBef>
                <a:spcPts val="86"/>
              </a:spcBef>
            </a:pPr>
            <a:r>
              <a:rPr sz="1156" spc="20" baseline="-9803" dirty="0">
                <a:latin typeface="Times New Roman"/>
                <a:cs typeface="Times New Roman"/>
              </a:rPr>
              <a:t>Emite </a:t>
            </a:r>
            <a:r>
              <a:rPr sz="1156" spc="326" baseline="-9803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executa</a:t>
            </a:r>
            <a:r>
              <a:rPr sz="907" spc="5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o </a:t>
            </a:r>
            <a:r>
              <a:rPr sz="907" spc="-9" dirty="0">
                <a:latin typeface="Times New Roman"/>
                <a:cs typeface="Times New Roman"/>
              </a:rPr>
              <a:t>fluxo</a:t>
            </a:r>
            <a:r>
              <a:rPr sz="907" spc="5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de</a:t>
            </a:r>
            <a:r>
              <a:rPr sz="907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exceção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E1.</a:t>
            </a:r>
            <a:r>
              <a:rPr sz="907" spc="-23" dirty="0">
                <a:latin typeface="Times New Roman"/>
                <a:cs typeface="Times New Roman"/>
              </a:rPr>
              <a:t> </a:t>
            </a:r>
            <a:r>
              <a:rPr sz="907" dirty="0">
                <a:latin typeface="Times New Roman"/>
                <a:cs typeface="Times New Roman"/>
              </a:rPr>
              <a:t>4.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spc="-9" dirty="0">
                <a:latin typeface="Times New Roman"/>
                <a:cs typeface="Times New Roman"/>
              </a:rPr>
              <a:t>Se</a:t>
            </a:r>
            <a:r>
              <a:rPr sz="907" spc="5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não</a:t>
            </a:r>
            <a:r>
              <a:rPr sz="907" dirty="0">
                <a:latin typeface="Times New Roman"/>
                <a:cs typeface="Times New Roman"/>
              </a:rPr>
              <a:t> </a:t>
            </a:r>
            <a:r>
              <a:rPr sz="907" spc="-9" dirty="0">
                <a:latin typeface="Times New Roman"/>
                <a:cs typeface="Times New Roman"/>
              </a:rPr>
              <a:t>há</a:t>
            </a:r>
            <a:r>
              <a:rPr sz="907" spc="5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conexão</a:t>
            </a:r>
            <a:endParaRPr sz="907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53484" y="5013253"/>
            <a:ext cx="2327459" cy="43039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99500"/>
              </a:lnSpc>
              <a:spcBef>
                <a:spcPts val="91"/>
              </a:spcBef>
            </a:pPr>
            <a:r>
              <a:rPr sz="907" spc="-5" dirty="0">
                <a:latin typeface="Times New Roman"/>
                <a:cs typeface="Times New Roman"/>
              </a:rPr>
              <a:t>com o banco, execute o </a:t>
            </a:r>
            <a:r>
              <a:rPr sz="907" spc="-9" dirty="0">
                <a:latin typeface="Times New Roman"/>
                <a:cs typeface="Times New Roman"/>
              </a:rPr>
              <a:t>fluxo </a:t>
            </a:r>
            <a:r>
              <a:rPr sz="907" spc="-5" dirty="0">
                <a:latin typeface="Times New Roman"/>
                <a:cs typeface="Times New Roman"/>
              </a:rPr>
              <a:t>de exceção E2. </a:t>
            </a:r>
            <a:r>
              <a:rPr sz="907" dirty="0">
                <a:latin typeface="Times New Roman"/>
                <a:cs typeface="Times New Roman"/>
              </a:rPr>
              <a:t>5. </a:t>
            </a:r>
            <a:r>
              <a:rPr sz="907" spc="-5" dirty="0">
                <a:latin typeface="Times New Roman"/>
                <a:cs typeface="Times New Roman"/>
              </a:rPr>
              <a:t>O </a:t>
            </a:r>
            <a:r>
              <a:rPr sz="907" spc="-213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saldo é consultado e emitido. 6. Devolve cartão. </a:t>
            </a:r>
            <a:r>
              <a:rPr sz="907" dirty="0">
                <a:latin typeface="Times New Roman"/>
                <a:cs typeface="Times New Roman"/>
              </a:rPr>
              <a:t> </a:t>
            </a: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Fluxos</a:t>
            </a:r>
            <a:r>
              <a:rPr sz="907" b="1" spc="-2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alternativos</a:t>
            </a:r>
            <a:r>
              <a:rPr sz="907" spc="-5" dirty="0">
                <a:solidFill>
                  <a:srgbClr val="3333CC"/>
                </a:solidFill>
                <a:latin typeface="Times New Roman"/>
                <a:cs typeface="Times New Roman"/>
              </a:rPr>
              <a:t>:</a:t>
            </a:r>
            <a:r>
              <a:rPr sz="907" spc="-32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A1. cliente fornece </a:t>
            </a:r>
            <a:r>
              <a:rPr sz="907" dirty="0">
                <a:latin typeface="Times New Roman"/>
                <a:cs typeface="Times New Roman"/>
              </a:rPr>
              <a:t>dados</a:t>
            </a:r>
            <a:r>
              <a:rPr sz="907" spc="-18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do</a:t>
            </a:r>
            <a:endParaRPr sz="907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53484" y="5425079"/>
            <a:ext cx="2524389" cy="83659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lnSpc>
                <a:spcPts val="1084"/>
              </a:lnSpc>
              <a:spcBef>
                <a:spcPts val="86"/>
              </a:spcBef>
            </a:pPr>
            <a:r>
              <a:rPr sz="907" spc="-5" dirty="0">
                <a:latin typeface="Times New Roman"/>
                <a:cs typeface="Times New Roman"/>
              </a:rPr>
              <a:t>cartão</a:t>
            </a:r>
            <a:r>
              <a:rPr sz="907" spc="-23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pelo</a:t>
            </a:r>
            <a:r>
              <a:rPr sz="907" spc="-32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teclado.</a:t>
            </a:r>
            <a:endParaRPr sz="907">
              <a:latin typeface="Times New Roman"/>
              <a:cs typeface="Times New Roman"/>
            </a:endParaRPr>
          </a:p>
          <a:p>
            <a:pPr marL="11516" marR="57582">
              <a:lnSpc>
                <a:spcPts val="1088"/>
              </a:lnSpc>
              <a:spcBef>
                <a:spcPts val="32"/>
              </a:spcBef>
            </a:pPr>
            <a:r>
              <a:rPr sz="907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Fluxos de exceção</a:t>
            </a:r>
            <a:r>
              <a:rPr sz="907" spc="-5" dirty="0">
                <a:solidFill>
                  <a:srgbClr val="3333CC"/>
                </a:solidFill>
                <a:latin typeface="Times New Roman"/>
                <a:cs typeface="Times New Roman"/>
              </a:rPr>
              <a:t>: </a:t>
            </a:r>
            <a:r>
              <a:rPr sz="907" spc="-5" dirty="0">
                <a:latin typeface="Times New Roman"/>
                <a:cs typeface="Times New Roman"/>
              </a:rPr>
              <a:t>E1: cliente não autenticado: E1.1 </a:t>
            </a:r>
            <a:r>
              <a:rPr sz="907" spc="-213" dirty="0">
                <a:latin typeface="Times New Roman"/>
                <a:cs typeface="Times New Roman"/>
              </a:rPr>
              <a:t> </a:t>
            </a:r>
            <a:r>
              <a:rPr sz="907" spc="-9" dirty="0">
                <a:latin typeface="Times New Roman"/>
                <a:cs typeface="Times New Roman"/>
              </a:rPr>
              <a:t>Emite</a:t>
            </a:r>
            <a:r>
              <a:rPr sz="907" dirty="0">
                <a:latin typeface="Times New Roman"/>
                <a:cs typeface="Times New Roman"/>
              </a:rPr>
              <a:t> </a:t>
            </a:r>
            <a:r>
              <a:rPr sz="907" spc="-9" dirty="0">
                <a:latin typeface="Times New Roman"/>
                <a:cs typeface="Times New Roman"/>
              </a:rPr>
              <a:t>mensagem:</a:t>
            </a:r>
            <a:r>
              <a:rPr sz="907" spc="27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cliente não autenticado.</a:t>
            </a:r>
            <a:r>
              <a:rPr sz="907" spc="-23" dirty="0">
                <a:latin typeface="Times New Roman"/>
                <a:cs typeface="Times New Roman"/>
              </a:rPr>
              <a:t> </a:t>
            </a:r>
            <a:r>
              <a:rPr sz="907" dirty="0">
                <a:latin typeface="Times New Roman"/>
                <a:cs typeface="Times New Roman"/>
              </a:rPr>
              <a:t>E1.2.</a:t>
            </a:r>
            <a:endParaRPr sz="907">
              <a:latin typeface="Times New Roman"/>
              <a:cs typeface="Times New Roman"/>
            </a:endParaRPr>
          </a:p>
          <a:p>
            <a:pPr marL="11516">
              <a:lnSpc>
                <a:spcPts val="1034"/>
              </a:lnSpc>
            </a:pPr>
            <a:r>
              <a:rPr sz="907" spc="-5" dirty="0">
                <a:latin typeface="Times New Roman"/>
                <a:cs typeface="Times New Roman"/>
              </a:rPr>
              <a:t>Devolve cartão.  E2:</a:t>
            </a:r>
            <a:r>
              <a:rPr sz="907" spc="-18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sem conexão com</a:t>
            </a:r>
            <a:r>
              <a:rPr sz="907" spc="-18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banco: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dirty="0">
                <a:latin typeface="Times New Roman"/>
                <a:cs typeface="Times New Roman"/>
              </a:rPr>
              <a:t>E2.1.</a:t>
            </a:r>
            <a:endParaRPr sz="907">
              <a:latin typeface="Times New Roman"/>
              <a:cs typeface="Times New Roman"/>
            </a:endParaRPr>
          </a:p>
          <a:p>
            <a:pPr marL="11516" marR="4607">
              <a:lnSpc>
                <a:spcPts val="1088"/>
              </a:lnSpc>
              <a:spcBef>
                <a:spcPts val="27"/>
              </a:spcBef>
            </a:pPr>
            <a:r>
              <a:rPr sz="907" spc="-9" dirty="0">
                <a:latin typeface="Times New Roman"/>
                <a:cs typeface="Times New Roman"/>
              </a:rPr>
              <a:t>Emite</a:t>
            </a:r>
            <a:r>
              <a:rPr sz="907" spc="5" dirty="0">
                <a:latin typeface="Times New Roman"/>
                <a:cs typeface="Times New Roman"/>
              </a:rPr>
              <a:t> </a:t>
            </a:r>
            <a:r>
              <a:rPr sz="907" spc="-9" dirty="0">
                <a:latin typeface="Times New Roman"/>
                <a:cs typeface="Times New Roman"/>
              </a:rPr>
              <a:t>mensagem:</a:t>
            </a:r>
            <a:r>
              <a:rPr sz="907" spc="32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“Tente</a:t>
            </a:r>
            <a:r>
              <a:rPr sz="907" dirty="0">
                <a:latin typeface="Times New Roman"/>
                <a:cs typeface="Times New Roman"/>
              </a:rPr>
              <a:t> </a:t>
            </a:r>
            <a:r>
              <a:rPr sz="907" spc="-9" dirty="0">
                <a:latin typeface="Times New Roman"/>
                <a:cs typeface="Times New Roman"/>
              </a:rPr>
              <a:t>mais</a:t>
            </a:r>
            <a:r>
              <a:rPr sz="907" spc="5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tarde”.</a:t>
            </a:r>
            <a:r>
              <a:rPr sz="907" spc="-18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E2.2</a:t>
            </a:r>
            <a:r>
              <a:rPr sz="907" spc="-32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Se</a:t>
            </a:r>
            <a:r>
              <a:rPr sz="907" spc="9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(cliente </a:t>
            </a:r>
            <a:r>
              <a:rPr sz="907" spc="-213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com</a:t>
            </a:r>
            <a:r>
              <a:rPr sz="907" spc="-23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cartão)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então o</a:t>
            </a:r>
            <a:r>
              <a:rPr sz="907" spc="-14" dirty="0">
                <a:latin typeface="Times New Roman"/>
                <a:cs typeface="Times New Roman"/>
              </a:rPr>
              <a:t> </a:t>
            </a:r>
            <a:r>
              <a:rPr sz="907" dirty="0">
                <a:latin typeface="Times New Roman"/>
                <a:cs typeface="Times New Roman"/>
              </a:rPr>
              <a:t>cartão</a:t>
            </a:r>
            <a:r>
              <a:rPr sz="907" spc="-23" dirty="0">
                <a:latin typeface="Times New Roman"/>
                <a:cs typeface="Times New Roman"/>
              </a:rPr>
              <a:t> </a:t>
            </a:r>
            <a:r>
              <a:rPr sz="907" spc="-5" dirty="0">
                <a:latin typeface="Times New Roman"/>
                <a:cs typeface="Times New Roman"/>
              </a:rPr>
              <a:t>é devolvido.</a:t>
            </a:r>
            <a:endParaRPr sz="907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9698" y="2066967"/>
            <a:ext cx="1436092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latin typeface="Arial MT"/>
                <a:cs typeface="Arial MT"/>
              </a:rPr>
              <a:t>Especificação</a:t>
            </a:r>
            <a:endParaRPr sz="1768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04635" y="3227578"/>
            <a:ext cx="545876" cy="412285"/>
            <a:chOff x="5025389" y="3559301"/>
            <a:chExt cx="601980" cy="454659"/>
          </a:xfrm>
        </p:grpSpPr>
        <p:sp>
          <p:nvSpPr>
            <p:cNvPr id="40" name="object 40"/>
            <p:cNvSpPr/>
            <p:nvPr/>
          </p:nvSpPr>
          <p:spPr>
            <a:xfrm>
              <a:off x="5030723" y="3564635"/>
              <a:ext cx="591820" cy="443865"/>
            </a:xfrm>
            <a:custGeom>
              <a:avLst/>
              <a:gdLst/>
              <a:ahLst/>
              <a:cxnLst/>
              <a:rect l="l" t="t" r="r" b="b"/>
              <a:pathLst>
                <a:path w="591820" h="443864">
                  <a:moveTo>
                    <a:pt x="79248" y="443483"/>
                  </a:moveTo>
                  <a:lnTo>
                    <a:pt x="0" y="304800"/>
                  </a:lnTo>
                  <a:lnTo>
                    <a:pt x="414528" y="68580"/>
                  </a:lnTo>
                  <a:lnTo>
                    <a:pt x="374904" y="0"/>
                  </a:lnTo>
                  <a:lnTo>
                    <a:pt x="591312" y="59436"/>
                  </a:lnTo>
                  <a:lnTo>
                    <a:pt x="531876" y="275844"/>
                  </a:lnTo>
                  <a:lnTo>
                    <a:pt x="492252" y="207264"/>
                  </a:lnTo>
                  <a:lnTo>
                    <a:pt x="79248" y="443483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1" name="object 41"/>
            <p:cNvSpPr/>
            <p:nvPr/>
          </p:nvSpPr>
          <p:spPr>
            <a:xfrm>
              <a:off x="5030723" y="3564635"/>
              <a:ext cx="591820" cy="443865"/>
            </a:xfrm>
            <a:custGeom>
              <a:avLst/>
              <a:gdLst/>
              <a:ahLst/>
              <a:cxnLst/>
              <a:rect l="l" t="t" r="r" b="b"/>
              <a:pathLst>
                <a:path w="591820" h="443864">
                  <a:moveTo>
                    <a:pt x="0" y="304800"/>
                  </a:moveTo>
                  <a:lnTo>
                    <a:pt x="414528" y="68580"/>
                  </a:lnTo>
                  <a:lnTo>
                    <a:pt x="374904" y="0"/>
                  </a:lnTo>
                  <a:lnTo>
                    <a:pt x="591312" y="59436"/>
                  </a:lnTo>
                  <a:lnTo>
                    <a:pt x="531876" y="275844"/>
                  </a:lnTo>
                  <a:lnTo>
                    <a:pt x="492252" y="207264"/>
                  </a:lnTo>
                  <a:lnTo>
                    <a:pt x="79248" y="443483"/>
                  </a:lnTo>
                  <a:lnTo>
                    <a:pt x="0" y="3048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4640" y="2962241"/>
            <a:ext cx="3944127" cy="471250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529477" y="2967078"/>
            <a:ext cx="3934569" cy="414552"/>
          </a:xfrm>
          <a:prstGeom prst="rect">
            <a:avLst/>
          </a:prstGeom>
          <a:ln w="10667">
            <a:solidFill>
              <a:srgbClr val="DAB6C4"/>
            </a:solidFill>
          </a:ln>
        </p:spPr>
        <p:txBody>
          <a:bodyPr vert="horz" wrap="square" lIns="0" tIns="44338" rIns="0" bIns="0" rtlCol="0">
            <a:spAutoFit/>
          </a:bodyPr>
          <a:lstStyle/>
          <a:p>
            <a:pPr marL="89828">
              <a:spcBef>
                <a:spcPts val="349"/>
              </a:spcBef>
            </a:pPr>
            <a:r>
              <a:rPr sz="2403" spc="-5" dirty="0">
                <a:solidFill>
                  <a:srgbClr val="FFFFFF"/>
                </a:solidFill>
                <a:latin typeface="Tahoma"/>
                <a:cs typeface="Tahoma"/>
              </a:rPr>
              <a:t>Quais</a:t>
            </a:r>
            <a:r>
              <a:rPr sz="2403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spc="-9" dirty="0">
                <a:solidFill>
                  <a:srgbClr val="FFFFFF"/>
                </a:solidFill>
                <a:latin typeface="Tahoma"/>
                <a:cs typeface="Tahoma"/>
              </a:rPr>
              <a:t>entradas</a:t>
            </a:r>
            <a:r>
              <a:rPr sz="2403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FFFF"/>
                </a:solidFill>
                <a:latin typeface="Tahoma"/>
                <a:cs typeface="Tahoma"/>
              </a:rPr>
              <a:t>selecionar?</a:t>
            </a:r>
            <a:endParaRPr sz="2403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10322" y="4240559"/>
            <a:ext cx="3593107" cy="840235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6615157" y="4245395"/>
            <a:ext cx="3583895" cy="770506"/>
          </a:xfrm>
          <a:prstGeom prst="rect">
            <a:avLst/>
          </a:prstGeom>
          <a:ln w="10667">
            <a:solidFill>
              <a:srgbClr val="DAB6C4"/>
            </a:solidFill>
          </a:ln>
        </p:spPr>
        <p:txBody>
          <a:bodyPr vert="horz" wrap="square" lIns="0" tIns="55854" rIns="0" bIns="0" rtlCol="0">
            <a:spAutoFit/>
          </a:bodyPr>
          <a:lstStyle/>
          <a:p>
            <a:pPr marL="90979" marR="126104">
              <a:lnSpc>
                <a:spcPts val="2875"/>
              </a:lnSpc>
              <a:spcBef>
                <a:spcPts val="439"/>
              </a:spcBef>
            </a:pPr>
            <a:r>
              <a:rPr sz="2403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2403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FFFF"/>
                </a:solidFill>
                <a:latin typeface="Tahoma"/>
                <a:cs typeface="Tahoma"/>
              </a:rPr>
              <a:t>saber</a:t>
            </a:r>
            <a:r>
              <a:rPr sz="2403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2403" spc="-3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3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FFFF"/>
                </a:solidFill>
                <a:latin typeface="Tahoma"/>
                <a:cs typeface="Tahoma"/>
              </a:rPr>
              <a:t>item</a:t>
            </a:r>
            <a:r>
              <a:rPr sz="2403" spc="-4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spc="-14" dirty="0">
                <a:solidFill>
                  <a:srgbClr val="FFFFFF"/>
                </a:solidFill>
                <a:latin typeface="Tahoma"/>
                <a:cs typeface="Tahoma"/>
              </a:rPr>
              <a:t>foi </a:t>
            </a:r>
            <a:r>
              <a:rPr sz="2403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FFFF"/>
                </a:solidFill>
                <a:latin typeface="Tahoma"/>
                <a:cs typeface="Tahoma"/>
              </a:rPr>
              <a:t>bem</a:t>
            </a:r>
            <a:r>
              <a:rPr sz="2403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FFFFFF"/>
                </a:solidFill>
                <a:latin typeface="Tahoma"/>
                <a:cs typeface="Tahoma"/>
              </a:rPr>
              <a:t>testado?</a:t>
            </a:r>
            <a:endParaRPr sz="2403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793580" y="4197718"/>
            <a:ext cx="554513" cy="400769"/>
            <a:chOff x="5013197" y="4629150"/>
            <a:chExt cx="611505" cy="441959"/>
          </a:xfrm>
        </p:grpSpPr>
        <p:sp>
          <p:nvSpPr>
            <p:cNvPr id="47" name="object 47"/>
            <p:cNvSpPr/>
            <p:nvPr/>
          </p:nvSpPr>
          <p:spPr>
            <a:xfrm>
              <a:off x="5018531" y="4634483"/>
              <a:ext cx="600710" cy="431800"/>
            </a:xfrm>
            <a:custGeom>
              <a:avLst/>
              <a:gdLst/>
              <a:ahLst/>
              <a:cxnLst/>
              <a:rect l="l" t="t" r="r" b="b"/>
              <a:pathLst>
                <a:path w="600710" h="431800">
                  <a:moveTo>
                    <a:pt x="385571" y="431292"/>
                  </a:moveTo>
                  <a:lnTo>
                    <a:pt x="423671" y="361187"/>
                  </a:lnTo>
                  <a:lnTo>
                    <a:pt x="0" y="141732"/>
                  </a:lnTo>
                  <a:lnTo>
                    <a:pt x="73151" y="0"/>
                  </a:lnTo>
                  <a:lnTo>
                    <a:pt x="496823" y="219456"/>
                  </a:lnTo>
                  <a:lnTo>
                    <a:pt x="533400" y="149351"/>
                  </a:lnTo>
                  <a:lnTo>
                    <a:pt x="600455" y="364235"/>
                  </a:lnTo>
                  <a:lnTo>
                    <a:pt x="385571" y="431292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8" name="object 48"/>
            <p:cNvSpPr/>
            <p:nvPr/>
          </p:nvSpPr>
          <p:spPr>
            <a:xfrm>
              <a:off x="5018531" y="4634483"/>
              <a:ext cx="600710" cy="431800"/>
            </a:xfrm>
            <a:custGeom>
              <a:avLst/>
              <a:gdLst/>
              <a:ahLst/>
              <a:cxnLst/>
              <a:rect l="l" t="t" r="r" b="b"/>
              <a:pathLst>
                <a:path w="600710" h="431800">
                  <a:moveTo>
                    <a:pt x="73151" y="0"/>
                  </a:moveTo>
                  <a:lnTo>
                    <a:pt x="496823" y="219456"/>
                  </a:lnTo>
                  <a:lnTo>
                    <a:pt x="533400" y="149351"/>
                  </a:lnTo>
                  <a:lnTo>
                    <a:pt x="600455" y="364235"/>
                  </a:lnTo>
                  <a:lnTo>
                    <a:pt x="385571" y="431292"/>
                  </a:lnTo>
                  <a:lnTo>
                    <a:pt x="423671" y="361187"/>
                  </a:lnTo>
                  <a:lnTo>
                    <a:pt x="0" y="141732"/>
                  </a:lnTo>
                  <a:lnTo>
                    <a:pt x="73151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969483" y="5229354"/>
            <a:ext cx="773900" cy="1014592"/>
            <a:chOff x="7412735" y="5766815"/>
            <a:chExt cx="853440" cy="1118870"/>
          </a:xfrm>
        </p:grpSpPr>
        <p:sp>
          <p:nvSpPr>
            <p:cNvPr id="50" name="object 50"/>
            <p:cNvSpPr/>
            <p:nvPr/>
          </p:nvSpPr>
          <p:spPr>
            <a:xfrm>
              <a:off x="7412736" y="5852159"/>
              <a:ext cx="853440" cy="1033780"/>
            </a:xfrm>
            <a:custGeom>
              <a:avLst/>
              <a:gdLst/>
              <a:ahLst/>
              <a:cxnLst/>
              <a:rect l="l" t="t" r="r" b="b"/>
              <a:pathLst>
                <a:path w="853440" h="1033779">
                  <a:moveTo>
                    <a:pt x="606539" y="166128"/>
                  </a:moveTo>
                  <a:lnTo>
                    <a:pt x="489191" y="158508"/>
                  </a:lnTo>
                  <a:lnTo>
                    <a:pt x="460235" y="117360"/>
                  </a:lnTo>
                  <a:lnTo>
                    <a:pt x="446519" y="111264"/>
                  </a:lnTo>
                  <a:lnTo>
                    <a:pt x="416039" y="86880"/>
                  </a:lnTo>
                  <a:lnTo>
                    <a:pt x="374891" y="70116"/>
                  </a:lnTo>
                  <a:lnTo>
                    <a:pt x="338315" y="57924"/>
                  </a:lnTo>
                  <a:lnTo>
                    <a:pt x="309359" y="60972"/>
                  </a:lnTo>
                  <a:lnTo>
                    <a:pt x="288023" y="74688"/>
                  </a:lnTo>
                  <a:lnTo>
                    <a:pt x="271259" y="114312"/>
                  </a:lnTo>
                  <a:lnTo>
                    <a:pt x="278879" y="158508"/>
                  </a:lnTo>
                  <a:lnTo>
                    <a:pt x="295643" y="201180"/>
                  </a:lnTo>
                  <a:lnTo>
                    <a:pt x="315455" y="234708"/>
                  </a:lnTo>
                  <a:lnTo>
                    <a:pt x="352031" y="269760"/>
                  </a:lnTo>
                  <a:lnTo>
                    <a:pt x="382511" y="283476"/>
                  </a:lnTo>
                  <a:lnTo>
                    <a:pt x="426707" y="283476"/>
                  </a:lnTo>
                  <a:lnTo>
                    <a:pt x="469379" y="274332"/>
                  </a:lnTo>
                  <a:lnTo>
                    <a:pt x="492239" y="249948"/>
                  </a:lnTo>
                  <a:lnTo>
                    <a:pt x="504431" y="217944"/>
                  </a:lnTo>
                  <a:lnTo>
                    <a:pt x="499859" y="178320"/>
                  </a:lnTo>
                  <a:lnTo>
                    <a:pt x="600443" y="182892"/>
                  </a:lnTo>
                  <a:lnTo>
                    <a:pt x="606539" y="166128"/>
                  </a:lnTo>
                  <a:close/>
                </a:path>
                <a:path w="853440" h="1033779">
                  <a:moveTo>
                    <a:pt x="853427" y="998220"/>
                  </a:moveTo>
                  <a:lnTo>
                    <a:pt x="836663" y="986028"/>
                  </a:lnTo>
                  <a:lnTo>
                    <a:pt x="755891" y="984504"/>
                  </a:lnTo>
                  <a:lnTo>
                    <a:pt x="699503" y="989076"/>
                  </a:lnTo>
                  <a:lnTo>
                    <a:pt x="672071" y="998220"/>
                  </a:lnTo>
                  <a:lnTo>
                    <a:pt x="675119" y="978408"/>
                  </a:lnTo>
                  <a:lnTo>
                    <a:pt x="705599" y="947928"/>
                  </a:lnTo>
                  <a:lnTo>
                    <a:pt x="749795" y="859536"/>
                  </a:lnTo>
                  <a:lnTo>
                    <a:pt x="734555" y="813816"/>
                  </a:lnTo>
                  <a:lnTo>
                    <a:pt x="711695" y="763524"/>
                  </a:lnTo>
                  <a:lnTo>
                    <a:pt x="669023" y="707136"/>
                  </a:lnTo>
                  <a:lnTo>
                    <a:pt x="605015" y="655320"/>
                  </a:lnTo>
                  <a:lnTo>
                    <a:pt x="551675" y="617220"/>
                  </a:lnTo>
                  <a:lnTo>
                    <a:pt x="550113" y="616572"/>
                  </a:lnTo>
                  <a:lnTo>
                    <a:pt x="563867" y="582180"/>
                  </a:lnTo>
                  <a:lnTo>
                    <a:pt x="563867" y="537032"/>
                  </a:lnTo>
                  <a:lnTo>
                    <a:pt x="574548" y="539496"/>
                  </a:lnTo>
                  <a:lnTo>
                    <a:pt x="621792" y="551688"/>
                  </a:lnTo>
                  <a:lnTo>
                    <a:pt x="653796" y="569976"/>
                  </a:lnTo>
                  <a:lnTo>
                    <a:pt x="675132" y="565404"/>
                  </a:lnTo>
                  <a:lnTo>
                    <a:pt x="696468" y="553212"/>
                  </a:lnTo>
                  <a:lnTo>
                    <a:pt x="644652" y="534924"/>
                  </a:lnTo>
                  <a:lnTo>
                    <a:pt x="588264" y="525780"/>
                  </a:lnTo>
                  <a:lnTo>
                    <a:pt x="563867" y="519925"/>
                  </a:lnTo>
                  <a:lnTo>
                    <a:pt x="563867" y="518172"/>
                  </a:lnTo>
                  <a:lnTo>
                    <a:pt x="562457" y="503148"/>
                  </a:lnTo>
                  <a:lnTo>
                    <a:pt x="601980" y="498348"/>
                  </a:lnTo>
                  <a:lnTo>
                    <a:pt x="632460" y="487680"/>
                  </a:lnTo>
                  <a:lnTo>
                    <a:pt x="687324" y="469392"/>
                  </a:lnTo>
                  <a:lnTo>
                    <a:pt x="733044" y="443484"/>
                  </a:lnTo>
                  <a:lnTo>
                    <a:pt x="763524" y="400812"/>
                  </a:lnTo>
                  <a:lnTo>
                    <a:pt x="748284" y="387096"/>
                  </a:lnTo>
                  <a:lnTo>
                    <a:pt x="719328" y="363664"/>
                  </a:lnTo>
                  <a:lnTo>
                    <a:pt x="719328" y="409956"/>
                  </a:lnTo>
                  <a:lnTo>
                    <a:pt x="687324" y="440436"/>
                  </a:lnTo>
                  <a:lnTo>
                    <a:pt x="644652" y="469392"/>
                  </a:lnTo>
                  <a:lnTo>
                    <a:pt x="566928" y="487680"/>
                  </a:lnTo>
                  <a:lnTo>
                    <a:pt x="561174" y="489483"/>
                  </a:lnTo>
                  <a:lnTo>
                    <a:pt x="548627" y="419112"/>
                  </a:lnTo>
                  <a:lnTo>
                    <a:pt x="537959" y="374916"/>
                  </a:lnTo>
                  <a:lnTo>
                    <a:pt x="513575" y="344436"/>
                  </a:lnTo>
                  <a:lnTo>
                    <a:pt x="511797" y="342900"/>
                  </a:lnTo>
                  <a:lnTo>
                    <a:pt x="513588" y="342900"/>
                  </a:lnTo>
                  <a:lnTo>
                    <a:pt x="559308" y="344424"/>
                  </a:lnTo>
                  <a:lnTo>
                    <a:pt x="629412" y="353568"/>
                  </a:lnTo>
                  <a:lnTo>
                    <a:pt x="687324" y="377952"/>
                  </a:lnTo>
                  <a:lnTo>
                    <a:pt x="719328" y="409956"/>
                  </a:lnTo>
                  <a:lnTo>
                    <a:pt x="719328" y="363664"/>
                  </a:lnTo>
                  <a:lnTo>
                    <a:pt x="669036" y="344424"/>
                  </a:lnTo>
                  <a:lnTo>
                    <a:pt x="600456" y="321564"/>
                  </a:lnTo>
                  <a:lnTo>
                    <a:pt x="534924" y="313944"/>
                  </a:lnTo>
                  <a:lnTo>
                    <a:pt x="472440" y="309372"/>
                  </a:lnTo>
                  <a:lnTo>
                    <a:pt x="470865" y="311086"/>
                  </a:lnTo>
                  <a:lnTo>
                    <a:pt x="441947" y="300240"/>
                  </a:lnTo>
                  <a:lnTo>
                    <a:pt x="412991" y="300240"/>
                  </a:lnTo>
                  <a:lnTo>
                    <a:pt x="382511" y="309384"/>
                  </a:lnTo>
                  <a:lnTo>
                    <a:pt x="376720" y="322122"/>
                  </a:lnTo>
                  <a:lnTo>
                    <a:pt x="333756" y="312420"/>
                  </a:lnTo>
                  <a:lnTo>
                    <a:pt x="268224" y="297180"/>
                  </a:lnTo>
                  <a:lnTo>
                    <a:pt x="224028" y="292608"/>
                  </a:lnTo>
                  <a:lnTo>
                    <a:pt x="181356" y="283464"/>
                  </a:lnTo>
                  <a:lnTo>
                    <a:pt x="100584" y="265176"/>
                  </a:lnTo>
                  <a:lnTo>
                    <a:pt x="62484" y="243840"/>
                  </a:lnTo>
                  <a:lnTo>
                    <a:pt x="54864" y="225552"/>
                  </a:lnTo>
                  <a:lnTo>
                    <a:pt x="64008" y="192024"/>
                  </a:lnTo>
                  <a:lnTo>
                    <a:pt x="86868" y="158496"/>
                  </a:lnTo>
                  <a:lnTo>
                    <a:pt x="120396" y="118872"/>
                  </a:lnTo>
                  <a:lnTo>
                    <a:pt x="144780" y="88392"/>
                  </a:lnTo>
                  <a:lnTo>
                    <a:pt x="185928" y="60960"/>
                  </a:lnTo>
                  <a:lnTo>
                    <a:pt x="192024" y="71628"/>
                  </a:lnTo>
                  <a:lnTo>
                    <a:pt x="231648" y="76200"/>
                  </a:lnTo>
                  <a:lnTo>
                    <a:pt x="268224" y="70104"/>
                  </a:lnTo>
                  <a:lnTo>
                    <a:pt x="272796" y="56388"/>
                  </a:lnTo>
                  <a:lnTo>
                    <a:pt x="268224" y="41148"/>
                  </a:lnTo>
                  <a:lnTo>
                    <a:pt x="252984" y="24384"/>
                  </a:lnTo>
                  <a:lnTo>
                    <a:pt x="289560" y="18288"/>
                  </a:lnTo>
                  <a:lnTo>
                    <a:pt x="310896" y="24384"/>
                  </a:lnTo>
                  <a:lnTo>
                    <a:pt x="333756" y="39624"/>
                  </a:lnTo>
                  <a:lnTo>
                    <a:pt x="326136" y="56388"/>
                  </a:lnTo>
                  <a:lnTo>
                    <a:pt x="353568" y="56388"/>
                  </a:lnTo>
                  <a:lnTo>
                    <a:pt x="359664" y="35052"/>
                  </a:lnTo>
                  <a:lnTo>
                    <a:pt x="339852" y="15240"/>
                  </a:lnTo>
                  <a:lnTo>
                    <a:pt x="310896" y="1524"/>
                  </a:lnTo>
                  <a:lnTo>
                    <a:pt x="272796" y="0"/>
                  </a:lnTo>
                  <a:lnTo>
                    <a:pt x="224028" y="9144"/>
                  </a:lnTo>
                  <a:lnTo>
                    <a:pt x="243840" y="9144"/>
                  </a:lnTo>
                  <a:lnTo>
                    <a:pt x="195072" y="21336"/>
                  </a:lnTo>
                  <a:lnTo>
                    <a:pt x="156972" y="48768"/>
                  </a:lnTo>
                  <a:lnTo>
                    <a:pt x="105156" y="92964"/>
                  </a:lnTo>
                  <a:lnTo>
                    <a:pt x="64008" y="135636"/>
                  </a:lnTo>
                  <a:lnTo>
                    <a:pt x="19812" y="188976"/>
                  </a:lnTo>
                  <a:lnTo>
                    <a:pt x="0" y="222504"/>
                  </a:lnTo>
                  <a:lnTo>
                    <a:pt x="3048" y="249936"/>
                  </a:lnTo>
                  <a:lnTo>
                    <a:pt x="42672" y="271272"/>
                  </a:lnTo>
                  <a:lnTo>
                    <a:pt x="100584" y="295656"/>
                  </a:lnTo>
                  <a:lnTo>
                    <a:pt x="185928" y="316992"/>
                  </a:lnTo>
                  <a:lnTo>
                    <a:pt x="286512" y="348996"/>
                  </a:lnTo>
                  <a:lnTo>
                    <a:pt x="330708" y="362712"/>
                  </a:lnTo>
                  <a:lnTo>
                    <a:pt x="359664" y="358140"/>
                  </a:lnTo>
                  <a:lnTo>
                    <a:pt x="370217" y="351548"/>
                  </a:lnTo>
                  <a:lnTo>
                    <a:pt x="362699" y="370344"/>
                  </a:lnTo>
                  <a:lnTo>
                    <a:pt x="362699" y="443496"/>
                  </a:lnTo>
                  <a:lnTo>
                    <a:pt x="367271" y="504456"/>
                  </a:lnTo>
                  <a:lnTo>
                    <a:pt x="376415" y="560844"/>
                  </a:lnTo>
                  <a:lnTo>
                    <a:pt x="390131" y="589800"/>
                  </a:lnTo>
                  <a:lnTo>
                    <a:pt x="403847" y="620280"/>
                  </a:lnTo>
                  <a:lnTo>
                    <a:pt x="405231" y="621334"/>
                  </a:lnTo>
                  <a:lnTo>
                    <a:pt x="387083" y="644664"/>
                  </a:lnTo>
                  <a:lnTo>
                    <a:pt x="365747" y="704100"/>
                  </a:lnTo>
                  <a:lnTo>
                    <a:pt x="338315" y="768108"/>
                  </a:lnTo>
                  <a:lnTo>
                    <a:pt x="315455" y="835164"/>
                  </a:lnTo>
                  <a:lnTo>
                    <a:pt x="315455" y="859536"/>
                  </a:lnTo>
                  <a:lnTo>
                    <a:pt x="338315" y="903744"/>
                  </a:lnTo>
                  <a:lnTo>
                    <a:pt x="373367" y="926592"/>
                  </a:lnTo>
                  <a:lnTo>
                    <a:pt x="403847" y="955548"/>
                  </a:lnTo>
                  <a:lnTo>
                    <a:pt x="426707" y="976896"/>
                  </a:lnTo>
                  <a:lnTo>
                    <a:pt x="416039" y="986040"/>
                  </a:lnTo>
                  <a:lnTo>
                    <a:pt x="361175" y="990600"/>
                  </a:lnTo>
                  <a:lnTo>
                    <a:pt x="271259" y="999744"/>
                  </a:lnTo>
                  <a:lnTo>
                    <a:pt x="243827" y="1013472"/>
                  </a:lnTo>
                  <a:lnTo>
                    <a:pt x="266687" y="1024140"/>
                  </a:lnTo>
                  <a:lnTo>
                    <a:pt x="316979" y="1033272"/>
                  </a:lnTo>
                  <a:lnTo>
                    <a:pt x="374891" y="1014996"/>
                  </a:lnTo>
                  <a:lnTo>
                    <a:pt x="419087" y="1004328"/>
                  </a:lnTo>
                  <a:lnTo>
                    <a:pt x="473951" y="999744"/>
                  </a:lnTo>
                  <a:lnTo>
                    <a:pt x="496811" y="995172"/>
                  </a:lnTo>
                  <a:lnTo>
                    <a:pt x="489191" y="981468"/>
                  </a:lnTo>
                  <a:lnTo>
                    <a:pt x="426707" y="943368"/>
                  </a:lnTo>
                  <a:lnTo>
                    <a:pt x="390131" y="903744"/>
                  </a:lnTo>
                  <a:lnTo>
                    <a:pt x="358127" y="877824"/>
                  </a:lnTo>
                  <a:lnTo>
                    <a:pt x="353555" y="851928"/>
                  </a:lnTo>
                  <a:lnTo>
                    <a:pt x="368795" y="809256"/>
                  </a:lnTo>
                  <a:lnTo>
                    <a:pt x="402323" y="765048"/>
                  </a:lnTo>
                  <a:lnTo>
                    <a:pt x="438899" y="687336"/>
                  </a:lnTo>
                  <a:lnTo>
                    <a:pt x="469379" y="643140"/>
                  </a:lnTo>
                  <a:lnTo>
                    <a:pt x="469176" y="639851"/>
                  </a:lnTo>
                  <a:lnTo>
                    <a:pt x="476999" y="640092"/>
                  </a:lnTo>
                  <a:lnTo>
                    <a:pt x="485470" y="639254"/>
                  </a:lnTo>
                  <a:lnTo>
                    <a:pt x="504431" y="652272"/>
                  </a:lnTo>
                  <a:lnTo>
                    <a:pt x="580631" y="694944"/>
                  </a:lnTo>
                  <a:lnTo>
                    <a:pt x="649211" y="748284"/>
                  </a:lnTo>
                  <a:lnTo>
                    <a:pt x="693407" y="803148"/>
                  </a:lnTo>
                  <a:lnTo>
                    <a:pt x="699503" y="839724"/>
                  </a:lnTo>
                  <a:lnTo>
                    <a:pt x="697979" y="865632"/>
                  </a:lnTo>
                  <a:lnTo>
                    <a:pt x="678167" y="925068"/>
                  </a:lnTo>
                  <a:lnTo>
                    <a:pt x="653783" y="972312"/>
                  </a:lnTo>
                  <a:lnTo>
                    <a:pt x="632447" y="999744"/>
                  </a:lnTo>
                  <a:lnTo>
                    <a:pt x="627875" y="1016508"/>
                  </a:lnTo>
                  <a:lnTo>
                    <a:pt x="649211" y="1016508"/>
                  </a:lnTo>
                  <a:lnTo>
                    <a:pt x="682739" y="1011936"/>
                  </a:lnTo>
                  <a:lnTo>
                    <a:pt x="693407" y="1013460"/>
                  </a:lnTo>
                  <a:lnTo>
                    <a:pt x="763511" y="1014984"/>
                  </a:lnTo>
                  <a:lnTo>
                    <a:pt x="816851" y="1025652"/>
                  </a:lnTo>
                  <a:lnTo>
                    <a:pt x="836663" y="1019556"/>
                  </a:lnTo>
                  <a:lnTo>
                    <a:pt x="853427" y="998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6323" y="5766815"/>
              <a:ext cx="155448" cy="126491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71837" y="591481"/>
            <a:ext cx="393859" cy="2971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4214417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Critérios</a:t>
            </a:r>
            <a:r>
              <a:rPr spc="-36" dirty="0"/>
              <a:t> </a:t>
            </a:r>
            <a:r>
              <a:rPr spc="14" dirty="0"/>
              <a:t>de</a:t>
            </a:r>
            <a:r>
              <a:rPr spc="-36" dirty="0"/>
              <a:t> </a:t>
            </a:r>
            <a:r>
              <a:rPr spc="-5" dirty="0"/>
              <a:t>teste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0949" y="2272832"/>
            <a:ext cx="7356083" cy="3788648"/>
          </a:xfrm>
          <a:prstGeom prst="rect">
            <a:avLst/>
          </a:prstGeom>
        </p:spPr>
        <p:txBody>
          <a:bodyPr vert="horz" wrap="square" lIns="0" tIns="48369" rIns="0" bIns="0" rtlCol="0">
            <a:spAutoFit/>
          </a:bodyPr>
          <a:lstStyle/>
          <a:p>
            <a:pPr marL="377161" marR="27639" indent="-343188">
              <a:lnSpc>
                <a:spcPct val="90000"/>
              </a:lnSpc>
              <a:spcBef>
                <a:spcPts val="381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77161" algn="l"/>
                <a:tab pos="377736" algn="l"/>
              </a:tabLst>
            </a:pPr>
            <a:r>
              <a:rPr sz="2403" spc="5" dirty="0">
                <a:latin typeface="Tahoma"/>
                <a:cs typeface="Tahoma"/>
              </a:rPr>
              <a:t>Um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dirty="0">
                <a:solidFill>
                  <a:srgbClr val="FF3300"/>
                </a:solidFill>
                <a:latin typeface="Tahoma"/>
                <a:cs typeface="Tahoma"/>
              </a:rPr>
              <a:t>critério</a:t>
            </a:r>
            <a:r>
              <a:rPr sz="2403" spc="-41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</a:t>
            </a:r>
            <a:r>
              <a:rPr sz="2403" spc="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teste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C</a:t>
            </a:r>
            <a:r>
              <a:rPr sz="2403" spc="-5" dirty="0">
                <a:latin typeface="Tahoma"/>
                <a:cs typeface="Tahoma"/>
              </a:rPr>
              <a:t> determina</a:t>
            </a:r>
            <a:r>
              <a:rPr sz="2403" spc="-45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um</a:t>
            </a:r>
            <a:r>
              <a:rPr sz="2403" spc="-5" dirty="0">
                <a:latin typeface="Tahoma"/>
                <a:cs typeface="Tahoma"/>
              </a:rPr>
              <a:t> conjunto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finito </a:t>
            </a:r>
            <a:r>
              <a:rPr sz="2403" spc="-73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 elementos do </a:t>
            </a:r>
            <a:r>
              <a:rPr sz="2403" dirty="0">
                <a:latin typeface="Tahoma"/>
                <a:cs typeface="Tahoma"/>
              </a:rPr>
              <a:t>modelo </a:t>
            </a:r>
            <a:r>
              <a:rPr sz="2403" spc="-5" dirty="0">
                <a:latin typeface="Tahoma"/>
                <a:cs typeface="Tahoma"/>
              </a:rPr>
              <a:t>de teste que devem ser </a:t>
            </a:r>
            <a:r>
              <a:rPr sz="2403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exercitados</a:t>
            </a:r>
            <a:r>
              <a:rPr sz="2403" spc="-27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durante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os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testes</a:t>
            </a:r>
            <a:endParaRPr sz="2403">
              <a:latin typeface="Tahoma"/>
              <a:cs typeface="Tahoma"/>
            </a:endParaRPr>
          </a:p>
          <a:p>
            <a:pPr marL="377161" marR="424378" indent="-343188">
              <a:lnSpc>
                <a:spcPts val="2593"/>
              </a:lnSpc>
              <a:spcBef>
                <a:spcPts val="608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77161" algn="l"/>
                <a:tab pos="377736" algn="l"/>
              </a:tabLst>
            </a:pPr>
            <a:r>
              <a:rPr sz="2403" spc="-5" dirty="0">
                <a:solidFill>
                  <a:srgbClr val="800000"/>
                </a:solidFill>
                <a:latin typeface="Tahoma"/>
                <a:cs typeface="Tahoma"/>
              </a:rPr>
              <a:t>Requisito</a:t>
            </a:r>
            <a:r>
              <a:rPr sz="2403" spc="-41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2403" spc="5" dirty="0">
                <a:solidFill>
                  <a:srgbClr val="800000"/>
                </a:solidFill>
                <a:latin typeface="Tahoma"/>
                <a:cs typeface="Tahoma"/>
              </a:rPr>
              <a:t>de</a:t>
            </a:r>
            <a:r>
              <a:rPr sz="2403" spc="-18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800000"/>
                </a:solidFill>
                <a:latin typeface="Tahoma"/>
                <a:cs typeface="Tahoma"/>
              </a:rPr>
              <a:t>teste</a:t>
            </a:r>
            <a:r>
              <a:rPr sz="2403" spc="-5" dirty="0">
                <a:latin typeface="Tahoma"/>
                <a:cs typeface="Tahoma"/>
              </a:rPr>
              <a:t>: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elemento</a:t>
            </a:r>
            <a:r>
              <a:rPr sz="2403" spc="-36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do</a:t>
            </a:r>
            <a:r>
              <a:rPr sz="2403" spc="-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modelo</a:t>
            </a:r>
            <a:r>
              <a:rPr sz="2403" spc="-41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</a:t>
            </a:r>
            <a:r>
              <a:rPr sz="2403" spc="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teste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que precisa</a:t>
            </a:r>
            <a:r>
              <a:rPr sz="2403" spc="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ser</a:t>
            </a:r>
            <a:r>
              <a:rPr sz="2403" spc="-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coberto</a:t>
            </a:r>
            <a:r>
              <a:rPr sz="2403" spc="-41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de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acordo</a:t>
            </a:r>
            <a:r>
              <a:rPr sz="2403" spc="-45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com</a:t>
            </a:r>
            <a:r>
              <a:rPr sz="2403" spc="-9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o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critério</a:t>
            </a:r>
            <a:endParaRPr sz="2403">
              <a:latin typeface="Tahoma"/>
              <a:cs typeface="Tahoma"/>
            </a:endParaRPr>
          </a:p>
          <a:p>
            <a:pPr marL="34549">
              <a:spcBef>
                <a:spcPts val="254"/>
              </a:spcBef>
            </a:pPr>
            <a:r>
              <a:rPr sz="2403" spc="-5" dirty="0">
                <a:latin typeface="Tahoma"/>
                <a:cs typeface="Tahoma"/>
              </a:rPr>
              <a:t>Ex.:</a:t>
            </a:r>
            <a:endParaRPr sz="2403">
              <a:latin typeface="Tahoma"/>
              <a:cs typeface="Tahoma"/>
            </a:endParaRPr>
          </a:p>
          <a:p>
            <a:pPr marL="491749">
              <a:spcBef>
                <a:spcPts val="245"/>
              </a:spcBef>
            </a:pPr>
            <a:r>
              <a:rPr sz="1995" spc="5" dirty="0">
                <a:latin typeface="Tahoma"/>
                <a:cs typeface="Tahoma"/>
              </a:rPr>
              <a:t>modelo</a:t>
            </a:r>
            <a:r>
              <a:rPr sz="1995" spc="-41" dirty="0">
                <a:latin typeface="Tahoma"/>
                <a:cs typeface="Tahoma"/>
              </a:rPr>
              <a:t> </a:t>
            </a:r>
            <a:r>
              <a:rPr sz="1995" spc="9" dirty="0">
                <a:latin typeface="Tahoma"/>
                <a:cs typeface="Tahoma"/>
              </a:rPr>
              <a:t>de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base</a:t>
            </a:r>
            <a:r>
              <a:rPr sz="1995" spc="-45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=</a:t>
            </a:r>
            <a:r>
              <a:rPr sz="1995" spc="-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casos</a:t>
            </a:r>
            <a:r>
              <a:rPr sz="1995" spc="-27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de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uso</a:t>
            </a:r>
            <a:endParaRPr sz="1995">
              <a:latin typeface="Tahoma"/>
              <a:cs typeface="Tahoma"/>
            </a:endParaRPr>
          </a:p>
          <a:p>
            <a:pPr marL="777930" marR="92707" indent="-286182">
              <a:lnSpc>
                <a:spcPts val="2158"/>
              </a:lnSpc>
              <a:spcBef>
                <a:spcPts val="517"/>
              </a:spcBef>
            </a:pPr>
            <a:r>
              <a:rPr sz="1995" dirty="0">
                <a:solidFill>
                  <a:srgbClr val="FF3300"/>
                </a:solidFill>
                <a:latin typeface="Tahoma"/>
                <a:cs typeface="Tahoma"/>
              </a:rPr>
              <a:t>critério </a:t>
            </a:r>
            <a:r>
              <a:rPr sz="1995" dirty="0">
                <a:latin typeface="Tahoma"/>
                <a:cs typeface="Tahoma"/>
              </a:rPr>
              <a:t>( C ) </a:t>
            </a:r>
            <a:r>
              <a:rPr sz="1995" spc="5" dirty="0">
                <a:latin typeface="Tahoma"/>
                <a:cs typeface="Tahoma"/>
              </a:rPr>
              <a:t>= </a:t>
            </a:r>
            <a:r>
              <a:rPr sz="1995" dirty="0">
                <a:latin typeface="Tahoma"/>
                <a:cs typeface="Tahoma"/>
              </a:rPr>
              <a:t>todos </a:t>
            </a:r>
            <a:r>
              <a:rPr sz="1995" spc="9" dirty="0">
                <a:latin typeface="Tahoma"/>
                <a:cs typeface="Tahoma"/>
              </a:rPr>
              <a:t>os </a:t>
            </a:r>
            <a:r>
              <a:rPr sz="1995" dirty="0">
                <a:latin typeface="Tahoma"/>
                <a:cs typeface="Tahoma"/>
              </a:rPr>
              <a:t>casos </a:t>
            </a:r>
            <a:r>
              <a:rPr sz="1995" spc="-5" dirty="0">
                <a:latin typeface="Tahoma"/>
                <a:cs typeface="Tahoma"/>
              </a:rPr>
              <a:t>de </a:t>
            </a:r>
            <a:r>
              <a:rPr sz="1995" spc="5" dirty="0">
                <a:latin typeface="Tahoma"/>
                <a:cs typeface="Tahoma"/>
              </a:rPr>
              <a:t>uso </a:t>
            </a:r>
            <a:r>
              <a:rPr sz="1995" dirty="0">
                <a:latin typeface="Tahoma"/>
                <a:cs typeface="Tahoma"/>
              </a:rPr>
              <a:t>devem ser exercitados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ao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menos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1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vez</a:t>
            </a:r>
            <a:endParaRPr sz="1995">
              <a:latin typeface="Tahoma"/>
              <a:cs typeface="Tahoma"/>
            </a:endParaRPr>
          </a:p>
          <a:p>
            <a:pPr marL="777930" marR="587334" indent="-286182">
              <a:lnSpc>
                <a:spcPts val="2158"/>
              </a:lnSpc>
              <a:spcBef>
                <a:spcPts val="485"/>
              </a:spcBef>
            </a:pPr>
            <a:r>
              <a:rPr sz="1995" dirty="0">
                <a:solidFill>
                  <a:srgbClr val="800000"/>
                </a:solidFill>
                <a:latin typeface="Tahoma"/>
                <a:cs typeface="Tahoma"/>
              </a:rPr>
              <a:t>requisitos</a:t>
            </a:r>
            <a:r>
              <a:rPr sz="1995" spc="-18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995" spc="9" dirty="0">
                <a:solidFill>
                  <a:srgbClr val="800000"/>
                </a:solidFill>
                <a:latin typeface="Tahoma"/>
                <a:cs typeface="Tahoma"/>
              </a:rPr>
              <a:t>de</a:t>
            </a:r>
            <a:r>
              <a:rPr sz="1995" spc="-18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995" spc="5" dirty="0">
                <a:solidFill>
                  <a:srgbClr val="800000"/>
                </a:solidFill>
                <a:latin typeface="Tahoma"/>
                <a:cs typeface="Tahoma"/>
              </a:rPr>
              <a:t>teste</a:t>
            </a:r>
            <a:r>
              <a:rPr sz="1995" spc="-14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(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RT</a:t>
            </a:r>
            <a:r>
              <a:rPr sz="1768" baseline="-21367" dirty="0">
                <a:latin typeface="Tahoma"/>
                <a:cs typeface="Tahoma"/>
              </a:rPr>
              <a:t>C</a:t>
            </a:r>
            <a:r>
              <a:rPr sz="1768" spc="40" baseline="-21367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)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=</a:t>
            </a:r>
            <a:r>
              <a:rPr sz="1995" dirty="0">
                <a:latin typeface="Tahoma"/>
                <a:cs typeface="Tahoma"/>
              </a:rPr>
              <a:t> {</a:t>
            </a:r>
            <a:r>
              <a:rPr sz="1995" spc="-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todos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os</a:t>
            </a:r>
            <a:r>
              <a:rPr sz="1995" spc="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casos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spc="9" dirty="0">
                <a:latin typeface="Tahoma"/>
                <a:cs typeface="Tahoma"/>
              </a:rPr>
              <a:t>de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uso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spc="9" dirty="0">
                <a:latin typeface="Tahoma"/>
                <a:cs typeface="Tahoma"/>
              </a:rPr>
              <a:t>do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diagrama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}</a:t>
            </a:r>
            <a:endParaRPr sz="1995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4873153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Cobertura</a:t>
            </a:r>
            <a:r>
              <a:rPr spc="-9" dirty="0"/>
              <a:t> de</a:t>
            </a:r>
            <a:r>
              <a:rPr spc="-14" dirty="0"/>
              <a:t> </a:t>
            </a:r>
            <a:r>
              <a:rPr spc="-5" dirty="0"/>
              <a:t>testes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7409" y="1973009"/>
            <a:ext cx="7729789" cy="1925940"/>
          </a:xfrm>
          <a:prstGeom prst="rect">
            <a:avLst/>
          </a:prstGeom>
        </p:spPr>
        <p:txBody>
          <a:bodyPr vert="horz" wrap="square" lIns="0" tIns="71402" rIns="0" bIns="0" rtlCol="0">
            <a:spAutoFit/>
          </a:bodyPr>
          <a:lstStyle/>
          <a:p>
            <a:pPr marL="354128" marR="4607" indent="-343188">
              <a:lnSpc>
                <a:spcPct val="88300"/>
              </a:lnSpc>
              <a:spcBef>
                <a:spcPts val="562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3174" spc="14" dirty="0">
                <a:latin typeface="Tahoma"/>
                <a:cs typeface="Tahoma"/>
              </a:rPr>
              <a:t>Medida </a:t>
            </a:r>
            <a:r>
              <a:rPr sz="3174" spc="9" dirty="0">
                <a:latin typeface="Tahoma"/>
                <a:cs typeface="Tahoma"/>
              </a:rPr>
              <a:t>do</a:t>
            </a:r>
            <a:r>
              <a:rPr sz="3174" spc="18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quão</a:t>
            </a:r>
            <a:r>
              <a:rPr sz="3174" spc="23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completo</a:t>
            </a:r>
            <a:r>
              <a:rPr sz="3174" spc="18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é</a:t>
            </a:r>
            <a:r>
              <a:rPr sz="3174" spc="14" dirty="0">
                <a:latin typeface="Tahoma"/>
                <a:cs typeface="Tahoma"/>
              </a:rPr>
              <a:t> </a:t>
            </a:r>
            <a:r>
              <a:rPr sz="3174" spc="18" dirty="0">
                <a:latin typeface="Tahoma"/>
                <a:cs typeface="Tahoma"/>
              </a:rPr>
              <a:t>um</a:t>
            </a:r>
            <a:r>
              <a:rPr sz="3174" spc="32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conjunto </a:t>
            </a:r>
            <a:r>
              <a:rPr sz="3174" spc="-975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d</a:t>
            </a:r>
            <a:r>
              <a:rPr sz="3174" spc="9" dirty="0">
                <a:latin typeface="Tahoma"/>
                <a:cs typeface="Tahoma"/>
              </a:rPr>
              <a:t>e </a:t>
            </a:r>
            <a:r>
              <a:rPr sz="3174" spc="18" dirty="0">
                <a:latin typeface="Tahoma"/>
                <a:cs typeface="Tahoma"/>
              </a:rPr>
              <a:t>t</a:t>
            </a:r>
            <a:r>
              <a:rPr sz="3174" spc="-14" dirty="0">
                <a:latin typeface="Tahoma"/>
                <a:cs typeface="Tahoma"/>
              </a:rPr>
              <a:t>e</a:t>
            </a:r>
            <a:r>
              <a:rPr sz="3174" spc="18" dirty="0">
                <a:latin typeface="Tahoma"/>
                <a:cs typeface="Tahoma"/>
              </a:rPr>
              <a:t>s</a:t>
            </a:r>
            <a:r>
              <a:rPr sz="3174" spc="-14" dirty="0">
                <a:latin typeface="Tahoma"/>
                <a:cs typeface="Tahoma"/>
              </a:rPr>
              <a:t>t</a:t>
            </a:r>
            <a:r>
              <a:rPr sz="3174" spc="18" dirty="0">
                <a:latin typeface="Tahoma"/>
                <a:cs typeface="Tahoma"/>
              </a:rPr>
              <a:t>e</a:t>
            </a:r>
            <a:r>
              <a:rPr sz="3174" spc="9" dirty="0">
                <a:latin typeface="Tahoma"/>
                <a:cs typeface="Tahoma"/>
              </a:rPr>
              <a:t>s</a:t>
            </a:r>
            <a:r>
              <a:rPr sz="3174" spc="41" dirty="0">
                <a:latin typeface="Tahoma"/>
                <a:cs typeface="Tahoma"/>
              </a:rPr>
              <a:t> </a:t>
            </a:r>
            <a:r>
              <a:rPr sz="3174" spc="-227" dirty="0">
                <a:latin typeface="Tahoma"/>
                <a:cs typeface="Tahoma"/>
              </a:rPr>
              <a:t>(</a:t>
            </a:r>
            <a:r>
              <a:rPr sz="3355" i="1" spc="-1292" dirty="0">
                <a:latin typeface="Verdana"/>
                <a:cs typeface="Verdana"/>
              </a:rPr>
              <a:t>T</a:t>
            </a:r>
            <a:r>
              <a:rPr sz="3174" spc="9" dirty="0">
                <a:latin typeface="Tahoma"/>
                <a:cs typeface="Tahoma"/>
              </a:rPr>
              <a:t>)</a:t>
            </a:r>
            <a:r>
              <a:rPr sz="3174" spc="23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c</a:t>
            </a:r>
            <a:r>
              <a:rPr sz="3174" dirty="0">
                <a:latin typeface="Tahoma"/>
                <a:cs typeface="Tahoma"/>
              </a:rPr>
              <a:t>o</a:t>
            </a:r>
            <a:r>
              <a:rPr sz="3174" spc="18" dirty="0">
                <a:latin typeface="Tahoma"/>
                <a:cs typeface="Tahoma"/>
              </a:rPr>
              <a:t>m</a:t>
            </a:r>
            <a:r>
              <a:rPr sz="3174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r</a:t>
            </a:r>
            <a:r>
              <a:rPr sz="3174" spc="18" dirty="0">
                <a:latin typeface="Tahoma"/>
                <a:cs typeface="Tahoma"/>
              </a:rPr>
              <a:t>e</a:t>
            </a:r>
            <a:r>
              <a:rPr sz="3174" spc="9" dirty="0">
                <a:latin typeface="Tahoma"/>
                <a:cs typeface="Tahoma"/>
              </a:rPr>
              <a:t>l</a:t>
            </a:r>
            <a:r>
              <a:rPr sz="3174" spc="-9" dirty="0">
                <a:latin typeface="Tahoma"/>
                <a:cs typeface="Tahoma"/>
              </a:rPr>
              <a:t>a</a:t>
            </a:r>
            <a:r>
              <a:rPr sz="3174" spc="36" dirty="0">
                <a:latin typeface="Tahoma"/>
                <a:cs typeface="Tahoma"/>
              </a:rPr>
              <a:t>ç</a:t>
            </a:r>
            <a:r>
              <a:rPr sz="3174" spc="-9" dirty="0">
                <a:latin typeface="Tahoma"/>
                <a:cs typeface="Tahoma"/>
              </a:rPr>
              <a:t>ã</a:t>
            </a:r>
            <a:r>
              <a:rPr sz="3174" spc="14" dirty="0">
                <a:latin typeface="Tahoma"/>
                <a:cs typeface="Tahoma"/>
              </a:rPr>
              <a:t>o</a:t>
            </a:r>
            <a:r>
              <a:rPr sz="3174" spc="18" dirty="0">
                <a:latin typeface="Tahoma"/>
                <a:cs typeface="Tahoma"/>
              </a:rPr>
              <a:t> </a:t>
            </a:r>
            <a:r>
              <a:rPr sz="3174" spc="-9" dirty="0">
                <a:latin typeface="Tahoma"/>
                <a:cs typeface="Tahoma"/>
              </a:rPr>
              <a:t>a</a:t>
            </a:r>
            <a:r>
              <a:rPr sz="3174" spc="14" dirty="0">
                <a:latin typeface="Tahoma"/>
                <a:cs typeface="Tahoma"/>
              </a:rPr>
              <a:t>o</a:t>
            </a:r>
            <a:r>
              <a:rPr sz="3174" spc="18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cr</a:t>
            </a:r>
            <a:r>
              <a:rPr sz="3174" spc="9" dirty="0">
                <a:latin typeface="Tahoma"/>
                <a:cs typeface="Tahoma"/>
              </a:rPr>
              <a:t>i</a:t>
            </a:r>
            <a:r>
              <a:rPr sz="3174" spc="-14" dirty="0">
                <a:latin typeface="Tahoma"/>
                <a:cs typeface="Tahoma"/>
              </a:rPr>
              <a:t>t</a:t>
            </a:r>
            <a:r>
              <a:rPr sz="3174" spc="18" dirty="0">
                <a:latin typeface="Tahoma"/>
                <a:cs typeface="Tahoma"/>
              </a:rPr>
              <a:t>é</a:t>
            </a:r>
            <a:r>
              <a:rPr sz="3174" spc="5" dirty="0">
                <a:latin typeface="Tahoma"/>
                <a:cs typeface="Tahoma"/>
              </a:rPr>
              <a:t>r</a:t>
            </a:r>
            <a:r>
              <a:rPr sz="3174" spc="9" dirty="0">
                <a:latin typeface="Tahoma"/>
                <a:cs typeface="Tahoma"/>
              </a:rPr>
              <a:t>io  adotado</a:t>
            </a:r>
            <a:endParaRPr sz="3174">
              <a:latin typeface="Tahoma"/>
              <a:cs typeface="Tahoma"/>
            </a:endParaRPr>
          </a:p>
          <a:p>
            <a:pPr marL="354128" indent="-343188">
              <a:spcBef>
                <a:spcPts val="413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3174" spc="14" dirty="0">
                <a:latin typeface="Tahoma"/>
                <a:cs typeface="Tahoma"/>
              </a:rPr>
              <a:t>É</a:t>
            </a:r>
            <a:r>
              <a:rPr sz="3174" spc="-14" dirty="0">
                <a:latin typeface="Tahoma"/>
                <a:cs typeface="Tahoma"/>
              </a:rPr>
              <a:t> </a:t>
            </a:r>
            <a:r>
              <a:rPr sz="3174" spc="18" dirty="0">
                <a:latin typeface="Tahoma"/>
                <a:cs typeface="Tahoma"/>
              </a:rPr>
              <a:t>dada</a:t>
            </a:r>
            <a:r>
              <a:rPr sz="3174" spc="9" dirty="0">
                <a:latin typeface="Tahoma"/>
                <a:cs typeface="Tahoma"/>
              </a:rPr>
              <a:t> </a:t>
            </a:r>
            <a:r>
              <a:rPr sz="3174" dirty="0">
                <a:latin typeface="Tahoma"/>
                <a:cs typeface="Tahoma"/>
              </a:rPr>
              <a:t>na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14" dirty="0">
                <a:latin typeface="Tahoma"/>
                <a:cs typeface="Tahoma"/>
              </a:rPr>
              <a:t>forma</a:t>
            </a:r>
            <a:r>
              <a:rPr sz="3174" spc="-23" dirty="0">
                <a:latin typeface="Tahoma"/>
                <a:cs typeface="Tahoma"/>
              </a:rPr>
              <a:t> </a:t>
            </a:r>
            <a:r>
              <a:rPr sz="3174" spc="23" dirty="0">
                <a:latin typeface="Tahoma"/>
                <a:cs typeface="Tahoma"/>
              </a:rPr>
              <a:t>de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14" dirty="0">
                <a:latin typeface="Tahoma"/>
                <a:cs typeface="Tahoma"/>
              </a:rPr>
              <a:t>uma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proporção:</a:t>
            </a:r>
            <a:endParaRPr sz="317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3813" y="4112727"/>
            <a:ext cx="7191975" cy="1151497"/>
          </a:xfrm>
          <a:prstGeom prst="rect">
            <a:avLst/>
          </a:prstGeom>
          <a:ln w="32003">
            <a:solidFill>
              <a:srgbClr val="00004D"/>
            </a:solidFill>
          </a:ln>
        </p:spPr>
        <p:txBody>
          <a:bodyPr vert="horz" wrap="square" lIns="0" tIns="359311" rIns="0" bIns="0" rtlCol="0">
            <a:spAutoFit/>
          </a:bodyPr>
          <a:lstStyle/>
          <a:p>
            <a:pPr marL="2112676" marR="229175" indent="-1734364">
              <a:lnSpc>
                <a:spcPct val="112400"/>
              </a:lnSpc>
              <a:spcBef>
                <a:spcPts val="2829"/>
              </a:spcBef>
            </a:pPr>
            <a:r>
              <a:rPr sz="2403" spc="-5" dirty="0">
                <a:solidFill>
                  <a:srgbClr val="000066"/>
                </a:solidFill>
                <a:latin typeface="Verdana"/>
                <a:cs typeface="Verdana"/>
              </a:rPr>
              <a:t>nº </a:t>
            </a:r>
            <a:r>
              <a:rPr sz="2403" spc="5" dirty="0">
                <a:solidFill>
                  <a:srgbClr val="000066"/>
                </a:solidFill>
                <a:latin typeface="Verdana"/>
                <a:cs typeface="Verdana"/>
              </a:rPr>
              <a:t>de </a:t>
            </a:r>
            <a:r>
              <a:rPr sz="2403" spc="-5" dirty="0">
                <a:solidFill>
                  <a:srgbClr val="000066"/>
                </a:solidFill>
                <a:latin typeface="Verdana"/>
                <a:cs typeface="Verdana"/>
              </a:rPr>
              <a:t>requisitos de </a:t>
            </a:r>
            <a:r>
              <a:rPr sz="2403" dirty="0">
                <a:solidFill>
                  <a:srgbClr val="000066"/>
                </a:solidFill>
                <a:latin typeface="Verdana"/>
                <a:cs typeface="Verdana"/>
              </a:rPr>
              <a:t>teste (RT</a:t>
            </a:r>
            <a:r>
              <a:rPr sz="2380" baseline="-20634" dirty="0">
                <a:solidFill>
                  <a:srgbClr val="000066"/>
                </a:solidFill>
                <a:latin typeface="Verdana"/>
                <a:cs typeface="Verdana"/>
              </a:rPr>
              <a:t>C</a:t>
            </a:r>
            <a:r>
              <a:rPr sz="2403" dirty="0">
                <a:solidFill>
                  <a:srgbClr val="000066"/>
                </a:solidFill>
                <a:latin typeface="Verdana"/>
                <a:cs typeface="Verdana"/>
              </a:rPr>
              <a:t>) </a:t>
            </a:r>
            <a:r>
              <a:rPr sz="2403" spc="-5" dirty="0">
                <a:solidFill>
                  <a:srgbClr val="000066"/>
                </a:solidFill>
                <a:latin typeface="Verdana"/>
                <a:cs typeface="Verdana"/>
              </a:rPr>
              <a:t>exercitados </a:t>
            </a:r>
            <a:r>
              <a:rPr sz="2403" spc="-833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403" spc="-5" dirty="0">
                <a:solidFill>
                  <a:srgbClr val="000066"/>
                </a:solidFill>
                <a:latin typeface="Verdana"/>
                <a:cs typeface="Verdana"/>
              </a:rPr>
              <a:t>nº</a:t>
            </a:r>
            <a:r>
              <a:rPr sz="2403" dirty="0">
                <a:solidFill>
                  <a:srgbClr val="000066"/>
                </a:solidFill>
                <a:latin typeface="Verdana"/>
                <a:cs typeface="Verdana"/>
              </a:rPr>
              <a:t> total</a:t>
            </a:r>
            <a:r>
              <a:rPr sz="2403" spc="5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403" dirty="0">
                <a:solidFill>
                  <a:srgbClr val="000066"/>
                </a:solidFill>
                <a:latin typeface="Verdana"/>
                <a:cs typeface="Verdana"/>
              </a:rPr>
              <a:t>RT</a:t>
            </a:r>
            <a:r>
              <a:rPr sz="2380" baseline="-20634" dirty="0">
                <a:solidFill>
                  <a:srgbClr val="000066"/>
                </a:solidFill>
                <a:latin typeface="Verdana"/>
                <a:cs typeface="Verdana"/>
              </a:rPr>
              <a:t>C</a:t>
            </a:r>
            <a:endParaRPr sz="2380" baseline="-20634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5176" y="4940524"/>
            <a:ext cx="6877002" cy="0"/>
          </a:xfrm>
          <a:custGeom>
            <a:avLst/>
            <a:gdLst/>
            <a:ahLst/>
            <a:cxnLst/>
            <a:rect l="l" t="t" r="r" b="b"/>
            <a:pathLst>
              <a:path w="7583805">
                <a:moveTo>
                  <a:pt x="0" y="0"/>
                </a:moveTo>
                <a:lnTo>
                  <a:pt x="7583424" y="0"/>
                </a:lnTo>
              </a:path>
            </a:pathLst>
          </a:custGeom>
          <a:ln w="32004">
            <a:solidFill>
              <a:srgbClr val="4B4DB5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6061643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Sobre</a:t>
            </a:r>
            <a:r>
              <a:rPr spc="32" dirty="0"/>
              <a:t> </a:t>
            </a:r>
            <a:r>
              <a:rPr spc="-5" dirty="0"/>
              <a:t>nível</a:t>
            </a:r>
            <a:r>
              <a:rPr spc="-23" dirty="0"/>
              <a:t> </a:t>
            </a:r>
            <a:r>
              <a:rPr spc="-9" dirty="0"/>
              <a:t>de cobertura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5173" y="2128934"/>
            <a:ext cx="7205794" cy="4002912"/>
          </a:xfrm>
          <a:prstGeom prst="rect">
            <a:avLst/>
          </a:prstGeom>
        </p:spPr>
        <p:txBody>
          <a:bodyPr vert="horz" wrap="square" lIns="0" tIns="112860" rIns="0" bIns="0" rtlCol="0">
            <a:spAutoFit/>
          </a:bodyPr>
          <a:lstStyle/>
          <a:p>
            <a:pPr marL="354128" indent="-343188">
              <a:spcBef>
                <a:spcPts val="889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3174" spc="14" dirty="0">
                <a:latin typeface="Tahoma"/>
                <a:cs typeface="Tahoma"/>
              </a:rPr>
              <a:t>É</a:t>
            </a:r>
            <a:r>
              <a:rPr sz="3174" spc="-14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possível</a:t>
            </a:r>
            <a:r>
              <a:rPr sz="3174" spc="32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obter</a:t>
            </a:r>
            <a:r>
              <a:rPr sz="3174" spc="-9" dirty="0">
                <a:latin typeface="Tahoma"/>
                <a:cs typeface="Tahoma"/>
              </a:rPr>
              <a:t> </a:t>
            </a:r>
            <a:r>
              <a:rPr sz="3174" spc="14" dirty="0">
                <a:latin typeface="Tahoma"/>
                <a:cs typeface="Tahoma"/>
              </a:rPr>
              <a:t>100%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23" dirty="0">
                <a:latin typeface="Tahoma"/>
                <a:cs typeface="Tahoma"/>
              </a:rPr>
              <a:t>de</a:t>
            </a:r>
            <a:r>
              <a:rPr sz="3174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cobertura?</a:t>
            </a:r>
            <a:endParaRPr sz="3174">
              <a:latin typeface="Tahoma"/>
              <a:cs typeface="Tahoma"/>
            </a:endParaRPr>
          </a:p>
          <a:p>
            <a:pPr marL="754897" lvl="1" indent="-286757">
              <a:spcBef>
                <a:spcPts val="712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766" spc="14" dirty="0">
                <a:solidFill>
                  <a:srgbClr val="383A87"/>
                </a:solidFill>
                <a:latin typeface="Tahoma"/>
                <a:cs typeface="Tahoma"/>
              </a:rPr>
              <a:t>Custo</a:t>
            </a:r>
            <a:r>
              <a:rPr sz="2766" spc="23" dirty="0">
                <a:solidFill>
                  <a:srgbClr val="383A87"/>
                </a:solidFill>
                <a:latin typeface="Tahoma"/>
                <a:cs typeface="Tahoma"/>
              </a:rPr>
              <a:t> </a:t>
            </a:r>
            <a:r>
              <a:rPr sz="2766" spc="9" dirty="0">
                <a:solidFill>
                  <a:srgbClr val="383A87"/>
                </a:solidFill>
                <a:latin typeface="Tahoma"/>
                <a:cs typeface="Tahoma"/>
              </a:rPr>
              <a:t>do</a:t>
            </a:r>
            <a:r>
              <a:rPr sz="2766" spc="-9" dirty="0">
                <a:solidFill>
                  <a:srgbClr val="383A87"/>
                </a:solidFill>
                <a:latin typeface="Tahoma"/>
                <a:cs typeface="Tahoma"/>
              </a:rPr>
              <a:t> </a:t>
            </a:r>
            <a:r>
              <a:rPr sz="2766" spc="9" dirty="0">
                <a:solidFill>
                  <a:srgbClr val="383A87"/>
                </a:solidFill>
                <a:latin typeface="Tahoma"/>
                <a:cs typeface="Tahoma"/>
              </a:rPr>
              <a:t>critério</a:t>
            </a:r>
            <a:endParaRPr sz="2766">
              <a:latin typeface="Tahoma"/>
              <a:cs typeface="Tahoma"/>
            </a:endParaRPr>
          </a:p>
          <a:p>
            <a:pPr marL="1155667" lvl="2" indent="-230327">
              <a:spcBef>
                <a:spcPts val="580"/>
              </a:spcBef>
              <a:buClr>
                <a:srgbClr val="75B649"/>
              </a:buClr>
              <a:buSzPct val="49056"/>
              <a:buFont typeface="Times New Roman"/>
              <a:buChar char="■"/>
              <a:tabLst>
                <a:tab pos="1155667" algn="l"/>
                <a:tab pos="1156243" algn="l"/>
              </a:tabLst>
            </a:pPr>
            <a:r>
              <a:rPr sz="2403" dirty="0">
                <a:latin typeface="Tahoma"/>
                <a:cs typeface="Tahoma"/>
              </a:rPr>
              <a:t>Grande</a:t>
            </a:r>
            <a:r>
              <a:rPr sz="2403" spc="-59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nº</a:t>
            </a:r>
            <a:r>
              <a:rPr sz="2403" spc="-5" dirty="0">
                <a:latin typeface="Tahoma"/>
                <a:cs typeface="Tahoma"/>
              </a:rPr>
              <a:t> de</a:t>
            </a:r>
            <a:r>
              <a:rPr sz="2403" spc="-36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casos</a:t>
            </a:r>
            <a:r>
              <a:rPr sz="2403" spc="-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teste</a:t>
            </a:r>
            <a:endParaRPr sz="2403">
              <a:latin typeface="Tahoma"/>
              <a:cs typeface="Tahoma"/>
            </a:endParaRPr>
          </a:p>
          <a:p>
            <a:pPr marL="754897" lvl="1" indent="-286757">
              <a:spcBef>
                <a:spcPts val="707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766" spc="9" dirty="0">
                <a:solidFill>
                  <a:srgbClr val="663300"/>
                </a:solidFill>
                <a:latin typeface="Tahoma"/>
                <a:cs typeface="Tahoma"/>
              </a:rPr>
              <a:t>Requisitos</a:t>
            </a:r>
            <a:r>
              <a:rPr sz="2766" spc="36" dirty="0">
                <a:solidFill>
                  <a:srgbClr val="663300"/>
                </a:solidFill>
                <a:latin typeface="Tahoma"/>
                <a:cs typeface="Tahoma"/>
              </a:rPr>
              <a:t> </a:t>
            </a:r>
            <a:r>
              <a:rPr sz="2766" spc="9" dirty="0">
                <a:solidFill>
                  <a:srgbClr val="663300"/>
                </a:solidFill>
                <a:latin typeface="Tahoma"/>
                <a:cs typeface="Tahoma"/>
              </a:rPr>
              <a:t>de</a:t>
            </a:r>
            <a:r>
              <a:rPr sz="2766" spc="5" dirty="0">
                <a:solidFill>
                  <a:srgbClr val="663300"/>
                </a:solidFill>
                <a:latin typeface="Tahoma"/>
                <a:cs typeface="Tahoma"/>
              </a:rPr>
              <a:t> </a:t>
            </a:r>
            <a:r>
              <a:rPr sz="2766" spc="9" dirty="0">
                <a:solidFill>
                  <a:srgbClr val="663300"/>
                </a:solidFill>
                <a:latin typeface="Tahoma"/>
                <a:cs typeface="Tahoma"/>
              </a:rPr>
              <a:t>teste</a:t>
            </a:r>
            <a:r>
              <a:rPr sz="2766" spc="36" dirty="0">
                <a:solidFill>
                  <a:srgbClr val="663300"/>
                </a:solidFill>
                <a:latin typeface="Tahoma"/>
                <a:cs typeface="Tahoma"/>
              </a:rPr>
              <a:t> </a:t>
            </a:r>
            <a:r>
              <a:rPr sz="2766" spc="9" dirty="0">
                <a:solidFill>
                  <a:srgbClr val="663300"/>
                </a:solidFill>
                <a:latin typeface="Tahoma"/>
                <a:cs typeface="Tahoma"/>
              </a:rPr>
              <a:t>infactíveis</a:t>
            </a:r>
            <a:endParaRPr sz="2766">
              <a:latin typeface="Tahoma"/>
              <a:cs typeface="Tahoma"/>
            </a:endParaRPr>
          </a:p>
          <a:p>
            <a:pPr marL="1155667" marR="4607" lvl="2" indent="-229751">
              <a:spcBef>
                <a:spcPts val="589"/>
              </a:spcBef>
              <a:buClr>
                <a:srgbClr val="75B649"/>
              </a:buClr>
              <a:buSzPct val="49056"/>
              <a:buFont typeface="Times New Roman"/>
              <a:buChar char="■"/>
              <a:tabLst>
                <a:tab pos="1155667" algn="l"/>
                <a:tab pos="1156243" algn="l"/>
              </a:tabLst>
            </a:pPr>
            <a:r>
              <a:rPr sz="2403" spc="-5" dirty="0">
                <a:latin typeface="Tahoma"/>
                <a:cs typeface="Tahoma"/>
              </a:rPr>
              <a:t>Requisitos que não podem ser satisfeitos </a:t>
            </a:r>
            <a:r>
              <a:rPr sz="2403" spc="-9" dirty="0">
                <a:latin typeface="Tahoma"/>
                <a:cs typeface="Tahoma"/>
              </a:rPr>
              <a:t>por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nenhum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caso</a:t>
            </a:r>
            <a:r>
              <a:rPr sz="2403" spc="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 teste</a:t>
            </a:r>
            <a:endParaRPr sz="2403">
              <a:latin typeface="Tahoma"/>
              <a:cs typeface="Tahoma"/>
            </a:endParaRPr>
          </a:p>
          <a:p>
            <a:pPr marL="342612" marR="228024" indent="-342612" algn="r">
              <a:spcBef>
                <a:spcPts val="784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42612" algn="l"/>
                <a:tab pos="354704" algn="l"/>
              </a:tabLst>
            </a:pPr>
            <a:r>
              <a:rPr sz="3174" spc="9" dirty="0">
                <a:latin typeface="Tahoma"/>
                <a:cs typeface="Tahoma"/>
              </a:rPr>
              <a:t>Qual</a:t>
            </a:r>
            <a:r>
              <a:rPr sz="3174" spc="-5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nível</a:t>
            </a:r>
            <a:r>
              <a:rPr sz="3174" spc="32" dirty="0">
                <a:latin typeface="Tahoma"/>
                <a:cs typeface="Tahoma"/>
              </a:rPr>
              <a:t> </a:t>
            </a:r>
            <a:r>
              <a:rPr sz="3174" spc="23" dirty="0">
                <a:latin typeface="Tahoma"/>
                <a:cs typeface="Tahoma"/>
              </a:rPr>
              <a:t>de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cobertura é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14" dirty="0">
                <a:latin typeface="Tahoma"/>
                <a:cs typeface="Tahoma"/>
              </a:rPr>
              <a:t>adequado?</a:t>
            </a:r>
            <a:endParaRPr sz="3174">
              <a:latin typeface="Tahoma"/>
              <a:cs typeface="Tahoma"/>
            </a:endParaRPr>
          </a:p>
          <a:p>
            <a:pPr marL="285606" marR="175624" lvl="1" indent="-285606" algn="r">
              <a:spcBef>
                <a:spcPts val="671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285606" algn="l"/>
                <a:tab pos="286182" algn="l"/>
              </a:tabLst>
            </a:pPr>
            <a:r>
              <a:rPr sz="2766" spc="18" dirty="0">
                <a:latin typeface="Tahoma"/>
                <a:cs typeface="Tahoma"/>
              </a:rPr>
              <a:t>90%? </a:t>
            </a:r>
            <a:r>
              <a:rPr sz="2766" spc="9" dirty="0">
                <a:latin typeface="Tahoma"/>
                <a:cs typeface="Tahoma"/>
              </a:rPr>
              <a:t>85%?</a:t>
            </a:r>
            <a:r>
              <a:rPr sz="2766" spc="50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75%?</a:t>
            </a:r>
            <a:r>
              <a:rPr sz="2766" spc="23" dirty="0">
                <a:latin typeface="Tahoma"/>
                <a:cs typeface="Tahoma"/>
              </a:rPr>
              <a:t> </a:t>
            </a:r>
            <a:r>
              <a:rPr sz="2766" spc="-27" dirty="0">
                <a:solidFill>
                  <a:srgbClr val="702FA0"/>
                </a:solidFill>
                <a:latin typeface="Times New Roman"/>
                <a:cs typeface="Times New Roman"/>
              </a:rPr>
              <a:t></a:t>
            </a:r>
            <a:r>
              <a:rPr sz="2766" spc="18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2766" spc="14" dirty="0">
                <a:solidFill>
                  <a:srgbClr val="702FA0"/>
                </a:solidFill>
                <a:latin typeface="Tahoma"/>
                <a:cs typeface="Tahoma"/>
              </a:rPr>
              <a:t>revelam</a:t>
            </a:r>
            <a:r>
              <a:rPr sz="2766" spc="32" dirty="0">
                <a:solidFill>
                  <a:srgbClr val="702FA0"/>
                </a:solidFill>
                <a:latin typeface="Tahoma"/>
                <a:cs typeface="Tahoma"/>
              </a:rPr>
              <a:t> </a:t>
            </a:r>
            <a:r>
              <a:rPr sz="2766" spc="9" dirty="0">
                <a:solidFill>
                  <a:srgbClr val="702FA0"/>
                </a:solidFill>
                <a:latin typeface="Tahoma"/>
                <a:cs typeface="Tahoma"/>
              </a:rPr>
              <a:t>defeitos?</a:t>
            </a:r>
            <a:endParaRPr sz="2766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4530" y="1841702"/>
            <a:ext cx="2094828" cy="19541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179" spc="9" dirty="0">
                <a:latin typeface="Arial MT"/>
                <a:cs typeface="Arial MT"/>
              </a:rPr>
              <a:t>[Ammann</a:t>
            </a:r>
            <a:r>
              <a:rPr sz="1179" spc="-9" dirty="0">
                <a:latin typeface="Arial MT"/>
                <a:cs typeface="Arial MT"/>
              </a:rPr>
              <a:t> </a:t>
            </a:r>
            <a:r>
              <a:rPr sz="1179" spc="9" dirty="0">
                <a:latin typeface="Arial MT"/>
                <a:cs typeface="Arial MT"/>
              </a:rPr>
              <a:t>e</a:t>
            </a:r>
            <a:r>
              <a:rPr sz="1179" spc="5" dirty="0">
                <a:latin typeface="Arial MT"/>
                <a:cs typeface="Arial MT"/>
              </a:rPr>
              <a:t> </a:t>
            </a:r>
            <a:r>
              <a:rPr sz="1179" dirty="0">
                <a:latin typeface="Arial MT"/>
                <a:cs typeface="Arial MT"/>
              </a:rPr>
              <a:t>Offutt</a:t>
            </a:r>
            <a:r>
              <a:rPr sz="1179" spc="14" dirty="0">
                <a:latin typeface="Arial MT"/>
                <a:cs typeface="Arial MT"/>
              </a:rPr>
              <a:t> </a:t>
            </a:r>
            <a:r>
              <a:rPr sz="1179" spc="5" dirty="0">
                <a:latin typeface="Arial MT"/>
                <a:cs typeface="Arial MT"/>
              </a:rPr>
              <a:t>2016,</a:t>
            </a:r>
            <a:r>
              <a:rPr sz="1179" dirty="0">
                <a:latin typeface="Arial MT"/>
                <a:cs typeface="Arial MT"/>
              </a:rPr>
              <a:t> </a:t>
            </a:r>
            <a:r>
              <a:rPr sz="1179" spc="5" dirty="0">
                <a:latin typeface="Arial MT"/>
                <a:cs typeface="Arial MT"/>
              </a:rPr>
              <a:t>cap </a:t>
            </a:r>
            <a:r>
              <a:rPr sz="1179" dirty="0">
                <a:latin typeface="Arial MT"/>
                <a:cs typeface="Arial MT"/>
              </a:rPr>
              <a:t>5]</a:t>
            </a:r>
            <a:endParaRPr sz="1179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687" y="588611"/>
            <a:ext cx="9535557" cy="686993"/>
          </a:xfrm>
          <a:prstGeom prst="rect">
            <a:avLst/>
          </a:prstGeom>
        </p:spPr>
        <p:txBody>
          <a:bodyPr vert="horz" wrap="square" lIns="0" tIns="9789" rIns="0" bIns="0" rtlCol="0" anchor="ctr">
            <a:spAutoFit/>
          </a:bodyPr>
          <a:lstStyle/>
          <a:p>
            <a:pPr marL="11516" marR="4607">
              <a:lnSpc>
                <a:spcPct val="100200"/>
              </a:lnSpc>
              <a:spcBef>
                <a:spcPts val="77"/>
              </a:spcBef>
            </a:pPr>
            <a:r>
              <a:rPr spc="-9" dirty="0"/>
              <a:t>Por</a:t>
            </a:r>
            <a:r>
              <a:rPr spc="9" dirty="0"/>
              <a:t> </a:t>
            </a:r>
            <a:r>
              <a:rPr spc="-5" dirty="0"/>
              <a:t>que</a:t>
            </a:r>
            <a:r>
              <a:rPr spc="-18" dirty="0"/>
              <a:t> </a:t>
            </a:r>
            <a:r>
              <a:rPr spc="-5" dirty="0"/>
              <a:t>usar</a:t>
            </a:r>
            <a:r>
              <a:rPr spc="14" dirty="0"/>
              <a:t> </a:t>
            </a:r>
            <a:r>
              <a:rPr spc="-5" dirty="0"/>
              <a:t>critérios</a:t>
            </a:r>
            <a:r>
              <a:rPr spc="-14" dirty="0"/>
              <a:t> </a:t>
            </a:r>
            <a:r>
              <a:rPr spc="-9" dirty="0"/>
              <a:t>de </a:t>
            </a:r>
            <a:r>
              <a:rPr spc="-1360" dirty="0"/>
              <a:t> </a:t>
            </a:r>
            <a:r>
              <a:rPr spc="-5" dirty="0"/>
              <a:t>teste?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8908" y="2051748"/>
            <a:ext cx="8344188" cy="4117744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354128" marR="4607" indent="-343188">
              <a:lnSpc>
                <a:spcPct val="100899"/>
              </a:lnSpc>
              <a:spcBef>
                <a:spcPts val="82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3174" spc="9" dirty="0">
                <a:latin typeface="Tahoma"/>
                <a:cs typeface="Tahoma"/>
              </a:rPr>
              <a:t>Criação</a:t>
            </a:r>
            <a:r>
              <a:rPr sz="3174" spc="14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de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subconjuntos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23" dirty="0">
                <a:latin typeface="Tahoma"/>
                <a:cs typeface="Tahoma"/>
              </a:rPr>
              <a:t>de</a:t>
            </a:r>
            <a:r>
              <a:rPr sz="3174" spc="5" dirty="0">
                <a:latin typeface="Tahoma"/>
                <a:cs typeface="Tahoma"/>
              </a:rPr>
              <a:t> teste</a:t>
            </a:r>
            <a:r>
              <a:rPr sz="3174" spc="36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menores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e </a:t>
            </a:r>
            <a:r>
              <a:rPr sz="3174" spc="-979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mais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eficazes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do</a:t>
            </a:r>
            <a:r>
              <a:rPr sz="3174" spc="18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que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18" dirty="0">
                <a:latin typeface="Tahoma"/>
                <a:cs typeface="Tahoma"/>
              </a:rPr>
              <a:t>os</a:t>
            </a:r>
            <a:r>
              <a:rPr sz="3174" spc="9" dirty="0">
                <a:latin typeface="Tahoma"/>
                <a:cs typeface="Tahoma"/>
              </a:rPr>
              <a:t> criados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de</a:t>
            </a:r>
            <a:r>
              <a:rPr sz="3174" spc="41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forma</a:t>
            </a:r>
            <a:endParaRPr sz="3174">
              <a:latin typeface="Tahoma"/>
              <a:cs typeface="Tahoma"/>
            </a:endParaRPr>
          </a:p>
          <a:p>
            <a:pPr marL="354128">
              <a:spcBef>
                <a:spcPts val="32"/>
              </a:spcBef>
            </a:pPr>
            <a:r>
              <a:rPr sz="3174" spc="9" dirty="0">
                <a:latin typeface="Tahoma"/>
                <a:cs typeface="Tahoma"/>
              </a:rPr>
              <a:t>ad-hoc</a:t>
            </a:r>
            <a:endParaRPr sz="3174">
              <a:latin typeface="Tahoma"/>
              <a:cs typeface="Tahoma"/>
            </a:endParaRPr>
          </a:p>
          <a:p>
            <a:pPr marL="354128" marR="172170" indent="-343188">
              <a:lnSpc>
                <a:spcPct val="101000"/>
              </a:lnSpc>
              <a:spcBef>
                <a:spcPts val="757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3174" spc="5" dirty="0">
                <a:latin typeface="Tahoma"/>
                <a:cs typeface="Tahoma"/>
              </a:rPr>
              <a:t>Critérios</a:t>
            </a:r>
            <a:r>
              <a:rPr sz="3174" spc="41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são</a:t>
            </a:r>
            <a:r>
              <a:rPr sz="3174" spc="18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derivados</a:t>
            </a:r>
            <a:r>
              <a:rPr sz="3174" spc="4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a</a:t>
            </a:r>
            <a:r>
              <a:rPr sz="3174" spc="-18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partir</a:t>
            </a:r>
            <a:r>
              <a:rPr sz="3174" spc="27" dirty="0">
                <a:latin typeface="Tahoma"/>
                <a:cs typeface="Tahoma"/>
              </a:rPr>
              <a:t> </a:t>
            </a:r>
            <a:r>
              <a:rPr sz="3174" spc="23" dirty="0">
                <a:latin typeface="Tahoma"/>
                <a:cs typeface="Tahoma"/>
              </a:rPr>
              <a:t>de</a:t>
            </a:r>
            <a:r>
              <a:rPr sz="3174" spc="9" dirty="0">
                <a:latin typeface="Tahoma"/>
                <a:cs typeface="Tahoma"/>
              </a:rPr>
              <a:t> modelos, </a:t>
            </a:r>
            <a:r>
              <a:rPr sz="3174" spc="-97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que</a:t>
            </a:r>
            <a:r>
              <a:rPr sz="3174" spc="36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representam</a:t>
            </a:r>
            <a:r>
              <a:rPr sz="3174" spc="32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artefatos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23" dirty="0">
                <a:latin typeface="Tahoma"/>
                <a:cs typeface="Tahoma"/>
              </a:rPr>
              <a:t>de</a:t>
            </a:r>
            <a:r>
              <a:rPr sz="3174" spc="9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software</a:t>
            </a:r>
            <a:r>
              <a:rPr sz="3174" spc="32" dirty="0">
                <a:latin typeface="Tahoma"/>
                <a:cs typeface="Tahoma"/>
              </a:rPr>
              <a:t> </a:t>
            </a:r>
            <a:r>
              <a:rPr sz="3174" spc="-41" dirty="0">
                <a:latin typeface="Times New Roman"/>
                <a:cs typeface="Times New Roman"/>
              </a:rPr>
              <a:t></a:t>
            </a:r>
            <a:r>
              <a:rPr sz="3174" spc="-36" dirty="0">
                <a:latin typeface="Times New Roman"/>
                <a:cs typeface="Times New Roman"/>
              </a:rPr>
              <a:t> </a:t>
            </a:r>
            <a:r>
              <a:rPr sz="3174" spc="9" dirty="0">
                <a:latin typeface="Tahoma"/>
                <a:cs typeface="Tahoma"/>
              </a:rPr>
              <a:t>rastreabilidade</a:t>
            </a:r>
            <a:r>
              <a:rPr sz="3174" spc="36" dirty="0">
                <a:latin typeface="Tahoma"/>
                <a:cs typeface="Tahoma"/>
              </a:rPr>
              <a:t> </a:t>
            </a:r>
            <a:r>
              <a:rPr sz="3174" spc="18" dirty="0">
                <a:latin typeface="Tahoma"/>
                <a:cs typeface="Tahoma"/>
              </a:rPr>
              <a:t>+</a:t>
            </a:r>
            <a:r>
              <a:rPr sz="3174" spc="5" dirty="0">
                <a:latin typeface="Tahoma"/>
                <a:cs typeface="Tahoma"/>
              </a:rPr>
              <a:t> fácil</a:t>
            </a:r>
            <a:endParaRPr sz="3174">
              <a:latin typeface="Tahoma"/>
              <a:cs typeface="Tahoma"/>
            </a:endParaRPr>
          </a:p>
          <a:p>
            <a:pPr marL="354128" marR="491749" indent="-343188">
              <a:lnSpc>
                <a:spcPct val="100800"/>
              </a:lnSpc>
              <a:spcBef>
                <a:spcPts val="762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3174" spc="9" dirty="0">
                <a:latin typeface="Tahoma"/>
                <a:cs typeface="Tahoma"/>
              </a:rPr>
              <a:t>Resposta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à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questão: quando</a:t>
            </a:r>
            <a:r>
              <a:rPr sz="3174" spc="50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terminam</a:t>
            </a:r>
            <a:r>
              <a:rPr sz="3174" spc="23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os </a:t>
            </a:r>
            <a:r>
              <a:rPr sz="3174" spc="-979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testes?</a:t>
            </a:r>
            <a:endParaRPr sz="3174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5440910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Critérios</a:t>
            </a:r>
            <a:r>
              <a:rPr spc="-23" dirty="0"/>
              <a:t> </a:t>
            </a:r>
            <a:r>
              <a:rPr spc="-5" dirty="0"/>
              <a:t>e</a:t>
            </a:r>
            <a:r>
              <a:rPr spc="-23" dirty="0"/>
              <a:t> </a:t>
            </a:r>
            <a:r>
              <a:rPr spc="-9" dirty="0"/>
              <a:t>Automação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8943" y="2044813"/>
            <a:ext cx="8154744" cy="3539132"/>
          </a:xfrm>
          <a:prstGeom prst="rect">
            <a:avLst/>
          </a:prstGeom>
        </p:spPr>
        <p:txBody>
          <a:bodyPr vert="horz" wrap="square" lIns="0" tIns="2879" rIns="0" bIns="0" rtlCol="0">
            <a:spAutoFit/>
          </a:bodyPr>
          <a:lstStyle/>
          <a:p>
            <a:pPr marL="354128" marR="836664" indent="-343188">
              <a:lnSpc>
                <a:spcPct val="103000"/>
              </a:lnSpc>
              <a:spcBef>
                <a:spcPts val="23"/>
              </a:spcBef>
              <a:buClr>
                <a:srgbClr val="75B649"/>
              </a:buClr>
              <a:buSzPct val="60655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766" spc="14" dirty="0">
                <a:latin typeface="Tahoma"/>
                <a:cs typeface="Tahoma"/>
              </a:rPr>
              <a:t>Uso </a:t>
            </a:r>
            <a:r>
              <a:rPr sz="2766" spc="23" dirty="0">
                <a:latin typeface="Tahoma"/>
                <a:cs typeface="Tahoma"/>
              </a:rPr>
              <a:t>de</a:t>
            </a:r>
            <a:r>
              <a:rPr sz="2766" spc="9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modelos</a:t>
            </a:r>
            <a:r>
              <a:rPr sz="2766" spc="5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e</a:t>
            </a:r>
            <a:r>
              <a:rPr sz="2766" spc="9" dirty="0">
                <a:latin typeface="Tahoma"/>
                <a:cs typeface="Tahoma"/>
              </a:rPr>
              <a:t> critérios</a:t>
            </a:r>
            <a:r>
              <a:rPr sz="2766" spc="14" dirty="0">
                <a:latin typeface="Tahoma"/>
                <a:cs typeface="Tahoma"/>
              </a:rPr>
              <a:t> </a:t>
            </a:r>
            <a:r>
              <a:rPr sz="2766" spc="-27" dirty="0">
                <a:latin typeface="Times New Roman"/>
                <a:cs typeface="Times New Roman"/>
              </a:rPr>
              <a:t></a:t>
            </a:r>
            <a:r>
              <a:rPr sz="2766" spc="177" dirty="0">
                <a:latin typeface="Times New Roman"/>
                <a:cs typeface="Times New Roman"/>
              </a:rPr>
              <a:t> </a:t>
            </a:r>
            <a:r>
              <a:rPr sz="2766" spc="14" dirty="0">
                <a:latin typeface="Tahoma"/>
                <a:cs typeface="Tahoma"/>
              </a:rPr>
              <a:t>automação</a:t>
            </a:r>
            <a:r>
              <a:rPr sz="2766" spc="50" dirty="0">
                <a:latin typeface="Tahoma"/>
                <a:cs typeface="Tahoma"/>
              </a:rPr>
              <a:t> </a:t>
            </a:r>
            <a:r>
              <a:rPr sz="2766" spc="23" dirty="0">
                <a:latin typeface="Tahoma"/>
                <a:cs typeface="Tahoma"/>
              </a:rPr>
              <a:t>do </a:t>
            </a:r>
            <a:r>
              <a:rPr sz="2766" spc="-852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projeto</a:t>
            </a:r>
            <a:r>
              <a:rPr sz="2766" spc="45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de testes:</a:t>
            </a:r>
            <a:endParaRPr sz="2766">
              <a:latin typeface="Tahoma"/>
              <a:cs typeface="Tahoma"/>
            </a:endParaRPr>
          </a:p>
          <a:p>
            <a:pPr marL="754897" marR="4607" lvl="1" indent="-286182">
              <a:spcBef>
                <a:spcPts val="580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b="1" dirty="0">
                <a:solidFill>
                  <a:srgbClr val="A34274"/>
                </a:solidFill>
                <a:latin typeface="Tahoma"/>
                <a:cs typeface="Tahoma"/>
              </a:rPr>
              <a:t>Geração </a:t>
            </a:r>
            <a:r>
              <a:rPr sz="2403" spc="-5" dirty="0">
                <a:latin typeface="Tahoma"/>
                <a:cs typeface="Tahoma"/>
              </a:rPr>
              <a:t>automática de casos de teste que </a:t>
            </a:r>
            <a:r>
              <a:rPr sz="2403" dirty="0">
                <a:latin typeface="Tahoma"/>
                <a:cs typeface="Tahoma"/>
              </a:rPr>
              <a:t>satisfaçam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aos</a:t>
            </a:r>
            <a:r>
              <a:rPr sz="2403" spc="-27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critérios</a:t>
            </a:r>
            <a:endParaRPr sz="2403">
              <a:latin typeface="Tahoma"/>
              <a:cs typeface="Tahoma"/>
            </a:endParaRPr>
          </a:p>
          <a:p>
            <a:pPr marL="754897" lvl="1" indent="-286757">
              <a:spcBef>
                <a:spcPts val="576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b="1" spc="-5" dirty="0">
                <a:solidFill>
                  <a:srgbClr val="0A0AFF"/>
                </a:solidFill>
                <a:latin typeface="Tahoma"/>
                <a:cs typeface="Tahoma"/>
              </a:rPr>
              <a:t>Análise</a:t>
            </a:r>
            <a:r>
              <a:rPr sz="2403" b="1" spc="32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automática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b="1" dirty="0">
                <a:solidFill>
                  <a:srgbClr val="0A0AFF"/>
                </a:solidFill>
                <a:latin typeface="Tahoma"/>
                <a:cs typeface="Tahoma"/>
              </a:rPr>
              <a:t>da</a:t>
            </a:r>
            <a:r>
              <a:rPr sz="2403" b="1" spc="-5" dirty="0">
                <a:solidFill>
                  <a:srgbClr val="0A0AFF"/>
                </a:solidFill>
                <a:latin typeface="Tahoma"/>
                <a:cs typeface="Tahoma"/>
              </a:rPr>
              <a:t> cobertura</a:t>
            </a:r>
            <a:r>
              <a:rPr sz="2403" b="1" spc="-23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</a:t>
            </a:r>
            <a:r>
              <a:rPr sz="2403" dirty="0">
                <a:latin typeface="Tahoma"/>
                <a:cs typeface="Tahoma"/>
              </a:rPr>
              <a:t> critérios</a:t>
            </a:r>
            <a:endParaRPr sz="2403">
              <a:latin typeface="Tahoma"/>
              <a:cs typeface="Tahoma"/>
            </a:endParaRPr>
          </a:p>
          <a:p>
            <a:pPr marL="354128" marR="1096357" indent="-343188">
              <a:lnSpc>
                <a:spcPct val="101299"/>
              </a:lnSpc>
              <a:spcBef>
                <a:spcPts val="657"/>
              </a:spcBef>
              <a:buClr>
                <a:srgbClr val="75B649"/>
              </a:buClr>
              <a:buSzPct val="60655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766" spc="9" dirty="0">
                <a:latin typeface="Tahoma"/>
                <a:cs typeface="Tahoma"/>
              </a:rPr>
              <a:t>Dificuldade</a:t>
            </a:r>
            <a:r>
              <a:rPr sz="2766" spc="41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da</a:t>
            </a:r>
            <a:r>
              <a:rPr sz="2766" spc="14" dirty="0">
                <a:latin typeface="Tahoma"/>
                <a:cs typeface="Tahoma"/>
              </a:rPr>
              <a:t> geração:</a:t>
            </a:r>
            <a:r>
              <a:rPr sz="2766" spc="45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requisitos</a:t>
            </a:r>
            <a:r>
              <a:rPr sz="2766" spc="41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de teste </a:t>
            </a:r>
            <a:r>
              <a:rPr sz="2766" spc="-852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infactíveis</a:t>
            </a:r>
            <a:endParaRPr sz="2766">
              <a:latin typeface="Tahoma"/>
              <a:cs typeface="Tahoma"/>
            </a:endParaRPr>
          </a:p>
          <a:p>
            <a:pPr marL="754897" lvl="1" indent="-286757">
              <a:spcBef>
                <a:spcPts val="580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dirty="0">
                <a:latin typeface="Tahoma"/>
                <a:cs typeface="Tahoma"/>
              </a:rPr>
              <a:t>Problema</a:t>
            </a:r>
            <a:r>
              <a:rPr sz="2403" spc="-86" dirty="0">
                <a:latin typeface="Tahoma"/>
                <a:cs typeface="Tahoma"/>
              </a:rPr>
              <a:t> </a:t>
            </a:r>
            <a:r>
              <a:rPr sz="2403" b="1" dirty="0">
                <a:solidFill>
                  <a:srgbClr val="663300"/>
                </a:solidFill>
                <a:latin typeface="Tahoma"/>
                <a:cs typeface="Tahoma"/>
              </a:rPr>
              <a:t>indecidível</a:t>
            </a:r>
            <a:endParaRPr sz="2403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2040701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5" dirty="0"/>
              <a:t>S</a:t>
            </a:r>
            <a:r>
              <a:rPr spc="-41" dirty="0"/>
              <a:t>u</a:t>
            </a:r>
            <a:r>
              <a:rPr spc="-5" dirty="0"/>
              <a:t>m</a:t>
            </a:r>
            <a:r>
              <a:rPr spc="14" dirty="0"/>
              <a:t>á</a:t>
            </a:r>
            <a:r>
              <a:rPr spc="-9" dirty="0"/>
              <a:t>r</a:t>
            </a:r>
            <a:r>
              <a:rPr dirty="0"/>
              <a:t>i</a:t>
            </a:r>
            <a:r>
              <a:rPr spc="-5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5883" y="1960835"/>
            <a:ext cx="7317503" cy="4054942"/>
          </a:xfrm>
          <a:prstGeom prst="rect">
            <a:avLst/>
          </a:prstGeom>
        </p:spPr>
        <p:txBody>
          <a:bodyPr vert="horz" wrap="square" lIns="0" tIns="74281" rIns="0" bIns="0" rtlCol="0">
            <a:spAutoFit/>
          </a:bodyPr>
          <a:lstStyle/>
          <a:p>
            <a:pPr marL="354128" indent="-343188">
              <a:spcBef>
                <a:spcPts val="585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dirty="0">
                <a:latin typeface="Tahoma"/>
                <a:cs typeface="Tahoma"/>
              </a:rPr>
              <a:t>Projeto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de</a:t>
            </a:r>
            <a:r>
              <a:rPr sz="1995" spc="-3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Testes:</a:t>
            </a:r>
            <a:endParaRPr sz="1995">
              <a:latin typeface="Tahoma"/>
              <a:cs typeface="Tahoma"/>
            </a:endParaRPr>
          </a:p>
          <a:p>
            <a:pPr marL="754897" lvl="1" indent="-286757">
              <a:spcBef>
                <a:spcPts val="467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768" spc="9" dirty="0">
                <a:latin typeface="Tahoma"/>
                <a:cs typeface="Tahoma"/>
              </a:rPr>
              <a:t>processo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produzir</a:t>
            </a:r>
            <a:r>
              <a:rPr sz="1768" spc="36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entradas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que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irão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testar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o </a:t>
            </a:r>
            <a:r>
              <a:rPr sz="1768" spc="9" dirty="0">
                <a:latin typeface="Tahoma"/>
                <a:cs typeface="Tahoma"/>
              </a:rPr>
              <a:t>software</a:t>
            </a:r>
            <a:endParaRPr sz="1768">
              <a:latin typeface="Tahoma"/>
              <a:cs typeface="Tahoma"/>
            </a:endParaRPr>
          </a:p>
          <a:p>
            <a:pPr marL="354128" indent="-343188">
              <a:spcBef>
                <a:spcPts val="490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dirty="0">
                <a:latin typeface="Tahoma"/>
                <a:cs typeface="Tahoma"/>
              </a:rPr>
              <a:t>Principais</a:t>
            </a:r>
            <a:r>
              <a:rPr sz="1995" spc="-41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desafios:</a:t>
            </a:r>
            <a:endParaRPr sz="1995">
              <a:latin typeface="Tahoma"/>
              <a:cs typeface="Tahoma"/>
            </a:endParaRPr>
          </a:p>
          <a:p>
            <a:pPr marL="754897" lvl="1" indent="-286757">
              <a:spcBef>
                <a:spcPts val="467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768" spc="18" dirty="0">
                <a:latin typeface="Tahoma"/>
                <a:cs typeface="Tahoma"/>
              </a:rPr>
              <a:t>Como</a:t>
            </a:r>
            <a:r>
              <a:rPr sz="1768" spc="-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criar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conjunto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finito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entradas</a:t>
            </a:r>
            <a:r>
              <a:rPr sz="1768" spc="4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que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revelem</a:t>
            </a:r>
            <a:r>
              <a:rPr sz="1768" spc="36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defeitos?</a:t>
            </a:r>
            <a:endParaRPr sz="1768">
              <a:latin typeface="Tahoma"/>
              <a:cs typeface="Tahoma"/>
            </a:endParaRPr>
          </a:p>
          <a:p>
            <a:pPr marL="754897" lvl="1" indent="-286757">
              <a:spcBef>
                <a:spcPts val="467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768" spc="18" dirty="0">
                <a:latin typeface="Tahoma"/>
                <a:cs typeface="Tahoma"/>
              </a:rPr>
              <a:t>Como</a:t>
            </a:r>
            <a:r>
              <a:rPr sz="1768" spc="-9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determinar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resultado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esperado?</a:t>
            </a:r>
            <a:endParaRPr sz="1768">
              <a:latin typeface="Tahoma"/>
              <a:cs typeface="Tahoma"/>
            </a:endParaRPr>
          </a:p>
          <a:p>
            <a:pPr marL="354128" marR="350673" indent="-343188">
              <a:lnSpc>
                <a:spcPct val="100400"/>
              </a:lnSpc>
              <a:spcBef>
                <a:spcPts val="481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dirty="0">
                <a:latin typeface="Tahoma"/>
                <a:cs typeface="Tahoma"/>
              </a:rPr>
              <a:t>Projeto</a:t>
            </a:r>
            <a:r>
              <a:rPr sz="1995" spc="9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se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baseia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em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modelos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que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representem</a:t>
            </a:r>
            <a:r>
              <a:rPr sz="1995" spc="-41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aspectos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a </a:t>
            </a:r>
            <a:r>
              <a:rPr sz="1995" spc="-60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serem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testados.</a:t>
            </a:r>
            <a:r>
              <a:rPr sz="1995" spc="-32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Há</a:t>
            </a:r>
            <a:r>
              <a:rPr sz="1995" spc="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várias</a:t>
            </a:r>
            <a:r>
              <a:rPr sz="1995" spc="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técnicas:</a:t>
            </a:r>
            <a:endParaRPr sz="1995">
              <a:latin typeface="Tahoma"/>
              <a:cs typeface="Tahoma"/>
            </a:endParaRPr>
          </a:p>
          <a:p>
            <a:pPr marL="754897" lvl="1" indent="-286757">
              <a:spcBef>
                <a:spcPts val="467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768" spc="14" dirty="0">
                <a:latin typeface="Tahoma"/>
                <a:cs typeface="Tahoma"/>
              </a:rPr>
              <a:t>Não </a:t>
            </a:r>
            <a:r>
              <a:rPr sz="1768" spc="9" dirty="0">
                <a:latin typeface="Tahoma"/>
                <a:cs typeface="Tahoma"/>
              </a:rPr>
              <a:t>estruturadas:</a:t>
            </a:r>
            <a:r>
              <a:rPr sz="1768" spc="50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usam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modelo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mental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do/a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testador/a</a:t>
            </a:r>
            <a:endParaRPr sz="1768">
              <a:latin typeface="Tahoma"/>
              <a:cs typeface="Tahoma"/>
            </a:endParaRPr>
          </a:p>
          <a:p>
            <a:pPr marL="754897" marR="360462" lvl="1" indent="-286182">
              <a:lnSpc>
                <a:spcPct val="101499"/>
              </a:lnSpc>
              <a:spcBef>
                <a:spcPts val="449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768" spc="9" dirty="0">
                <a:latin typeface="Tahoma"/>
                <a:cs typeface="Tahoma"/>
              </a:rPr>
              <a:t>Estruturadas:</a:t>
            </a:r>
            <a:r>
              <a:rPr sz="1768" spc="45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usam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modelo </a:t>
            </a:r>
            <a:r>
              <a:rPr sz="1768" spc="9" dirty="0">
                <a:latin typeface="Tahoma"/>
                <a:cs typeface="Tahoma"/>
              </a:rPr>
              <a:t>explícito</a:t>
            </a:r>
            <a:r>
              <a:rPr sz="1768" spc="14" dirty="0">
                <a:latin typeface="Tahoma"/>
                <a:cs typeface="Tahoma"/>
              </a:rPr>
              <a:t> e</a:t>
            </a:r>
            <a:r>
              <a:rPr sz="1768" spc="9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critérios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que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ajudam</a:t>
            </a:r>
            <a:r>
              <a:rPr sz="1768" spc="36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a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determinar</a:t>
            </a:r>
            <a:r>
              <a:rPr sz="1768" spc="50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o </a:t>
            </a:r>
            <a:r>
              <a:rPr sz="1768" spc="9" dirty="0">
                <a:latin typeface="Tahoma"/>
                <a:cs typeface="Tahoma"/>
              </a:rPr>
              <a:t>que testar</a:t>
            </a:r>
            <a:endParaRPr sz="1768">
              <a:latin typeface="Tahoma"/>
              <a:cs typeface="Tahoma"/>
            </a:endParaRPr>
          </a:p>
          <a:p>
            <a:pPr marL="354128" marR="4607" indent="-343188">
              <a:lnSpc>
                <a:spcPct val="100499"/>
              </a:lnSpc>
              <a:spcBef>
                <a:spcPts val="481"/>
              </a:spcBef>
              <a:buClr>
                <a:srgbClr val="75B649"/>
              </a:buClr>
              <a:buSzPct val="590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1995" dirty="0">
                <a:latin typeface="Tahoma"/>
                <a:cs typeface="Tahoma"/>
              </a:rPr>
              <a:t>Técnicas estruturadas possibilitam a </a:t>
            </a:r>
            <a:r>
              <a:rPr sz="1995" spc="5" dirty="0">
                <a:latin typeface="Tahoma"/>
                <a:cs typeface="Tahoma"/>
              </a:rPr>
              <a:t>automação </a:t>
            </a:r>
            <a:r>
              <a:rPr sz="1995" spc="9" dirty="0">
                <a:latin typeface="Tahoma"/>
                <a:cs typeface="Tahoma"/>
              </a:rPr>
              <a:t>do </a:t>
            </a:r>
            <a:r>
              <a:rPr sz="1995" dirty="0">
                <a:latin typeface="Tahoma"/>
                <a:cs typeface="Tahoma"/>
              </a:rPr>
              <a:t>Projeto </a:t>
            </a:r>
            <a:r>
              <a:rPr sz="1995" spc="-5" dirty="0">
                <a:latin typeface="Tahoma"/>
                <a:cs typeface="Tahoma"/>
              </a:rPr>
              <a:t>de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Testes</a:t>
            </a:r>
            <a:endParaRPr sz="1995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3544164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Alguns termos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44771" y="1885575"/>
            <a:ext cx="8224993" cy="4976801"/>
            <a:chOff x="879094" y="2079370"/>
            <a:chExt cx="9070340" cy="5488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112" y="2499360"/>
              <a:ext cx="9035795" cy="7147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112" y="3611880"/>
              <a:ext cx="9035795" cy="7162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112" y="4725924"/>
              <a:ext cx="9035795" cy="7147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6112" y="6135624"/>
              <a:ext cx="9035795" cy="7193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42488" y="2086355"/>
              <a:ext cx="0" cy="5474335"/>
            </a:xfrm>
            <a:custGeom>
              <a:avLst/>
              <a:gdLst/>
              <a:ahLst/>
              <a:cxnLst/>
              <a:rect l="l" t="t" r="r" b="b"/>
              <a:pathLst>
                <a:path h="5474334">
                  <a:moveTo>
                    <a:pt x="0" y="0"/>
                  </a:moveTo>
                  <a:lnTo>
                    <a:pt x="0" y="5474208"/>
                  </a:lnTo>
                </a:path>
              </a:pathLst>
            </a:custGeom>
            <a:ln w="13716">
              <a:solidFill>
                <a:srgbClr val="4246A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893064" y="2502408"/>
              <a:ext cx="9042400" cy="0"/>
            </a:xfrm>
            <a:custGeom>
              <a:avLst/>
              <a:gdLst/>
              <a:ahLst/>
              <a:cxnLst/>
              <a:rect l="l" t="t" r="r" b="b"/>
              <a:pathLst>
                <a:path w="9042400">
                  <a:moveTo>
                    <a:pt x="0" y="0"/>
                  </a:moveTo>
                  <a:lnTo>
                    <a:pt x="9041892" y="0"/>
                  </a:lnTo>
                </a:path>
              </a:pathLst>
            </a:custGeom>
            <a:ln w="27432">
              <a:solidFill>
                <a:srgbClr val="4246A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893064" y="3208019"/>
              <a:ext cx="9042400" cy="3639820"/>
            </a:xfrm>
            <a:custGeom>
              <a:avLst/>
              <a:gdLst/>
              <a:ahLst/>
              <a:cxnLst/>
              <a:rect l="l" t="t" r="r" b="b"/>
              <a:pathLst>
                <a:path w="9042400" h="3639820">
                  <a:moveTo>
                    <a:pt x="0" y="0"/>
                  </a:moveTo>
                  <a:lnTo>
                    <a:pt x="9041892" y="0"/>
                  </a:lnTo>
                </a:path>
                <a:path w="9042400" h="3639820">
                  <a:moveTo>
                    <a:pt x="0" y="408432"/>
                  </a:moveTo>
                  <a:lnTo>
                    <a:pt x="9041892" y="408432"/>
                  </a:lnTo>
                </a:path>
                <a:path w="9042400" h="3639820">
                  <a:moveTo>
                    <a:pt x="0" y="1114044"/>
                  </a:moveTo>
                  <a:lnTo>
                    <a:pt x="9041892" y="1114044"/>
                  </a:lnTo>
                </a:path>
                <a:path w="9042400" h="3639820">
                  <a:moveTo>
                    <a:pt x="0" y="1522476"/>
                  </a:moveTo>
                  <a:lnTo>
                    <a:pt x="9041892" y="1522476"/>
                  </a:lnTo>
                </a:path>
                <a:path w="9042400" h="3639820">
                  <a:moveTo>
                    <a:pt x="0" y="2228087"/>
                  </a:moveTo>
                  <a:lnTo>
                    <a:pt x="9041892" y="2228087"/>
                  </a:lnTo>
                </a:path>
                <a:path w="9042400" h="3639820">
                  <a:moveTo>
                    <a:pt x="0" y="2933700"/>
                  </a:moveTo>
                  <a:lnTo>
                    <a:pt x="9041892" y="2933700"/>
                  </a:lnTo>
                </a:path>
                <a:path w="9042400" h="3639820">
                  <a:moveTo>
                    <a:pt x="0" y="3639312"/>
                  </a:moveTo>
                  <a:lnTo>
                    <a:pt x="9041892" y="3639312"/>
                  </a:lnTo>
                </a:path>
              </a:pathLst>
            </a:custGeom>
            <a:ln w="13716">
              <a:solidFill>
                <a:srgbClr val="4246A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0683" y="2086355"/>
              <a:ext cx="0" cy="5474335"/>
            </a:xfrm>
            <a:custGeom>
              <a:avLst/>
              <a:gdLst/>
              <a:ahLst/>
              <a:cxnLst/>
              <a:rect l="l" t="t" r="r" b="b"/>
              <a:pathLst>
                <a:path h="5474334">
                  <a:moveTo>
                    <a:pt x="0" y="0"/>
                  </a:moveTo>
                  <a:lnTo>
                    <a:pt x="0" y="5474208"/>
                  </a:lnTo>
                </a:path>
              </a:pathLst>
            </a:custGeom>
            <a:ln w="13716">
              <a:solidFill>
                <a:srgbClr val="4246A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" name="object 12"/>
            <p:cNvSpPr/>
            <p:nvPr/>
          </p:nvSpPr>
          <p:spPr>
            <a:xfrm>
              <a:off x="9928860" y="2086355"/>
              <a:ext cx="0" cy="5474335"/>
            </a:xfrm>
            <a:custGeom>
              <a:avLst/>
              <a:gdLst/>
              <a:ahLst/>
              <a:cxnLst/>
              <a:rect l="l" t="t" r="r" b="b"/>
              <a:pathLst>
                <a:path h="5474334">
                  <a:moveTo>
                    <a:pt x="0" y="0"/>
                  </a:moveTo>
                  <a:lnTo>
                    <a:pt x="0" y="5474208"/>
                  </a:lnTo>
                </a:path>
              </a:pathLst>
            </a:custGeom>
            <a:ln w="13716">
              <a:solidFill>
                <a:srgbClr val="4246A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893064" y="2092451"/>
              <a:ext cx="9042400" cy="0"/>
            </a:xfrm>
            <a:custGeom>
              <a:avLst/>
              <a:gdLst/>
              <a:ahLst/>
              <a:cxnLst/>
              <a:rect l="l" t="t" r="r" b="b"/>
              <a:pathLst>
                <a:path w="9042400">
                  <a:moveTo>
                    <a:pt x="0" y="0"/>
                  </a:moveTo>
                  <a:lnTo>
                    <a:pt x="9041892" y="0"/>
                  </a:lnTo>
                </a:path>
              </a:pathLst>
            </a:custGeom>
            <a:ln w="13716">
              <a:solidFill>
                <a:srgbClr val="4246A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893064" y="7554468"/>
              <a:ext cx="9042400" cy="0"/>
            </a:xfrm>
            <a:custGeom>
              <a:avLst/>
              <a:gdLst/>
              <a:ahLst/>
              <a:cxnLst/>
              <a:rect l="l" t="t" r="r" b="b"/>
              <a:pathLst>
                <a:path w="9042400">
                  <a:moveTo>
                    <a:pt x="0" y="0"/>
                  </a:moveTo>
                  <a:lnTo>
                    <a:pt x="9041892" y="0"/>
                  </a:lnTo>
                </a:path>
              </a:pathLst>
            </a:custGeom>
            <a:ln w="13716">
              <a:solidFill>
                <a:srgbClr val="4246A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44063" y="1932914"/>
            <a:ext cx="5926901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  <a:tabLst>
                <a:tab pos="2044154" algn="l"/>
              </a:tabLst>
            </a:pPr>
            <a:r>
              <a:rPr sz="1768" spc="9" dirty="0">
                <a:latin typeface="Tahoma"/>
                <a:cs typeface="Tahoma"/>
              </a:rPr>
              <a:t>Itens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teste	partes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do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software</a:t>
            </a:r>
            <a:r>
              <a:rPr sz="1768" spc="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que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serão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testadas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76898" y="2303230"/>
            <a:ext cx="5715000" cy="542663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 marR="4607">
              <a:lnSpc>
                <a:spcPct val="101600"/>
              </a:lnSpc>
              <a:spcBef>
                <a:spcPts val="82"/>
              </a:spcBef>
            </a:pPr>
            <a:r>
              <a:rPr sz="1768" spc="9" dirty="0">
                <a:latin typeface="Tahoma"/>
                <a:cs typeface="Tahoma"/>
              </a:rPr>
              <a:t>versão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simplificada</a:t>
            </a:r>
            <a:r>
              <a:rPr sz="1768" spc="4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aspectos </a:t>
            </a:r>
            <a:r>
              <a:rPr sz="1768" spc="18" dirty="0">
                <a:latin typeface="Tahoma"/>
                <a:cs typeface="Tahoma"/>
              </a:rPr>
              <a:t>de</a:t>
            </a:r>
            <a:r>
              <a:rPr sz="1768" spc="9" dirty="0">
                <a:latin typeface="Tahoma"/>
                <a:cs typeface="Tahoma"/>
              </a:rPr>
              <a:t> interesse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do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item</a:t>
            </a:r>
            <a:r>
              <a:rPr sz="1768" spc="18" dirty="0">
                <a:latin typeface="Tahoma"/>
                <a:cs typeface="Tahoma"/>
              </a:rPr>
              <a:t> em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teste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4063" y="2303230"/>
            <a:ext cx="1632446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9" dirty="0">
                <a:latin typeface="Tahoma"/>
                <a:cs typeface="Tahoma"/>
              </a:rPr>
              <a:t>Modelo</a:t>
            </a:r>
            <a:r>
              <a:rPr sz="1768" spc="-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-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teste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76897" y="2943097"/>
            <a:ext cx="4859909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9" dirty="0">
                <a:latin typeface="Tahoma"/>
                <a:cs typeface="Tahoma"/>
              </a:rPr>
              <a:t>condição</a:t>
            </a:r>
            <a:r>
              <a:rPr sz="1768" spc="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que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conjunto de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testes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deve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satisfazer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4063" y="2943097"/>
            <a:ext cx="1637052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5" dirty="0">
                <a:latin typeface="Tahoma"/>
                <a:cs typeface="Tahoma"/>
              </a:rPr>
              <a:t>Critério</a:t>
            </a:r>
            <a:r>
              <a:rPr sz="1768" spc="-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teste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76897" y="3313522"/>
            <a:ext cx="5796190" cy="53843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01499"/>
              </a:lnSpc>
              <a:spcBef>
                <a:spcPts val="86"/>
              </a:spcBef>
            </a:pPr>
            <a:r>
              <a:rPr sz="1768" spc="9" dirty="0">
                <a:latin typeface="Tahoma"/>
                <a:cs typeface="Tahoma"/>
              </a:rPr>
              <a:t>Conjunto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finito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elementos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do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modelo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testes que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se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quer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exercitar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4063" y="3313522"/>
            <a:ext cx="1361235" cy="53843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01499"/>
              </a:lnSpc>
              <a:spcBef>
                <a:spcPts val="86"/>
              </a:spcBef>
            </a:pPr>
            <a:r>
              <a:rPr sz="1768" spc="5" dirty="0">
                <a:latin typeface="Tahoma"/>
                <a:cs typeface="Tahoma"/>
              </a:rPr>
              <a:t>Requisitos</a:t>
            </a:r>
            <a:r>
              <a:rPr sz="1768" spc="-41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teste</a:t>
            </a:r>
            <a:endParaRPr sz="1768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11082" y="3868120"/>
            <a:ext cx="2042543" cy="53896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176897" y="3954726"/>
            <a:ext cx="2922855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5" dirty="0">
                <a:latin typeface="Tahoma"/>
                <a:cs typeface="Tahoma"/>
              </a:rPr>
              <a:t>Entradas</a:t>
            </a:r>
            <a:r>
              <a:rPr sz="1768" spc="36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+</a:t>
            </a:r>
            <a:r>
              <a:rPr sz="176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saídas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esperadas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44063" y="3954726"/>
            <a:ext cx="1390602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latin typeface="Tahoma"/>
                <a:cs typeface="Tahoma"/>
              </a:rPr>
              <a:t>Caso</a:t>
            </a:r>
            <a:r>
              <a:rPr sz="1768" spc="-36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-9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teste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76897" y="4325041"/>
            <a:ext cx="3525162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latin typeface="Tahoma"/>
                <a:cs typeface="Tahoma"/>
              </a:rPr>
              <a:t>Composto</a:t>
            </a:r>
            <a:r>
              <a:rPr sz="1768" spc="-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vários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casos</a:t>
            </a:r>
            <a:r>
              <a:rPr sz="176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1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teste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44063" y="4325040"/>
            <a:ext cx="1319776" cy="542663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 marR="4607">
              <a:lnSpc>
                <a:spcPct val="101600"/>
              </a:lnSpc>
              <a:spcBef>
                <a:spcPts val="82"/>
              </a:spcBef>
              <a:tabLst>
                <a:tab pos="1062384" algn="l"/>
              </a:tabLst>
            </a:pPr>
            <a:r>
              <a:rPr sz="1768" spc="9" dirty="0">
                <a:latin typeface="Tahoma"/>
                <a:cs typeface="Tahoma"/>
              </a:rPr>
              <a:t>C</a:t>
            </a:r>
            <a:r>
              <a:rPr sz="1768" spc="23" dirty="0">
                <a:latin typeface="Tahoma"/>
                <a:cs typeface="Tahoma"/>
              </a:rPr>
              <a:t>o</a:t>
            </a:r>
            <a:r>
              <a:rPr sz="1768" spc="-5" dirty="0">
                <a:latin typeface="Tahoma"/>
                <a:cs typeface="Tahoma"/>
              </a:rPr>
              <a:t>n</a:t>
            </a:r>
            <a:r>
              <a:rPr sz="1768" dirty="0">
                <a:latin typeface="Tahoma"/>
                <a:cs typeface="Tahoma"/>
              </a:rPr>
              <a:t>j</a:t>
            </a:r>
            <a:r>
              <a:rPr sz="1768" spc="14" dirty="0">
                <a:latin typeface="Tahoma"/>
                <a:cs typeface="Tahoma"/>
              </a:rPr>
              <a:t>un</a:t>
            </a:r>
            <a:r>
              <a:rPr sz="1768" dirty="0">
                <a:latin typeface="Tahoma"/>
                <a:cs typeface="Tahoma"/>
              </a:rPr>
              <a:t>t</a:t>
            </a:r>
            <a:r>
              <a:rPr sz="1768" spc="14" dirty="0">
                <a:latin typeface="Tahoma"/>
                <a:cs typeface="Tahoma"/>
              </a:rPr>
              <a:t>o</a:t>
            </a:r>
            <a:r>
              <a:rPr sz="1768" dirty="0">
                <a:latin typeface="Tahoma"/>
                <a:cs typeface="Tahoma"/>
              </a:rPr>
              <a:t>	</a:t>
            </a:r>
            <a:r>
              <a:rPr sz="1768" spc="5" dirty="0">
                <a:latin typeface="Tahoma"/>
                <a:cs typeface="Tahoma"/>
              </a:rPr>
              <a:t>d</a:t>
            </a:r>
            <a:r>
              <a:rPr sz="1768" spc="9" dirty="0">
                <a:latin typeface="Tahoma"/>
                <a:cs typeface="Tahoma"/>
              </a:rPr>
              <a:t>e  testes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76897" y="4964908"/>
            <a:ext cx="5481218" cy="542663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 marR="4607">
              <a:lnSpc>
                <a:spcPct val="101600"/>
              </a:lnSpc>
              <a:spcBef>
                <a:spcPts val="82"/>
              </a:spcBef>
            </a:pPr>
            <a:r>
              <a:rPr sz="1768" spc="-5" dirty="0">
                <a:latin typeface="Tahoma"/>
                <a:cs typeface="Tahoma"/>
              </a:rPr>
              <a:t>Valores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entrada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usados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dirty="0">
                <a:latin typeface="Tahoma"/>
                <a:cs typeface="Tahoma"/>
              </a:rPr>
              <a:t>para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instanciar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os</a:t>
            </a:r>
            <a:r>
              <a:rPr sz="1768" spc="9" dirty="0">
                <a:latin typeface="Tahoma"/>
                <a:cs typeface="Tahoma"/>
              </a:rPr>
              <a:t> casos</a:t>
            </a:r>
            <a:r>
              <a:rPr sz="1768" spc="-5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de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teste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44063" y="4964908"/>
            <a:ext cx="1538587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9" dirty="0">
                <a:latin typeface="Tahoma"/>
                <a:cs typeface="Tahoma"/>
              </a:rPr>
              <a:t>Dados</a:t>
            </a:r>
            <a:r>
              <a:rPr sz="1768" spc="-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-5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teste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76897" y="5604775"/>
            <a:ext cx="5083903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5" dirty="0">
                <a:latin typeface="Tahoma"/>
                <a:cs typeface="Tahoma"/>
              </a:rPr>
              <a:t>Resultado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da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execução</a:t>
            </a:r>
            <a:r>
              <a:rPr sz="1768" spc="14" dirty="0">
                <a:latin typeface="Tahoma"/>
                <a:cs typeface="Tahoma"/>
              </a:rPr>
              <a:t> dos</a:t>
            </a:r>
            <a:r>
              <a:rPr sz="1768" spc="9" dirty="0">
                <a:latin typeface="Tahoma"/>
                <a:cs typeface="Tahoma"/>
              </a:rPr>
              <a:t> testes (passou/falhou)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44063" y="5604775"/>
            <a:ext cx="1274287" cy="53843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01499"/>
              </a:lnSpc>
              <a:spcBef>
                <a:spcPts val="86"/>
              </a:spcBef>
            </a:pPr>
            <a:r>
              <a:rPr sz="1768" spc="-5" dirty="0">
                <a:latin typeface="Tahoma"/>
                <a:cs typeface="Tahoma"/>
              </a:rPr>
              <a:t>Veredicto </a:t>
            </a:r>
            <a:r>
              <a:rPr sz="1768" spc="9" dirty="0">
                <a:latin typeface="Tahoma"/>
                <a:cs typeface="Tahoma"/>
              </a:rPr>
              <a:t>de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testes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76898" y="6244643"/>
            <a:ext cx="5991393" cy="53843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01499"/>
              </a:lnSpc>
              <a:spcBef>
                <a:spcPts val="86"/>
              </a:spcBef>
            </a:pPr>
            <a:r>
              <a:rPr sz="1768" spc="9" dirty="0">
                <a:latin typeface="Tahoma"/>
                <a:cs typeface="Tahoma"/>
              </a:rPr>
              <a:t>Evento</a:t>
            </a:r>
            <a:r>
              <a:rPr sz="1768" spc="5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ou</a:t>
            </a:r>
            <a:r>
              <a:rPr sz="1768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comportamento</a:t>
            </a:r>
            <a:r>
              <a:rPr sz="1768" spc="9" dirty="0">
                <a:latin typeface="Tahoma"/>
                <a:cs typeface="Tahoma"/>
              </a:rPr>
              <a:t> ocorrido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que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dirty="0">
                <a:latin typeface="Tahoma"/>
                <a:cs typeface="Tahoma"/>
              </a:rPr>
              <a:t>difere</a:t>
            </a:r>
            <a:r>
              <a:rPr sz="1768" spc="59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do </a:t>
            </a:r>
            <a:r>
              <a:rPr sz="1768" spc="5" dirty="0">
                <a:latin typeface="Tahoma"/>
                <a:cs typeface="Tahoma"/>
              </a:rPr>
              <a:t>esperado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e</a:t>
            </a:r>
            <a:r>
              <a:rPr sz="1768" spc="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que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precisa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ser</a:t>
            </a:r>
            <a:r>
              <a:rPr sz="176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analisado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44063" y="6244643"/>
            <a:ext cx="1383692" cy="53843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01499"/>
              </a:lnSpc>
              <a:spcBef>
                <a:spcPts val="86"/>
              </a:spcBef>
            </a:pPr>
            <a:r>
              <a:rPr sz="1768" spc="9" dirty="0">
                <a:latin typeface="Tahoma"/>
                <a:cs typeface="Tahoma"/>
              </a:rPr>
              <a:t>Incidentes</a:t>
            </a:r>
            <a:r>
              <a:rPr sz="1768" spc="-63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de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testes</a:t>
            </a:r>
            <a:endParaRPr sz="1768">
              <a:latin typeface="Tahoma"/>
              <a:cs typeface="Tahom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687" y="250057"/>
            <a:ext cx="9535557" cy="1364101"/>
          </a:xfrm>
          <a:prstGeom prst="rect">
            <a:avLst/>
          </a:prstGeom>
        </p:spPr>
        <p:txBody>
          <a:bodyPr vert="horz" wrap="square" lIns="0" tIns="9789" rIns="0" bIns="0" rtlCol="0" anchor="ctr">
            <a:spAutoFit/>
          </a:bodyPr>
          <a:lstStyle/>
          <a:p>
            <a:pPr marL="1563346" marR="4607" indent="1152">
              <a:lnSpc>
                <a:spcPct val="100200"/>
              </a:lnSpc>
              <a:spcBef>
                <a:spcPts val="77"/>
              </a:spcBef>
            </a:pPr>
            <a:r>
              <a:rPr spc="-5" dirty="0"/>
              <a:t>Projeto </a:t>
            </a:r>
            <a:r>
              <a:rPr spc="-9" dirty="0"/>
              <a:t>de </a:t>
            </a:r>
            <a:r>
              <a:rPr dirty="0"/>
              <a:t>Testes: </a:t>
            </a:r>
            <a:r>
              <a:rPr spc="-1365" dirty="0"/>
              <a:t> </a:t>
            </a:r>
            <a:r>
              <a:rPr spc="-5" dirty="0"/>
              <a:t>visão</a:t>
            </a:r>
            <a:r>
              <a:rPr spc="-82" dirty="0"/>
              <a:t> </a:t>
            </a:r>
            <a:r>
              <a:rPr spc="-5" dirty="0"/>
              <a:t>esquemática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680" y="2976276"/>
            <a:ext cx="1288682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b="1" dirty="0">
                <a:solidFill>
                  <a:srgbClr val="4B4DB5"/>
                </a:solidFill>
                <a:latin typeface="Times New Roman"/>
                <a:cs typeface="Times New Roman"/>
              </a:rPr>
              <a:t>e</a:t>
            </a:r>
            <a:r>
              <a:rPr sz="1768" b="1" spc="9" dirty="0">
                <a:solidFill>
                  <a:srgbClr val="4B4DB5"/>
                </a:solidFill>
                <a:latin typeface="Times New Roman"/>
                <a:cs typeface="Times New Roman"/>
              </a:rPr>
              <a:t>s</a:t>
            </a:r>
            <a:r>
              <a:rPr sz="1768" b="1" spc="18" dirty="0">
                <a:solidFill>
                  <a:srgbClr val="4B4DB5"/>
                </a:solidFill>
                <a:latin typeface="Times New Roman"/>
                <a:cs typeface="Times New Roman"/>
              </a:rPr>
              <a:t>p</a:t>
            </a:r>
            <a:r>
              <a:rPr sz="1768" b="1" dirty="0">
                <a:solidFill>
                  <a:srgbClr val="4B4DB5"/>
                </a:solidFill>
                <a:latin typeface="Times New Roman"/>
                <a:cs typeface="Times New Roman"/>
              </a:rPr>
              <a:t>ec</a:t>
            </a:r>
            <a:r>
              <a:rPr sz="1768" b="1" spc="5" dirty="0">
                <a:solidFill>
                  <a:srgbClr val="4B4DB5"/>
                </a:solidFill>
                <a:latin typeface="Times New Roman"/>
                <a:cs typeface="Times New Roman"/>
              </a:rPr>
              <a:t>i</a:t>
            </a:r>
            <a:r>
              <a:rPr sz="1768" b="1" dirty="0">
                <a:solidFill>
                  <a:srgbClr val="4B4DB5"/>
                </a:solidFill>
                <a:latin typeface="Times New Roman"/>
                <a:cs typeface="Times New Roman"/>
              </a:rPr>
              <a:t>f</a:t>
            </a:r>
            <a:r>
              <a:rPr sz="1768" b="1" spc="5" dirty="0">
                <a:solidFill>
                  <a:srgbClr val="4B4DB5"/>
                </a:solidFill>
                <a:latin typeface="Times New Roman"/>
                <a:cs typeface="Times New Roman"/>
              </a:rPr>
              <a:t>i</a:t>
            </a:r>
            <a:r>
              <a:rPr sz="1768" b="1" spc="18" dirty="0">
                <a:solidFill>
                  <a:srgbClr val="4B4DB5"/>
                </a:solidFill>
                <a:latin typeface="Times New Roman"/>
                <a:cs typeface="Times New Roman"/>
              </a:rPr>
              <a:t>c</a:t>
            </a:r>
            <a:r>
              <a:rPr sz="1768" b="1" spc="14" dirty="0">
                <a:solidFill>
                  <a:srgbClr val="4B4DB5"/>
                </a:solidFill>
                <a:latin typeface="Times New Roman"/>
                <a:cs typeface="Times New Roman"/>
              </a:rPr>
              <a:t>a</a:t>
            </a:r>
            <a:r>
              <a:rPr sz="1768" b="1" dirty="0">
                <a:solidFill>
                  <a:srgbClr val="4B4DB5"/>
                </a:solidFill>
                <a:latin typeface="Times New Roman"/>
                <a:cs typeface="Times New Roman"/>
              </a:rPr>
              <a:t>ç</a:t>
            </a:r>
            <a:r>
              <a:rPr sz="1768" b="1" spc="14" dirty="0">
                <a:solidFill>
                  <a:srgbClr val="4B4DB5"/>
                </a:solidFill>
                <a:latin typeface="Times New Roman"/>
                <a:cs typeface="Times New Roman"/>
              </a:rPr>
              <a:t>ão</a:t>
            </a:r>
            <a:endParaRPr sz="1768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5664" y="3296619"/>
            <a:ext cx="1259315" cy="1204037"/>
            <a:chOff x="3074606" y="3635438"/>
            <a:chExt cx="1388745" cy="1327785"/>
          </a:xfrm>
        </p:grpSpPr>
        <p:sp>
          <p:nvSpPr>
            <p:cNvPr id="5" name="object 5"/>
            <p:cNvSpPr/>
            <p:nvPr/>
          </p:nvSpPr>
          <p:spPr>
            <a:xfrm>
              <a:off x="3080003" y="3640836"/>
              <a:ext cx="1377950" cy="486409"/>
            </a:xfrm>
            <a:custGeom>
              <a:avLst/>
              <a:gdLst/>
              <a:ahLst/>
              <a:cxnLst/>
              <a:rect l="l" t="t" r="r" b="b"/>
              <a:pathLst>
                <a:path w="1377950" h="486410">
                  <a:moveTo>
                    <a:pt x="0" y="0"/>
                  </a:moveTo>
                  <a:lnTo>
                    <a:pt x="1377696" y="0"/>
                  </a:lnTo>
                  <a:lnTo>
                    <a:pt x="1377696" y="486156"/>
                  </a:lnTo>
                  <a:lnTo>
                    <a:pt x="0" y="48615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B4DB5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3080003" y="4472940"/>
              <a:ext cx="1377950" cy="485140"/>
            </a:xfrm>
            <a:custGeom>
              <a:avLst/>
              <a:gdLst/>
              <a:ahLst/>
              <a:cxnLst/>
              <a:rect l="l" t="t" r="r" b="b"/>
              <a:pathLst>
                <a:path w="1377950" h="485139">
                  <a:moveTo>
                    <a:pt x="0" y="0"/>
                  </a:moveTo>
                  <a:lnTo>
                    <a:pt x="1377696" y="0"/>
                  </a:lnTo>
                  <a:lnTo>
                    <a:pt x="1377696" y="484631"/>
                  </a:lnTo>
                  <a:lnTo>
                    <a:pt x="0" y="484631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05135" y="4673310"/>
            <a:ext cx="1414211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5" dirty="0">
                <a:latin typeface="Times New Roman"/>
                <a:cs typeface="Times New Roman"/>
              </a:rPr>
              <a:t>implementação</a:t>
            </a:r>
            <a:endParaRPr sz="1768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47987" y="4176930"/>
            <a:ext cx="634552" cy="198082"/>
            <a:chOff x="3419030" y="4606226"/>
            <a:chExt cx="699770" cy="218440"/>
          </a:xfrm>
        </p:grpSpPr>
        <p:sp>
          <p:nvSpPr>
            <p:cNvPr id="9" name="object 9"/>
            <p:cNvSpPr/>
            <p:nvPr/>
          </p:nvSpPr>
          <p:spPr>
            <a:xfrm>
              <a:off x="3424427" y="4750308"/>
              <a:ext cx="257810" cy="68580"/>
            </a:xfrm>
            <a:custGeom>
              <a:avLst/>
              <a:gdLst/>
              <a:ahLst/>
              <a:cxnLst/>
              <a:rect l="l" t="t" r="r" b="b"/>
              <a:pathLst>
                <a:path w="257810" h="68579">
                  <a:moveTo>
                    <a:pt x="0" y="35051"/>
                  </a:moveTo>
                  <a:lnTo>
                    <a:pt x="10167" y="21216"/>
                  </a:lnTo>
                  <a:lnTo>
                    <a:pt x="37909" y="10096"/>
                  </a:lnTo>
                  <a:lnTo>
                    <a:pt x="79081" y="2690"/>
                  </a:lnTo>
                  <a:lnTo>
                    <a:pt x="129539" y="0"/>
                  </a:lnTo>
                  <a:lnTo>
                    <a:pt x="179117" y="2690"/>
                  </a:lnTo>
                  <a:lnTo>
                    <a:pt x="219837" y="10096"/>
                  </a:lnTo>
                  <a:lnTo>
                    <a:pt x="247411" y="21216"/>
                  </a:lnTo>
                  <a:lnTo>
                    <a:pt x="257556" y="35051"/>
                  </a:lnTo>
                  <a:lnTo>
                    <a:pt x="247411" y="48005"/>
                  </a:lnTo>
                  <a:lnTo>
                    <a:pt x="219837" y="58673"/>
                  </a:lnTo>
                  <a:lnTo>
                    <a:pt x="179117" y="65912"/>
                  </a:lnTo>
                  <a:lnTo>
                    <a:pt x="129539" y="68579"/>
                  </a:lnTo>
                  <a:lnTo>
                    <a:pt x="79081" y="65912"/>
                  </a:lnTo>
                  <a:lnTo>
                    <a:pt x="37909" y="58673"/>
                  </a:lnTo>
                  <a:lnTo>
                    <a:pt x="10167" y="48005"/>
                  </a:lnTo>
                  <a:lnTo>
                    <a:pt x="0" y="3505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3855719" y="4611624"/>
              <a:ext cx="257810" cy="68580"/>
            </a:xfrm>
            <a:custGeom>
              <a:avLst/>
              <a:gdLst/>
              <a:ahLst/>
              <a:cxnLst/>
              <a:rect l="l" t="t" r="r" b="b"/>
              <a:pathLst>
                <a:path w="257810" h="68579">
                  <a:moveTo>
                    <a:pt x="0" y="35051"/>
                  </a:moveTo>
                  <a:lnTo>
                    <a:pt x="10144" y="21216"/>
                  </a:lnTo>
                  <a:lnTo>
                    <a:pt x="37719" y="10096"/>
                  </a:lnTo>
                  <a:lnTo>
                    <a:pt x="78438" y="2690"/>
                  </a:lnTo>
                  <a:lnTo>
                    <a:pt x="128016" y="0"/>
                  </a:lnTo>
                  <a:lnTo>
                    <a:pt x="178474" y="2690"/>
                  </a:lnTo>
                  <a:lnTo>
                    <a:pt x="219646" y="10096"/>
                  </a:lnTo>
                  <a:lnTo>
                    <a:pt x="247388" y="21216"/>
                  </a:lnTo>
                  <a:lnTo>
                    <a:pt x="257556" y="35051"/>
                  </a:lnTo>
                  <a:lnTo>
                    <a:pt x="247388" y="48005"/>
                  </a:lnTo>
                  <a:lnTo>
                    <a:pt x="219646" y="58673"/>
                  </a:lnTo>
                  <a:lnTo>
                    <a:pt x="178474" y="65912"/>
                  </a:lnTo>
                  <a:lnTo>
                    <a:pt x="128016" y="68579"/>
                  </a:lnTo>
                  <a:lnTo>
                    <a:pt x="78438" y="65912"/>
                  </a:lnTo>
                  <a:lnTo>
                    <a:pt x="37718" y="58673"/>
                  </a:lnTo>
                  <a:lnTo>
                    <a:pt x="10144" y="48005"/>
                  </a:lnTo>
                  <a:lnTo>
                    <a:pt x="0" y="3505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9772" y="4611624"/>
              <a:ext cx="259079" cy="68580"/>
            </a:xfrm>
            <a:custGeom>
              <a:avLst/>
              <a:gdLst/>
              <a:ahLst/>
              <a:cxnLst/>
              <a:rect l="l" t="t" r="r" b="b"/>
              <a:pathLst>
                <a:path w="259079" h="68579">
                  <a:moveTo>
                    <a:pt x="0" y="35051"/>
                  </a:moveTo>
                  <a:lnTo>
                    <a:pt x="10167" y="21216"/>
                  </a:lnTo>
                  <a:lnTo>
                    <a:pt x="37909" y="10096"/>
                  </a:lnTo>
                  <a:lnTo>
                    <a:pt x="79081" y="2690"/>
                  </a:lnTo>
                  <a:lnTo>
                    <a:pt x="129539" y="0"/>
                  </a:lnTo>
                  <a:lnTo>
                    <a:pt x="179998" y="2690"/>
                  </a:lnTo>
                  <a:lnTo>
                    <a:pt x="221170" y="10096"/>
                  </a:lnTo>
                  <a:lnTo>
                    <a:pt x="248912" y="21216"/>
                  </a:lnTo>
                  <a:lnTo>
                    <a:pt x="259080" y="35051"/>
                  </a:lnTo>
                  <a:lnTo>
                    <a:pt x="248912" y="48005"/>
                  </a:lnTo>
                  <a:lnTo>
                    <a:pt x="221170" y="58673"/>
                  </a:lnTo>
                  <a:lnTo>
                    <a:pt x="179998" y="65912"/>
                  </a:lnTo>
                  <a:lnTo>
                    <a:pt x="129539" y="68579"/>
                  </a:lnTo>
                  <a:lnTo>
                    <a:pt x="79081" y="65912"/>
                  </a:lnTo>
                  <a:lnTo>
                    <a:pt x="37909" y="58673"/>
                  </a:lnTo>
                  <a:lnTo>
                    <a:pt x="10167" y="48005"/>
                  </a:lnTo>
                  <a:lnTo>
                    <a:pt x="0" y="3505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70802" y="3743292"/>
            <a:ext cx="694437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dirty="0">
                <a:solidFill>
                  <a:srgbClr val="339966"/>
                </a:solidFill>
                <a:latin typeface="Times New Roman"/>
                <a:cs typeface="Times New Roman"/>
              </a:rPr>
              <a:t>e</a:t>
            </a:r>
            <a:r>
              <a:rPr sz="1768" spc="27" dirty="0">
                <a:solidFill>
                  <a:srgbClr val="339966"/>
                </a:solidFill>
                <a:latin typeface="Times New Roman"/>
                <a:cs typeface="Times New Roman"/>
              </a:rPr>
              <a:t>n</a:t>
            </a:r>
            <a:r>
              <a:rPr sz="1768" spc="-14" dirty="0">
                <a:solidFill>
                  <a:srgbClr val="339966"/>
                </a:solidFill>
                <a:latin typeface="Times New Roman"/>
                <a:cs typeface="Times New Roman"/>
              </a:rPr>
              <a:t>t</a:t>
            </a:r>
            <a:r>
              <a:rPr sz="1768" spc="18" dirty="0">
                <a:solidFill>
                  <a:srgbClr val="339966"/>
                </a:solidFill>
                <a:latin typeface="Times New Roman"/>
                <a:cs typeface="Times New Roman"/>
              </a:rPr>
              <a:t>r</a:t>
            </a:r>
            <a:r>
              <a:rPr sz="1768" dirty="0">
                <a:solidFill>
                  <a:srgbClr val="339966"/>
                </a:solidFill>
                <a:latin typeface="Times New Roman"/>
                <a:cs typeface="Times New Roman"/>
              </a:rPr>
              <a:t>a</a:t>
            </a:r>
            <a:r>
              <a:rPr sz="1768" spc="9" dirty="0">
                <a:solidFill>
                  <a:srgbClr val="339966"/>
                </a:solidFill>
                <a:latin typeface="Times New Roman"/>
                <a:cs typeface="Times New Roman"/>
              </a:rPr>
              <a:t>da</a:t>
            </a:r>
            <a:endParaRPr sz="176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4660" y="3481169"/>
            <a:ext cx="1017472" cy="772748"/>
          </a:xfrm>
          <a:custGeom>
            <a:avLst/>
            <a:gdLst/>
            <a:ahLst/>
            <a:cxnLst/>
            <a:rect l="l" t="t" r="r" b="b"/>
            <a:pathLst>
              <a:path w="1122045" h="852170">
                <a:moveTo>
                  <a:pt x="1121664" y="10668"/>
                </a:moveTo>
                <a:lnTo>
                  <a:pt x="1028700" y="0"/>
                </a:lnTo>
                <a:lnTo>
                  <a:pt x="1041107" y="33972"/>
                </a:lnTo>
                <a:lnTo>
                  <a:pt x="0" y="420624"/>
                </a:lnTo>
                <a:lnTo>
                  <a:pt x="1524" y="425970"/>
                </a:lnTo>
                <a:lnTo>
                  <a:pt x="0" y="431304"/>
                </a:lnTo>
                <a:lnTo>
                  <a:pt x="1041107" y="817956"/>
                </a:lnTo>
                <a:lnTo>
                  <a:pt x="1028700" y="851928"/>
                </a:lnTo>
                <a:lnTo>
                  <a:pt x="1121664" y="841260"/>
                </a:lnTo>
                <a:lnTo>
                  <a:pt x="1104595" y="822972"/>
                </a:lnTo>
                <a:lnTo>
                  <a:pt x="1057656" y="772680"/>
                </a:lnTo>
                <a:lnTo>
                  <a:pt x="1044905" y="807567"/>
                </a:lnTo>
                <a:lnTo>
                  <a:pt x="17386" y="425970"/>
                </a:lnTo>
                <a:lnTo>
                  <a:pt x="1044905" y="44361"/>
                </a:lnTo>
                <a:lnTo>
                  <a:pt x="1057656" y="79248"/>
                </a:lnTo>
                <a:lnTo>
                  <a:pt x="1104595" y="28956"/>
                </a:lnTo>
                <a:lnTo>
                  <a:pt x="112166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4" name="object 14"/>
          <p:cNvSpPr/>
          <p:nvPr/>
        </p:nvSpPr>
        <p:spPr>
          <a:xfrm>
            <a:off x="5446015" y="3548885"/>
            <a:ext cx="1173518" cy="336278"/>
          </a:xfrm>
          <a:custGeom>
            <a:avLst/>
            <a:gdLst/>
            <a:ahLst/>
            <a:cxnLst/>
            <a:rect l="l" t="t" r="r" b="b"/>
            <a:pathLst>
              <a:path w="1294129" h="370839">
                <a:moveTo>
                  <a:pt x="1210317" y="334725"/>
                </a:moveTo>
                <a:lnTo>
                  <a:pt x="0" y="10668"/>
                </a:lnTo>
                <a:lnTo>
                  <a:pt x="1524" y="0"/>
                </a:lnTo>
                <a:lnTo>
                  <a:pt x="1213149" y="324004"/>
                </a:lnTo>
                <a:lnTo>
                  <a:pt x="1210317" y="334725"/>
                </a:lnTo>
                <a:close/>
              </a:path>
              <a:path w="1294129" h="370839">
                <a:moveTo>
                  <a:pt x="1278152" y="338328"/>
                </a:moveTo>
                <a:lnTo>
                  <a:pt x="1223772" y="338328"/>
                </a:lnTo>
                <a:lnTo>
                  <a:pt x="1226820" y="327660"/>
                </a:lnTo>
                <a:lnTo>
                  <a:pt x="1213149" y="324004"/>
                </a:lnTo>
                <a:lnTo>
                  <a:pt x="1222248" y="289560"/>
                </a:lnTo>
                <a:lnTo>
                  <a:pt x="1278152" y="338328"/>
                </a:lnTo>
                <a:close/>
              </a:path>
              <a:path w="1294129" h="370839">
                <a:moveTo>
                  <a:pt x="1223772" y="338328"/>
                </a:moveTo>
                <a:lnTo>
                  <a:pt x="1210317" y="334725"/>
                </a:lnTo>
                <a:lnTo>
                  <a:pt x="1213149" y="324004"/>
                </a:lnTo>
                <a:lnTo>
                  <a:pt x="1226820" y="327660"/>
                </a:lnTo>
                <a:lnTo>
                  <a:pt x="1223772" y="338328"/>
                </a:lnTo>
                <a:close/>
              </a:path>
              <a:path w="1294129" h="370839">
                <a:moveTo>
                  <a:pt x="1200912" y="370332"/>
                </a:moveTo>
                <a:lnTo>
                  <a:pt x="1210317" y="334725"/>
                </a:lnTo>
                <a:lnTo>
                  <a:pt x="1223772" y="338328"/>
                </a:lnTo>
                <a:lnTo>
                  <a:pt x="1278152" y="338328"/>
                </a:lnTo>
                <a:lnTo>
                  <a:pt x="1293875" y="352044"/>
                </a:lnTo>
                <a:lnTo>
                  <a:pt x="1200912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15" name="object 15"/>
          <p:cNvGrpSpPr/>
          <p:nvPr/>
        </p:nvGrpSpPr>
        <p:grpSpPr>
          <a:xfrm>
            <a:off x="6691799" y="3799654"/>
            <a:ext cx="634552" cy="449713"/>
            <a:chOff x="6003734" y="4190174"/>
            <a:chExt cx="699770" cy="495934"/>
          </a:xfrm>
        </p:grpSpPr>
        <p:sp>
          <p:nvSpPr>
            <p:cNvPr id="16" name="object 16"/>
            <p:cNvSpPr/>
            <p:nvPr/>
          </p:nvSpPr>
          <p:spPr>
            <a:xfrm>
              <a:off x="6109716" y="4267199"/>
              <a:ext cx="487680" cy="342900"/>
            </a:xfrm>
            <a:custGeom>
              <a:avLst/>
              <a:gdLst/>
              <a:ahLst/>
              <a:cxnLst/>
              <a:rect l="l" t="t" r="r" b="b"/>
              <a:pathLst>
                <a:path w="487679" h="342900">
                  <a:moveTo>
                    <a:pt x="0" y="0"/>
                  </a:moveTo>
                  <a:lnTo>
                    <a:pt x="487680" y="342900"/>
                  </a:lnTo>
                </a:path>
                <a:path w="487679" h="342900">
                  <a:moveTo>
                    <a:pt x="487680" y="0"/>
                  </a:moveTo>
                  <a:lnTo>
                    <a:pt x="0" y="34290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6009132" y="4195571"/>
              <a:ext cx="688975" cy="485140"/>
            </a:xfrm>
            <a:custGeom>
              <a:avLst/>
              <a:gdLst/>
              <a:ahLst/>
              <a:cxnLst/>
              <a:rect l="l" t="t" r="r" b="b"/>
              <a:pathLst>
                <a:path w="688975" h="485139">
                  <a:moveTo>
                    <a:pt x="0" y="242316"/>
                  </a:moveTo>
                  <a:lnTo>
                    <a:pt x="4500" y="202941"/>
                  </a:lnTo>
                  <a:lnTo>
                    <a:pt x="17532" y="165616"/>
                  </a:lnTo>
                  <a:lnTo>
                    <a:pt x="38391" y="130832"/>
                  </a:lnTo>
                  <a:lnTo>
                    <a:pt x="66373" y="99084"/>
                  </a:lnTo>
                  <a:lnTo>
                    <a:pt x="100774" y="70866"/>
                  </a:lnTo>
                  <a:lnTo>
                    <a:pt x="140890" y="46670"/>
                  </a:lnTo>
                  <a:lnTo>
                    <a:pt x="186017" y="26993"/>
                  </a:lnTo>
                  <a:lnTo>
                    <a:pt x="235451" y="12326"/>
                  </a:lnTo>
                  <a:lnTo>
                    <a:pt x="288488" y="3163"/>
                  </a:lnTo>
                  <a:lnTo>
                    <a:pt x="344423" y="0"/>
                  </a:lnTo>
                  <a:lnTo>
                    <a:pt x="400359" y="3163"/>
                  </a:lnTo>
                  <a:lnTo>
                    <a:pt x="453396" y="12326"/>
                  </a:lnTo>
                  <a:lnTo>
                    <a:pt x="502830" y="26993"/>
                  </a:lnTo>
                  <a:lnTo>
                    <a:pt x="547957" y="46670"/>
                  </a:lnTo>
                  <a:lnTo>
                    <a:pt x="588073" y="70866"/>
                  </a:lnTo>
                  <a:lnTo>
                    <a:pt x="622474" y="99084"/>
                  </a:lnTo>
                  <a:lnTo>
                    <a:pt x="650456" y="130832"/>
                  </a:lnTo>
                  <a:lnTo>
                    <a:pt x="671315" y="165616"/>
                  </a:lnTo>
                  <a:lnTo>
                    <a:pt x="684347" y="202941"/>
                  </a:lnTo>
                  <a:lnTo>
                    <a:pt x="688847" y="242316"/>
                  </a:lnTo>
                  <a:lnTo>
                    <a:pt x="684347" y="281690"/>
                  </a:lnTo>
                  <a:lnTo>
                    <a:pt x="671315" y="319015"/>
                  </a:lnTo>
                  <a:lnTo>
                    <a:pt x="650456" y="353799"/>
                  </a:lnTo>
                  <a:lnTo>
                    <a:pt x="622474" y="385547"/>
                  </a:lnTo>
                  <a:lnTo>
                    <a:pt x="588073" y="413766"/>
                  </a:lnTo>
                  <a:lnTo>
                    <a:pt x="547957" y="437961"/>
                  </a:lnTo>
                  <a:lnTo>
                    <a:pt x="502830" y="457638"/>
                  </a:lnTo>
                  <a:lnTo>
                    <a:pt x="453396" y="472305"/>
                  </a:lnTo>
                  <a:lnTo>
                    <a:pt x="400359" y="481468"/>
                  </a:lnTo>
                  <a:lnTo>
                    <a:pt x="344423" y="484632"/>
                  </a:lnTo>
                  <a:lnTo>
                    <a:pt x="288488" y="481468"/>
                  </a:lnTo>
                  <a:lnTo>
                    <a:pt x="235451" y="472305"/>
                  </a:lnTo>
                  <a:lnTo>
                    <a:pt x="186017" y="457638"/>
                  </a:lnTo>
                  <a:lnTo>
                    <a:pt x="140890" y="437961"/>
                  </a:lnTo>
                  <a:lnTo>
                    <a:pt x="100774" y="413766"/>
                  </a:lnTo>
                  <a:lnTo>
                    <a:pt x="66373" y="385547"/>
                  </a:lnTo>
                  <a:lnTo>
                    <a:pt x="38391" y="353799"/>
                  </a:lnTo>
                  <a:lnTo>
                    <a:pt x="17532" y="319015"/>
                  </a:lnTo>
                  <a:lnTo>
                    <a:pt x="4500" y="281690"/>
                  </a:lnTo>
                  <a:lnTo>
                    <a:pt x="0" y="24231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8" name="object 18"/>
          <p:cNvSpPr/>
          <p:nvPr/>
        </p:nvSpPr>
        <p:spPr>
          <a:xfrm>
            <a:off x="5446015" y="4035336"/>
            <a:ext cx="1173518" cy="276393"/>
          </a:xfrm>
          <a:custGeom>
            <a:avLst/>
            <a:gdLst/>
            <a:ahLst/>
            <a:cxnLst/>
            <a:rect l="l" t="t" r="r" b="b"/>
            <a:pathLst>
              <a:path w="1294129" h="304800">
                <a:moveTo>
                  <a:pt x="1209703" y="35017"/>
                </a:moveTo>
                <a:lnTo>
                  <a:pt x="1202436" y="0"/>
                </a:lnTo>
                <a:lnTo>
                  <a:pt x="1293875" y="22860"/>
                </a:lnTo>
                <a:lnTo>
                  <a:pt x="1282085" y="32004"/>
                </a:lnTo>
                <a:lnTo>
                  <a:pt x="1223772" y="32004"/>
                </a:lnTo>
                <a:lnTo>
                  <a:pt x="1209703" y="35017"/>
                </a:lnTo>
                <a:close/>
              </a:path>
              <a:path w="1294129" h="304800">
                <a:moveTo>
                  <a:pt x="1211888" y="45543"/>
                </a:moveTo>
                <a:lnTo>
                  <a:pt x="1209703" y="35017"/>
                </a:lnTo>
                <a:lnTo>
                  <a:pt x="1223772" y="32004"/>
                </a:lnTo>
                <a:lnTo>
                  <a:pt x="1225295" y="42672"/>
                </a:lnTo>
                <a:lnTo>
                  <a:pt x="1211888" y="45543"/>
                </a:lnTo>
                <a:close/>
              </a:path>
              <a:path w="1294129" h="304800">
                <a:moveTo>
                  <a:pt x="1219199" y="80772"/>
                </a:moveTo>
                <a:lnTo>
                  <a:pt x="1211888" y="45543"/>
                </a:lnTo>
                <a:lnTo>
                  <a:pt x="1225295" y="42672"/>
                </a:lnTo>
                <a:lnTo>
                  <a:pt x="1223772" y="32004"/>
                </a:lnTo>
                <a:lnTo>
                  <a:pt x="1282085" y="32004"/>
                </a:lnTo>
                <a:lnTo>
                  <a:pt x="1219199" y="80772"/>
                </a:lnTo>
                <a:close/>
              </a:path>
              <a:path w="1294129" h="304800">
                <a:moveTo>
                  <a:pt x="1524" y="304800"/>
                </a:moveTo>
                <a:lnTo>
                  <a:pt x="0" y="294132"/>
                </a:lnTo>
                <a:lnTo>
                  <a:pt x="1209703" y="35017"/>
                </a:lnTo>
                <a:lnTo>
                  <a:pt x="1211888" y="45543"/>
                </a:lnTo>
                <a:lnTo>
                  <a:pt x="1524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object 19"/>
          <p:cNvSpPr txBox="1"/>
          <p:nvPr/>
        </p:nvSpPr>
        <p:spPr>
          <a:xfrm>
            <a:off x="5854559" y="3142059"/>
            <a:ext cx="819966" cy="549268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 marR="4607" indent="164108">
              <a:lnSpc>
                <a:spcPct val="101600"/>
              </a:lnSpc>
              <a:spcBef>
                <a:spcPts val="82"/>
              </a:spcBef>
            </a:pPr>
            <a:r>
              <a:rPr sz="1768" spc="9" dirty="0">
                <a:solidFill>
                  <a:srgbClr val="4B4DB5"/>
                </a:solidFill>
                <a:latin typeface="Times New Roman"/>
                <a:cs typeface="Times New Roman"/>
              </a:rPr>
              <a:t>saída </a:t>
            </a:r>
            <a:r>
              <a:rPr sz="1768" spc="14" dirty="0">
                <a:solidFill>
                  <a:srgbClr val="4B4DB5"/>
                </a:solidFill>
                <a:latin typeface="Times New Roman"/>
                <a:cs typeface="Times New Roman"/>
              </a:rPr>
              <a:t> </a:t>
            </a:r>
            <a:r>
              <a:rPr sz="1768" dirty="0">
                <a:solidFill>
                  <a:srgbClr val="4B4DB5"/>
                </a:solidFill>
                <a:latin typeface="Times New Roman"/>
                <a:cs typeface="Times New Roman"/>
              </a:rPr>
              <a:t>e</a:t>
            </a:r>
            <a:r>
              <a:rPr sz="1768" spc="9" dirty="0">
                <a:solidFill>
                  <a:srgbClr val="4B4DB5"/>
                </a:solidFill>
                <a:latin typeface="Times New Roman"/>
                <a:cs typeface="Times New Roman"/>
              </a:rPr>
              <a:t>sp</a:t>
            </a:r>
            <a:r>
              <a:rPr sz="1768" spc="18" dirty="0">
                <a:solidFill>
                  <a:srgbClr val="4B4DB5"/>
                </a:solidFill>
                <a:latin typeface="Times New Roman"/>
                <a:cs typeface="Times New Roman"/>
              </a:rPr>
              <a:t>e</a:t>
            </a:r>
            <a:r>
              <a:rPr sz="1768" dirty="0">
                <a:solidFill>
                  <a:srgbClr val="4B4DB5"/>
                </a:solidFill>
                <a:latin typeface="Times New Roman"/>
                <a:cs typeface="Times New Roman"/>
              </a:rPr>
              <a:t>ra</a:t>
            </a:r>
            <a:r>
              <a:rPr sz="1768" spc="9" dirty="0">
                <a:solidFill>
                  <a:srgbClr val="4B4DB5"/>
                </a:solidFill>
                <a:latin typeface="Times New Roman"/>
                <a:cs typeface="Times New Roman"/>
              </a:rPr>
              <a:t>da</a:t>
            </a:r>
            <a:endParaRPr sz="176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74968" y="4210361"/>
            <a:ext cx="950101" cy="549268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 marR="4607" indent="228024">
              <a:lnSpc>
                <a:spcPct val="101600"/>
              </a:lnSpc>
              <a:spcBef>
                <a:spcPts val="82"/>
              </a:spcBef>
            </a:pPr>
            <a:r>
              <a:rPr sz="1768" spc="9" dirty="0">
                <a:solidFill>
                  <a:srgbClr val="339966"/>
                </a:solidFill>
                <a:latin typeface="Times New Roman"/>
                <a:cs typeface="Times New Roman"/>
              </a:rPr>
              <a:t>saída </a:t>
            </a:r>
            <a:r>
              <a:rPr sz="1768" spc="14" dirty="0">
                <a:solidFill>
                  <a:srgbClr val="339966"/>
                </a:solidFill>
                <a:latin typeface="Times New Roman"/>
                <a:cs typeface="Times New Roman"/>
              </a:rPr>
              <a:t> o</a:t>
            </a:r>
            <a:r>
              <a:rPr sz="1768" spc="27" dirty="0">
                <a:solidFill>
                  <a:srgbClr val="339966"/>
                </a:solidFill>
                <a:latin typeface="Times New Roman"/>
                <a:cs typeface="Times New Roman"/>
              </a:rPr>
              <a:t>b</a:t>
            </a:r>
            <a:r>
              <a:rPr sz="1768" spc="-9" dirty="0">
                <a:solidFill>
                  <a:srgbClr val="339966"/>
                </a:solidFill>
                <a:latin typeface="Times New Roman"/>
                <a:cs typeface="Times New Roman"/>
              </a:rPr>
              <a:t>s</a:t>
            </a:r>
            <a:r>
              <a:rPr sz="1768" spc="18" dirty="0">
                <a:solidFill>
                  <a:srgbClr val="339966"/>
                </a:solidFill>
                <a:latin typeface="Times New Roman"/>
                <a:cs typeface="Times New Roman"/>
              </a:rPr>
              <a:t>e</a:t>
            </a:r>
            <a:r>
              <a:rPr sz="1768" dirty="0">
                <a:solidFill>
                  <a:srgbClr val="339966"/>
                </a:solidFill>
                <a:latin typeface="Times New Roman"/>
                <a:cs typeface="Times New Roman"/>
              </a:rPr>
              <a:t>r</a:t>
            </a:r>
            <a:r>
              <a:rPr sz="1768" spc="14" dirty="0">
                <a:solidFill>
                  <a:srgbClr val="339966"/>
                </a:solidFill>
                <a:latin typeface="Times New Roman"/>
                <a:cs typeface="Times New Roman"/>
              </a:rPr>
              <a:t>v</a:t>
            </a:r>
            <a:r>
              <a:rPr sz="1768" spc="18" dirty="0">
                <a:solidFill>
                  <a:srgbClr val="339966"/>
                </a:solidFill>
                <a:latin typeface="Times New Roman"/>
                <a:cs typeface="Times New Roman"/>
              </a:rPr>
              <a:t>a</a:t>
            </a:r>
            <a:r>
              <a:rPr sz="1768" spc="9" dirty="0">
                <a:solidFill>
                  <a:srgbClr val="339966"/>
                </a:solidFill>
                <a:latin typeface="Times New Roman"/>
                <a:cs typeface="Times New Roman"/>
              </a:rPr>
              <a:t>da</a:t>
            </a:r>
            <a:endParaRPr sz="1768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69468" y="3795733"/>
            <a:ext cx="1555862" cy="831303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latin typeface="Times New Roman"/>
                <a:cs typeface="Times New Roman"/>
              </a:rPr>
              <a:t>=</a:t>
            </a:r>
            <a:r>
              <a:rPr sz="1768" spc="431" dirty="0">
                <a:latin typeface="Times New Roman"/>
                <a:cs typeface="Times New Roman"/>
              </a:rPr>
              <a:t> </a:t>
            </a:r>
            <a:r>
              <a:rPr sz="1768" spc="23" dirty="0">
                <a:latin typeface="Symbol"/>
                <a:cs typeface="Symbol"/>
              </a:rPr>
              <a:t></a:t>
            </a:r>
            <a:r>
              <a:rPr sz="1768" spc="-9" dirty="0">
                <a:latin typeface="Times New Roman"/>
                <a:cs typeface="Times New Roman"/>
              </a:rPr>
              <a:t> </a:t>
            </a:r>
            <a:r>
              <a:rPr sz="1768" spc="9" dirty="0">
                <a:latin typeface="Times New Roman"/>
                <a:cs typeface="Times New Roman"/>
              </a:rPr>
              <a:t>passou</a:t>
            </a:r>
            <a:r>
              <a:rPr sz="1768" spc="14" dirty="0">
                <a:latin typeface="Times New Roman"/>
                <a:cs typeface="Times New Roman"/>
              </a:rPr>
              <a:t> </a:t>
            </a:r>
            <a:r>
              <a:rPr sz="1768" spc="-168" dirty="0">
                <a:solidFill>
                  <a:srgbClr val="339966"/>
                </a:solidFill>
                <a:latin typeface="Times New Roman"/>
                <a:cs typeface="Times New Roman"/>
              </a:rPr>
              <a:t></a:t>
            </a:r>
            <a:endParaRPr sz="1768">
              <a:latin typeface="Times New Roman"/>
              <a:cs typeface="Times New Roman"/>
            </a:endParaRPr>
          </a:p>
          <a:p>
            <a:pPr marL="11516">
              <a:spcBef>
                <a:spcPts val="41"/>
              </a:spcBef>
            </a:pPr>
            <a:r>
              <a:rPr sz="1768" spc="14" dirty="0">
                <a:latin typeface="Symbol"/>
                <a:cs typeface="Symbol"/>
              </a:rPr>
              <a:t></a:t>
            </a:r>
            <a:r>
              <a:rPr sz="1768" spc="426" dirty="0">
                <a:latin typeface="Times New Roman"/>
                <a:cs typeface="Times New Roman"/>
              </a:rPr>
              <a:t> </a:t>
            </a:r>
            <a:r>
              <a:rPr sz="1768" spc="23" dirty="0">
                <a:latin typeface="Symbol"/>
                <a:cs typeface="Symbol"/>
              </a:rPr>
              <a:t></a:t>
            </a:r>
            <a:r>
              <a:rPr sz="1768" dirty="0">
                <a:latin typeface="Times New Roman"/>
                <a:cs typeface="Times New Roman"/>
              </a:rPr>
              <a:t> </a:t>
            </a:r>
            <a:r>
              <a:rPr sz="1768" spc="14" dirty="0">
                <a:latin typeface="Times New Roman"/>
                <a:cs typeface="Times New Roman"/>
              </a:rPr>
              <a:t>não</a:t>
            </a:r>
            <a:r>
              <a:rPr sz="1768" spc="-9" dirty="0">
                <a:latin typeface="Times New Roman"/>
                <a:cs typeface="Times New Roman"/>
              </a:rPr>
              <a:t> </a:t>
            </a:r>
            <a:r>
              <a:rPr sz="1768" spc="9" dirty="0">
                <a:latin typeface="Times New Roman"/>
                <a:cs typeface="Times New Roman"/>
              </a:rPr>
              <a:t>passou</a:t>
            </a:r>
            <a:endParaRPr sz="1768">
              <a:latin typeface="Times New Roman"/>
              <a:cs typeface="Times New Roman"/>
            </a:endParaRPr>
          </a:p>
          <a:p>
            <a:pPr marL="525146">
              <a:spcBef>
                <a:spcPts val="36"/>
              </a:spcBef>
            </a:pPr>
            <a:r>
              <a:rPr sz="1768" spc="5" dirty="0">
                <a:latin typeface="Times New Roman"/>
                <a:cs typeface="Times New Roman"/>
              </a:rPr>
              <a:t>(falha)</a:t>
            </a:r>
            <a:r>
              <a:rPr sz="1768" dirty="0">
                <a:latin typeface="Times New Roman"/>
                <a:cs typeface="Times New Roman"/>
              </a:rPr>
              <a:t> </a:t>
            </a:r>
            <a:r>
              <a:rPr sz="1768" spc="131" dirty="0">
                <a:solidFill>
                  <a:srgbClr val="FF0000"/>
                </a:solidFill>
                <a:latin typeface="Times New Roman"/>
                <a:cs typeface="Times New Roman"/>
              </a:rPr>
              <a:t></a:t>
            </a:r>
            <a:endParaRPr sz="1768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34278" y="3301513"/>
            <a:ext cx="924765" cy="1262770"/>
            <a:chOff x="6601968" y="3640835"/>
            <a:chExt cx="1019810" cy="1392555"/>
          </a:xfrm>
        </p:grpSpPr>
        <p:sp>
          <p:nvSpPr>
            <p:cNvPr id="23" name="object 23"/>
            <p:cNvSpPr/>
            <p:nvPr/>
          </p:nvSpPr>
          <p:spPr>
            <a:xfrm>
              <a:off x="7043928" y="3988308"/>
              <a:ext cx="257810" cy="1039494"/>
            </a:xfrm>
            <a:custGeom>
              <a:avLst/>
              <a:gdLst/>
              <a:ahLst/>
              <a:cxnLst/>
              <a:rect l="l" t="t" r="r" b="b"/>
              <a:pathLst>
                <a:path w="257809" h="1039495">
                  <a:moveTo>
                    <a:pt x="257556" y="1039368"/>
                  </a:moveTo>
                  <a:lnTo>
                    <a:pt x="207097" y="1030819"/>
                  </a:lnTo>
                  <a:lnTo>
                    <a:pt x="165925" y="1007554"/>
                  </a:lnTo>
                  <a:lnTo>
                    <a:pt x="138183" y="973145"/>
                  </a:lnTo>
                  <a:lnTo>
                    <a:pt x="128016" y="931164"/>
                  </a:lnTo>
                  <a:lnTo>
                    <a:pt x="128016" y="626364"/>
                  </a:lnTo>
                  <a:lnTo>
                    <a:pt x="118086" y="584620"/>
                  </a:lnTo>
                  <a:lnTo>
                    <a:pt x="90868" y="550735"/>
                  </a:lnTo>
                  <a:lnTo>
                    <a:pt x="50220" y="527994"/>
                  </a:lnTo>
                  <a:lnTo>
                    <a:pt x="0" y="519684"/>
                  </a:lnTo>
                  <a:lnTo>
                    <a:pt x="50220" y="511135"/>
                  </a:lnTo>
                  <a:lnTo>
                    <a:pt x="90868" y="487870"/>
                  </a:lnTo>
                  <a:lnTo>
                    <a:pt x="118086" y="453461"/>
                  </a:lnTo>
                  <a:lnTo>
                    <a:pt x="128016" y="411480"/>
                  </a:lnTo>
                  <a:lnTo>
                    <a:pt x="128016" y="106680"/>
                  </a:lnTo>
                  <a:lnTo>
                    <a:pt x="138183" y="64936"/>
                  </a:lnTo>
                  <a:lnTo>
                    <a:pt x="165925" y="31051"/>
                  </a:lnTo>
                  <a:lnTo>
                    <a:pt x="207097" y="8310"/>
                  </a:lnTo>
                  <a:lnTo>
                    <a:pt x="257556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/>
            <p:nvPr/>
          </p:nvSpPr>
          <p:spPr>
            <a:xfrm>
              <a:off x="6601968" y="3640835"/>
              <a:ext cx="1019810" cy="573405"/>
            </a:xfrm>
            <a:custGeom>
              <a:avLst/>
              <a:gdLst/>
              <a:ahLst/>
              <a:cxnLst/>
              <a:rect l="l" t="t" r="r" b="b"/>
              <a:pathLst>
                <a:path w="1019809" h="573404">
                  <a:moveTo>
                    <a:pt x="19812" y="573024"/>
                  </a:moveTo>
                  <a:lnTo>
                    <a:pt x="0" y="536448"/>
                  </a:lnTo>
                  <a:lnTo>
                    <a:pt x="38100" y="516636"/>
                  </a:lnTo>
                  <a:lnTo>
                    <a:pt x="57912" y="553212"/>
                  </a:lnTo>
                  <a:lnTo>
                    <a:pt x="19812" y="573024"/>
                  </a:lnTo>
                  <a:close/>
                </a:path>
                <a:path w="1019809" h="573404">
                  <a:moveTo>
                    <a:pt x="94488" y="533400"/>
                  </a:moveTo>
                  <a:lnTo>
                    <a:pt x="74676" y="496824"/>
                  </a:lnTo>
                  <a:lnTo>
                    <a:pt x="111252" y="477012"/>
                  </a:lnTo>
                  <a:lnTo>
                    <a:pt x="131064" y="513588"/>
                  </a:lnTo>
                  <a:lnTo>
                    <a:pt x="94488" y="533400"/>
                  </a:lnTo>
                  <a:close/>
                </a:path>
                <a:path w="1019809" h="573404">
                  <a:moveTo>
                    <a:pt x="169164" y="493776"/>
                  </a:moveTo>
                  <a:lnTo>
                    <a:pt x="149352" y="457200"/>
                  </a:lnTo>
                  <a:lnTo>
                    <a:pt x="185928" y="437388"/>
                  </a:lnTo>
                  <a:lnTo>
                    <a:pt x="205740" y="473964"/>
                  </a:lnTo>
                  <a:lnTo>
                    <a:pt x="169164" y="493776"/>
                  </a:lnTo>
                  <a:close/>
                </a:path>
                <a:path w="1019809" h="573404">
                  <a:moveTo>
                    <a:pt x="242316" y="454152"/>
                  </a:moveTo>
                  <a:lnTo>
                    <a:pt x="222504" y="417576"/>
                  </a:lnTo>
                  <a:lnTo>
                    <a:pt x="259080" y="397764"/>
                  </a:lnTo>
                  <a:lnTo>
                    <a:pt x="280416" y="434340"/>
                  </a:lnTo>
                  <a:lnTo>
                    <a:pt x="242316" y="454152"/>
                  </a:lnTo>
                  <a:close/>
                </a:path>
                <a:path w="1019809" h="573404">
                  <a:moveTo>
                    <a:pt x="316992" y="414528"/>
                  </a:moveTo>
                  <a:lnTo>
                    <a:pt x="297180" y="377952"/>
                  </a:lnTo>
                  <a:lnTo>
                    <a:pt x="333756" y="358140"/>
                  </a:lnTo>
                  <a:lnTo>
                    <a:pt x="353568" y="394716"/>
                  </a:lnTo>
                  <a:lnTo>
                    <a:pt x="316992" y="414528"/>
                  </a:lnTo>
                  <a:close/>
                </a:path>
                <a:path w="1019809" h="573404">
                  <a:moveTo>
                    <a:pt x="390144" y="374904"/>
                  </a:moveTo>
                  <a:lnTo>
                    <a:pt x="370332" y="338328"/>
                  </a:lnTo>
                  <a:lnTo>
                    <a:pt x="408432" y="318516"/>
                  </a:lnTo>
                  <a:lnTo>
                    <a:pt x="428244" y="355092"/>
                  </a:lnTo>
                  <a:lnTo>
                    <a:pt x="390144" y="374904"/>
                  </a:lnTo>
                  <a:close/>
                </a:path>
                <a:path w="1019809" h="573404">
                  <a:moveTo>
                    <a:pt x="464820" y="335280"/>
                  </a:moveTo>
                  <a:lnTo>
                    <a:pt x="445008" y="298704"/>
                  </a:lnTo>
                  <a:lnTo>
                    <a:pt x="481584" y="278892"/>
                  </a:lnTo>
                  <a:lnTo>
                    <a:pt x="501396" y="315467"/>
                  </a:lnTo>
                  <a:lnTo>
                    <a:pt x="464820" y="335280"/>
                  </a:lnTo>
                  <a:close/>
                </a:path>
                <a:path w="1019809" h="573404">
                  <a:moveTo>
                    <a:pt x="539496" y="295655"/>
                  </a:moveTo>
                  <a:lnTo>
                    <a:pt x="519684" y="259080"/>
                  </a:lnTo>
                  <a:lnTo>
                    <a:pt x="556260" y="239267"/>
                  </a:lnTo>
                  <a:lnTo>
                    <a:pt x="576072" y="275843"/>
                  </a:lnTo>
                  <a:lnTo>
                    <a:pt x="539496" y="295655"/>
                  </a:lnTo>
                  <a:close/>
                </a:path>
                <a:path w="1019809" h="573404">
                  <a:moveTo>
                    <a:pt x="612648" y="256032"/>
                  </a:moveTo>
                  <a:lnTo>
                    <a:pt x="592836" y="219456"/>
                  </a:lnTo>
                  <a:lnTo>
                    <a:pt x="629412" y="199643"/>
                  </a:lnTo>
                  <a:lnTo>
                    <a:pt x="649224" y="236219"/>
                  </a:lnTo>
                  <a:lnTo>
                    <a:pt x="612648" y="256032"/>
                  </a:lnTo>
                  <a:close/>
                </a:path>
                <a:path w="1019809" h="573404">
                  <a:moveTo>
                    <a:pt x="687324" y="216408"/>
                  </a:moveTo>
                  <a:lnTo>
                    <a:pt x="667512" y="179832"/>
                  </a:lnTo>
                  <a:lnTo>
                    <a:pt x="704087" y="158496"/>
                  </a:lnTo>
                  <a:lnTo>
                    <a:pt x="723900" y="196596"/>
                  </a:lnTo>
                  <a:lnTo>
                    <a:pt x="687324" y="216408"/>
                  </a:lnTo>
                  <a:close/>
                </a:path>
                <a:path w="1019809" h="573404">
                  <a:moveTo>
                    <a:pt x="760476" y="176784"/>
                  </a:moveTo>
                  <a:lnTo>
                    <a:pt x="740664" y="138684"/>
                  </a:lnTo>
                  <a:lnTo>
                    <a:pt x="778764" y="118872"/>
                  </a:lnTo>
                  <a:lnTo>
                    <a:pt x="798576" y="156972"/>
                  </a:lnTo>
                  <a:lnTo>
                    <a:pt x="760476" y="176784"/>
                  </a:lnTo>
                  <a:close/>
                </a:path>
                <a:path w="1019809" h="573404">
                  <a:moveTo>
                    <a:pt x="835152" y="137160"/>
                  </a:moveTo>
                  <a:lnTo>
                    <a:pt x="815339" y="99060"/>
                  </a:lnTo>
                  <a:lnTo>
                    <a:pt x="851916" y="79248"/>
                  </a:lnTo>
                  <a:lnTo>
                    <a:pt x="871728" y="117348"/>
                  </a:lnTo>
                  <a:lnTo>
                    <a:pt x="835152" y="137160"/>
                  </a:lnTo>
                  <a:close/>
                </a:path>
                <a:path w="1019809" h="573404">
                  <a:moveTo>
                    <a:pt x="908304" y="97536"/>
                  </a:moveTo>
                  <a:lnTo>
                    <a:pt x="888491" y="59436"/>
                  </a:lnTo>
                  <a:lnTo>
                    <a:pt x="926591" y="39624"/>
                  </a:lnTo>
                  <a:lnTo>
                    <a:pt x="946404" y="77724"/>
                  </a:lnTo>
                  <a:lnTo>
                    <a:pt x="908304" y="97536"/>
                  </a:lnTo>
                  <a:close/>
                </a:path>
                <a:path w="1019809" h="573404">
                  <a:moveTo>
                    <a:pt x="982980" y="57911"/>
                  </a:moveTo>
                  <a:lnTo>
                    <a:pt x="963168" y="19811"/>
                  </a:lnTo>
                  <a:lnTo>
                    <a:pt x="999744" y="0"/>
                  </a:lnTo>
                  <a:lnTo>
                    <a:pt x="1019556" y="38100"/>
                  </a:lnTo>
                  <a:lnTo>
                    <a:pt x="982980" y="57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605653" y="4641541"/>
            <a:ext cx="608640" cy="257026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587" b="1" spc="9" dirty="0">
                <a:solidFill>
                  <a:srgbClr val="660066"/>
                </a:solidFill>
                <a:latin typeface="Times New Roman"/>
                <a:cs typeface="Times New Roman"/>
              </a:rPr>
              <a:t>d</a:t>
            </a:r>
            <a:r>
              <a:rPr sz="1587" b="1" spc="-5" dirty="0">
                <a:solidFill>
                  <a:srgbClr val="660066"/>
                </a:solidFill>
                <a:latin typeface="Times New Roman"/>
                <a:cs typeface="Times New Roman"/>
              </a:rPr>
              <a:t>efe</a:t>
            </a:r>
            <a:r>
              <a:rPr sz="1587" b="1" dirty="0">
                <a:solidFill>
                  <a:srgbClr val="660066"/>
                </a:solidFill>
                <a:latin typeface="Times New Roman"/>
                <a:cs typeface="Times New Roman"/>
              </a:rPr>
              <a:t>i</a:t>
            </a:r>
            <a:r>
              <a:rPr sz="1587" b="1" spc="-9" dirty="0">
                <a:solidFill>
                  <a:srgbClr val="660066"/>
                </a:solidFill>
                <a:latin typeface="Times New Roman"/>
                <a:cs typeface="Times New Roman"/>
              </a:rPr>
              <a:t>t</a:t>
            </a:r>
            <a:r>
              <a:rPr sz="1587" b="1" spc="5" dirty="0">
                <a:solidFill>
                  <a:srgbClr val="660066"/>
                </a:solidFill>
                <a:latin typeface="Times New Roman"/>
                <a:cs typeface="Times New Roman"/>
              </a:rPr>
              <a:t>o</a:t>
            </a:r>
            <a:endParaRPr sz="158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30570" y="2732155"/>
            <a:ext cx="2275059" cy="2410377"/>
          </a:xfrm>
          <a:custGeom>
            <a:avLst/>
            <a:gdLst/>
            <a:ahLst/>
            <a:cxnLst/>
            <a:rect l="l" t="t" r="r" b="b"/>
            <a:pathLst>
              <a:path w="2508885" h="2658110">
                <a:moveTo>
                  <a:pt x="47244" y="2641079"/>
                </a:moveTo>
                <a:lnTo>
                  <a:pt x="45707" y="2638044"/>
                </a:lnTo>
                <a:lnTo>
                  <a:pt x="39611" y="2638044"/>
                </a:lnTo>
                <a:lnTo>
                  <a:pt x="36576" y="2641079"/>
                </a:lnTo>
                <a:lnTo>
                  <a:pt x="36576" y="2645664"/>
                </a:lnTo>
                <a:lnTo>
                  <a:pt x="39611" y="2648712"/>
                </a:lnTo>
                <a:lnTo>
                  <a:pt x="45707" y="2648712"/>
                </a:lnTo>
                <a:lnTo>
                  <a:pt x="47244" y="2645664"/>
                </a:lnTo>
                <a:lnTo>
                  <a:pt x="47244" y="2641079"/>
                </a:lnTo>
                <a:close/>
              </a:path>
              <a:path w="2508885" h="2658110">
                <a:moveTo>
                  <a:pt x="47244" y="2619743"/>
                </a:moveTo>
                <a:lnTo>
                  <a:pt x="45707" y="2616695"/>
                </a:lnTo>
                <a:lnTo>
                  <a:pt x="39611" y="2616695"/>
                </a:lnTo>
                <a:lnTo>
                  <a:pt x="36576" y="2619743"/>
                </a:lnTo>
                <a:lnTo>
                  <a:pt x="36576" y="2625852"/>
                </a:lnTo>
                <a:lnTo>
                  <a:pt x="39611" y="2627363"/>
                </a:lnTo>
                <a:lnTo>
                  <a:pt x="45707" y="2627363"/>
                </a:lnTo>
                <a:lnTo>
                  <a:pt x="47244" y="2625852"/>
                </a:lnTo>
                <a:lnTo>
                  <a:pt x="47244" y="2619743"/>
                </a:lnTo>
                <a:close/>
              </a:path>
              <a:path w="2508885" h="2658110">
                <a:moveTo>
                  <a:pt x="47244" y="2598420"/>
                </a:moveTo>
                <a:lnTo>
                  <a:pt x="45707" y="2596896"/>
                </a:lnTo>
                <a:lnTo>
                  <a:pt x="39611" y="2596896"/>
                </a:lnTo>
                <a:lnTo>
                  <a:pt x="36576" y="2598420"/>
                </a:lnTo>
                <a:lnTo>
                  <a:pt x="36576" y="2604516"/>
                </a:lnTo>
                <a:lnTo>
                  <a:pt x="39611" y="2606027"/>
                </a:lnTo>
                <a:lnTo>
                  <a:pt x="45707" y="2606027"/>
                </a:lnTo>
                <a:lnTo>
                  <a:pt x="47244" y="2604516"/>
                </a:lnTo>
                <a:lnTo>
                  <a:pt x="47244" y="2598420"/>
                </a:lnTo>
                <a:close/>
              </a:path>
              <a:path w="2508885" h="2658110">
                <a:moveTo>
                  <a:pt x="47244" y="2577084"/>
                </a:moveTo>
                <a:lnTo>
                  <a:pt x="45707" y="2575547"/>
                </a:lnTo>
                <a:lnTo>
                  <a:pt x="39611" y="2575547"/>
                </a:lnTo>
                <a:lnTo>
                  <a:pt x="36576" y="2577084"/>
                </a:lnTo>
                <a:lnTo>
                  <a:pt x="36576" y="2583180"/>
                </a:lnTo>
                <a:lnTo>
                  <a:pt x="39611" y="2586228"/>
                </a:lnTo>
                <a:lnTo>
                  <a:pt x="45707" y="2586228"/>
                </a:lnTo>
                <a:lnTo>
                  <a:pt x="47244" y="2583180"/>
                </a:lnTo>
                <a:lnTo>
                  <a:pt x="47244" y="2577084"/>
                </a:lnTo>
                <a:close/>
              </a:path>
              <a:path w="2508885" h="2658110">
                <a:moveTo>
                  <a:pt x="47244" y="2555748"/>
                </a:moveTo>
                <a:lnTo>
                  <a:pt x="45707" y="2554211"/>
                </a:lnTo>
                <a:lnTo>
                  <a:pt x="39611" y="2554211"/>
                </a:lnTo>
                <a:lnTo>
                  <a:pt x="36576" y="2555748"/>
                </a:lnTo>
                <a:lnTo>
                  <a:pt x="36576" y="2561844"/>
                </a:lnTo>
                <a:lnTo>
                  <a:pt x="39611" y="2564879"/>
                </a:lnTo>
                <a:lnTo>
                  <a:pt x="45707" y="2564879"/>
                </a:lnTo>
                <a:lnTo>
                  <a:pt x="47244" y="2561844"/>
                </a:lnTo>
                <a:lnTo>
                  <a:pt x="47244" y="2555748"/>
                </a:lnTo>
                <a:close/>
              </a:path>
              <a:path w="2508885" h="2658110">
                <a:moveTo>
                  <a:pt x="47244" y="2535936"/>
                </a:moveTo>
                <a:lnTo>
                  <a:pt x="45707" y="2532875"/>
                </a:lnTo>
                <a:lnTo>
                  <a:pt x="39611" y="2532875"/>
                </a:lnTo>
                <a:lnTo>
                  <a:pt x="36576" y="2535936"/>
                </a:lnTo>
                <a:lnTo>
                  <a:pt x="36576" y="2540495"/>
                </a:lnTo>
                <a:lnTo>
                  <a:pt x="39611" y="2543543"/>
                </a:lnTo>
                <a:lnTo>
                  <a:pt x="45707" y="2543543"/>
                </a:lnTo>
                <a:lnTo>
                  <a:pt x="47244" y="2540495"/>
                </a:lnTo>
                <a:lnTo>
                  <a:pt x="47244" y="2535936"/>
                </a:lnTo>
                <a:close/>
              </a:path>
              <a:path w="2508885" h="2658110">
                <a:moveTo>
                  <a:pt x="47244" y="2514600"/>
                </a:moveTo>
                <a:lnTo>
                  <a:pt x="45707" y="2511552"/>
                </a:lnTo>
                <a:lnTo>
                  <a:pt x="39611" y="2511552"/>
                </a:lnTo>
                <a:lnTo>
                  <a:pt x="36576" y="2514600"/>
                </a:lnTo>
                <a:lnTo>
                  <a:pt x="36576" y="2520696"/>
                </a:lnTo>
                <a:lnTo>
                  <a:pt x="39611" y="2522220"/>
                </a:lnTo>
                <a:lnTo>
                  <a:pt x="45707" y="2522220"/>
                </a:lnTo>
                <a:lnTo>
                  <a:pt x="47244" y="2520696"/>
                </a:lnTo>
                <a:lnTo>
                  <a:pt x="47244" y="2514600"/>
                </a:lnTo>
                <a:close/>
              </a:path>
              <a:path w="2508885" h="2658110">
                <a:moveTo>
                  <a:pt x="47244" y="2493264"/>
                </a:moveTo>
                <a:lnTo>
                  <a:pt x="45707" y="2491727"/>
                </a:lnTo>
                <a:lnTo>
                  <a:pt x="39611" y="2491727"/>
                </a:lnTo>
                <a:lnTo>
                  <a:pt x="36576" y="2493264"/>
                </a:lnTo>
                <a:lnTo>
                  <a:pt x="36576" y="2499347"/>
                </a:lnTo>
                <a:lnTo>
                  <a:pt x="39611" y="2500884"/>
                </a:lnTo>
                <a:lnTo>
                  <a:pt x="45707" y="2500884"/>
                </a:lnTo>
                <a:lnTo>
                  <a:pt x="47244" y="2499347"/>
                </a:lnTo>
                <a:lnTo>
                  <a:pt x="47244" y="2493264"/>
                </a:lnTo>
                <a:close/>
              </a:path>
              <a:path w="2508885" h="2658110">
                <a:moveTo>
                  <a:pt x="47244" y="2471928"/>
                </a:moveTo>
                <a:lnTo>
                  <a:pt x="45707" y="2470404"/>
                </a:lnTo>
                <a:lnTo>
                  <a:pt x="39611" y="2470404"/>
                </a:lnTo>
                <a:lnTo>
                  <a:pt x="36576" y="2471928"/>
                </a:lnTo>
                <a:lnTo>
                  <a:pt x="36576" y="2478011"/>
                </a:lnTo>
                <a:lnTo>
                  <a:pt x="39611" y="2481059"/>
                </a:lnTo>
                <a:lnTo>
                  <a:pt x="45707" y="2481059"/>
                </a:lnTo>
                <a:lnTo>
                  <a:pt x="47244" y="2478011"/>
                </a:lnTo>
                <a:lnTo>
                  <a:pt x="47244" y="2471928"/>
                </a:lnTo>
                <a:close/>
              </a:path>
              <a:path w="2508885" h="2658110">
                <a:moveTo>
                  <a:pt x="47244" y="2452116"/>
                </a:moveTo>
                <a:lnTo>
                  <a:pt x="45707" y="2449068"/>
                </a:lnTo>
                <a:lnTo>
                  <a:pt x="39611" y="2449068"/>
                </a:lnTo>
                <a:lnTo>
                  <a:pt x="36576" y="2452116"/>
                </a:lnTo>
                <a:lnTo>
                  <a:pt x="36576" y="2456675"/>
                </a:lnTo>
                <a:lnTo>
                  <a:pt x="39611" y="2459736"/>
                </a:lnTo>
                <a:lnTo>
                  <a:pt x="45707" y="2459736"/>
                </a:lnTo>
                <a:lnTo>
                  <a:pt x="47244" y="2456675"/>
                </a:lnTo>
                <a:lnTo>
                  <a:pt x="47244" y="2452116"/>
                </a:lnTo>
                <a:close/>
              </a:path>
              <a:path w="2508885" h="2658110">
                <a:moveTo>
                  <a:pt x="47244" y="2430780"/>
                </a:moveTo>
                <a:lnTo>
                  <a:pt x="45707" y="2427732"/>
                </a:lnTo>
                <a:lnTo>
                  <a:pt x="39611" y="2427732"/>
                </a:lnTo>
                <a:lnTo>
                  <a:pt x="36576" y="2430780"/>
                </a:lnTo>
                <a:lnTo>
                  <a:pt x="36576" y="2436863"/>
                </a:lnTo>
                <a:lnTo>
                  <a:pt x="39611" y="2438400"/>
                </a:lnTo>
                <a:lnTo>
                  <a:pt x="45707" y="2438400"/>
                </a:lnTo>
                <a:lnTo>
                  <a:pt x="47244" y="2436863"/>
                </a:lnTo>
                <a:lnTo>
                  <a:pt x="47244" y="2430780"/>
                </a:lnTo>
                <a:close/>
              </a:path>
              <a:path w="2508885" h="2658110">
                <a:moveTo>
                  <a:pt x="47244" y="2409444"/>
                </a:moveTo>
                <a:lnTo>
                  <a:pt x="45707" y="2406396"/>
                </a:lnTo>
                <a:lnTo>
                  <a:pt x="39611" y="2406396"/>
                </a:lnTo>
                <a:lnTo>
                  <a:pt x="36576" y="2409444"/>
                </a:lnTo>
                <a:lnTo>
                  <a:pt x="36576" y="2415527"/>
                </a:lnTo>
                <a:lnTo>
                  <a:pt x="39611" y="2417064"/>
                </a:lnTo>
                <a:lnTo>
                  <a:pt x="45707" y="2417064"/>
                </a:lnTo>
                <a:lnTo>
                  <a:pt x="47244" y="2415527"/>
                </a:lnTo>
                <a:lnTo>
                  <a:pt x="47244" y="2409444"/>
                </a:lnTo>
                <a:close/>
              </a:path>
              <a:path w="2508885" h="2658110">
                <a:moveTo>
                  <a:pt x="47244" y="2388095"/>
                </a:moveTo>
                <a:lnTo>
                  <a:pt x="45707" y="2386584"/>
                </a:lnTo>
                <a:lnTo>
                  <a:pt x="39611" y="2386584"/>
                </a:lnTo>
                <a:lnTo>
                  <a:pt x="36576" y="2388095"/>
                </a:lnTo>
                <a:lnTo>
                  <a:pt x="36576" y="2394204"/>
                </a:lnTo>
                <a:lnTo>
                  <a:pt x="39611" y="2397252"/>
                </a:lnTo>
                <a:lnTo>
                  <a:pt x="45707" y="2397252"/>
                </a:lnTo>
                <a:lnTo>
                  <a:pt x="47244" y="2394204"/>
                </a:lnTo>
                <a:lnTo>
                  <a:pt x="47244" y="2388095"/>
                </a:lnTo>
                <a:close/>
              </a:path>
              <a:path w="2508885" h="2658110">
                <a:moveTo>
                  <a:pt x="47244" y="2366759"/>
                </a:moveTo>
                <a:lnTo>
                  <a:pt x="45707" y="2365248"/>
                </a:lnTo>
                <a:lnTo>
                  <a:pt x="39611" y="2365248"/>
                </a:lnTo>
                <a:lnTo>
                  <a:pt x="36576" y="2366759"/>
                </a:lnTo>
                <a:lnTo>
                  <a:pt x="36576" y="2372868"/>
                </a:lnTo>
                <a:lnTo>
                  <a:pt x="39611" y="2375916"/>
                </a:lnTo>
                <a:lnTo>
                  <a:pt x="45707" y="2375916"/>
                </a:lnTo>
                <a:lnTo>
                  <a:pt x="47244" y="2372868"/>
                </a:lnTo>
                <a:lnTo>
                  <a:pt x="47244" y="2366759"/>
                </a:lnTo>
                <a:close/>
              </a:path>
              <a:path w="2508885" h="2658110">
                <a:moveTo>
                  <a:pt x="47244" y="2346947"/>
                </a:moveTo>
                <a:lnTo>
                  <a:pt x="45707" y="2343912"/>
                </a:lnTo>
                <a:lnTo>
                  <a:pt x="39611" y="2343912"/>
                </a:lnTo>
                <a:lnTo>
                  <a:pt x="36576" y="2346947"/>
                </a:lnTo>
                <a:lnTo>
                  <a:pt x="36576" y="2351532"/>
                </a:lnTo>
                <a:lnTo>
                  <a:pt x="39611" y="2354580"/>
                </a:lnTo>
                <a:lnTo>
                  <a:pt x="45707" y="2354580"/>
                </a:lnTo>
                <a:lnTo>
                  <a:pt x="47244" y="2351532"/>
                </a:lnTo>
                <a:lnTo>
                  <a:pt x="47244" y="2346947"/>
                </a:lnTo>
                <a:close/>
              </a:path>
              <a:path w="2508885" h="2658110">
                <a:moveTo>
                  <a:pt x="47244" y="2325611"/>
                </a:moveTo>
                <a:lnTo>
                  <a:pt x="45707" y="2322563"/>
                </a:lnTo>
                <a:lnTo>
                  <a:pt x="39611" y="2322563"/>
                </a:lnTo>
                <a:lnTo>
                  <a:pt x="36576" y="2325611"/>
                </a:lnTo>
                <a:lnTo>
                  <a:pt x="36576" y="2331720"/>
                </a:lnTo>
                <a:lnTo>
                  <a:pt x="39611" y="2333244"/>
                </a:lnTo>
                <a:lnTo>
                  <a:pt x="45707" y="2333244"/>
                </a:lnTo>
                <a:lnTo>
                  <a:pt x="47244" y="2331720"/>
                </a:lnTo>
                <a:lnTo>
                  <a:pt x="47244" y="2325611"/>
                </a:lnTo>
                <a:close/>
              </a:path>
              <a:path w="2508885" h="2658110">
                <a:moveTo>
                  <a:pt x="47244" y="2304275"/>
                </a:moveTo>
                <a:lnTo>
                  <a:pt x="45707" y="2301227"/>
                </a:lnTo>
                <a:lnTo>
                  <a:pt x="39611" y="2301227"/>
                </a:lnTo>
                <a:lnTo>
                  <a:pt x="36576" y="2304275"/>
                </a:lnTo>
                <a:lnTo>
                  <a:pt x="36576" y="2310384"/>
                </a:lnTo>
                <a:lnTo>
                  <a:pt x="39611" y="2311895"/>
                </a:lnTo>
                <a:lnTo>
                  <a:pt x="45707" y="2311895"/>
                </a:lnTo>
                <a:lnTo>
                  <a:pt x="47244" y="2310384"/>
                </a:lnTo>
                <a:lnTo>
                  <a:pt x="47244" y="2304275"/>
                </a:lnTo>
                <a:close/>
              </a:path>
              <a:path w="2508885" h="2658110">
                <a:moveTo>
                  <a:pt x="47244" y="2282952"/>
                </a:moveTo>
                <a:lnTo>
                  <a:pt x="45707" y="2281428"/>
                </a:lnTo>
                <a:lnTo>
                  <a:pt x="39611" y="2281428"/>
                </a:lnTo>
                <a:lnTo>
                  <a:pt x="36576" y="2282952"/>
                </a:lnTo>
                <a:lnTo>
                  <a:pt x="36576" y="2289048"/>
                </a:lnTo>
                <a:lnTo>
                  <a:pt x="39611" y="2292096"/>
                </a:lnTo>
                <a:lnTo>
                  <a:pt x="45707" y="2292096"/>
                </a:lnTo>
                <a:lnTo>
                  <a:pt x="47244" y="2289048"/>
                </a:lnTo>
                <a:lnTo>
                  <a:pt x="47244" y="2282952"/>
                </a:lnTo>
                <a:close/>
              </a:path>
              <a:path w="2508885" h="2658110">
                <a:moveTo>
                  <a:pt x="47244" y="2261616"/>
                </a:moveTo>
                <a:lnTo>
                  <a:pt x="45707" y="2260079"/>
                </a:lnTo>
                <a:lnTo>
                  <a:pt x="39611" y="2260079"/>
                </a:lnTo>
                <a:lnTo>
                  <a:pt x="36576" y="2261616"/>
                </a:lnTo>
                <a:lnTo>
                  <a:pt x="36576" y="2267712"/>
                </a:lnTo>
                <a:lnTo>
                  <a:pt x="39611" y="2270747"/>
                </a:lnTo>
                <a:lnTo>
                  <a:pt x="45707" y="2270747"/>
                </a:lnTo>
                <a:lnTo>
                  <a:pt x="47244" y="2267712"/>
                </a:lnTo>
                <a:lnTo>
                  <a:pt x="47244" y="2261616"/>
                </a:lnTo>
                <a:close/>
              </a:path>
              <a:path w="2508885" h="2658110">
                <a:moveTo>
                  <a:pt x="47244" y="2241804"/>
                </a:moveTo>
                <a:lnTo>
                  <a:pt x="45707" y="2238743"/>
                </a:lnTo>
                <a:lnTo>
                  <a:pt x="39611" y="2238743"/>
                </a:lnTo>
                <a:lnTo>
                  <a:pt x="36576" y="2241804"/>
                </a:lnTo>
                <a:lnTo>
                  <a:pt x="36576" y="2246363"/>
                </a:lnTo>
                <a:lnTo>
                  <a:pt x="39611" y="2249411"/>
                </a:lnTo>
                <a:lnTo>
                  <a:pt x="45707" y="2249411"/>
                </a:lnTo>
                <a:lnTo>
                  <a:pt x="47244" y="2246363"/>
                </a:lnTo>
                <a:lnTo>
                  <a:pt x="47244" y="2241804"/>
                </a:lnTo>
                <a:close/>
              </a:path>
              <a:path w="2508885" h="2658110">
                <a:moveTo>
                  <a:pt x="47244" y="2220468"/>
                </a:moveTo>
                <a:lnTo>
                  <a:pt x="45707" y="2217420"/>
                </a:lnTo>
                <a:lnTo>
                  <a:pt x="39611" y="2217420"/>
                </a:lnTo>
                <a:lnTo>
                  <a:pt x="36576" y="2220468"/>
                </a:lnTo>
                <a:lnTo>
                  <a:pt x="36576" y="2226564"/>
                </a:lnTo>
                <a:lnTo>
                  <a:pt x="39611" y="2228075"/>
                </a:lnTo>
                <a:lnTo>
                  <a:pt x="45707" y="2228075"/>
                </a:lnTo>
                <a:lnTo>
                  <a:pt x="47244" y="2226564"/>
                </a:lnTo>
                <a:lnTo>
                  <a:pt x="47244" y="2220468"/>
                </a:lnTo>
                <a:close/>
              </a:path>
              <a:path w="2508885" h="2658110">
                <a:moveTo>
                  <a:pt x="47244" y="2199132"/>
                </a:moveTo>
                <a:lnTo>
                  <a:pt x="45707" y="2197595"/>
                </a:lnTo>
                <a:lnTo>
                  <a:pt x="39611" y="2197595"/>
                </a:lnTo>
                <a:lnTo>
                  <a:pt x="36576" y="2199132"/>
                </a:lnTo>
                <a:lnTo>
                  <a:pt x="36576" y="2205228"/>
                </a:lnTo>
                <a:lnTo>
                  <a:pt x="39611" y="2206752"/>
                </a:lnTo>
                <a:lnTo>
                  <a:pt x="45707" y="2206752"/>
                </a:lnTo>
                <a:lnTo>
                  <a:pt x="47244" y="2205228"/>
                </a:lnTo>
                <a:lnTo>
                  <a:pt x="47244" y="2199132"/>
                </a:lnTo>
                <a:close/>
              </a:path>
              <a:path w="2508885" h="2658110">
                <a:moveTo>
                  <a:pt x="47244" y="2177796"/>
                </a:moveTo>
                <a:lnTo>
                  <a:pt x="45707" y="2176259"/>
                </a:lnTo>
                <a:lnTo>
                  <a:pt x="39611" y="2176259"/>
                </a:lnTo>
                <a:lnTo>
                  <a:pt x="36576" y="2177796"/>
                </a:lnTo>
                <a:lnTo>
                  <a:pt x="36576" y="2183879"/>
                </a:lnTo>
                <a:lnTo>
                  <a:pt x="39611" y="2186927"/>
                </a:lnTo>
                <a:lnTo>
                  <a:pt x="45707" y="2186927"/>
                </a:lnTo>
                <a:lnTo>
                  <a:pt x="47244" y="2183879"/>
                </a:lnTo>
                <a:lnTo>
                  <a:pt x="47244" y="2177796"/>
                </a:lnTo>
                <a:close/>
              </a:path>
              <a:path w="2508885" h="2658110">
                <a:moveTo>
                  <a:pt x="47244" y="2156447"/>
                </a:moveTo>
                <a:lnTo>
                  <a:pt x="45707" y="2154936"/>
                </a:lnTo>
                <a:lnTo>
                  <a:pt x="39611" y="2154936"/>
                </a:lnTo>
                <a:lnTo>
                  <a:pt x="36576" y="2156447"/>
                </a:lnTo>
                <a:lnTo>
                  <a:pt x="36576" y="2162543"/>
                </a:lnTo>
                <a:lnTo>
                  <a:pt x="39611" y="2165591"/>
                </a:lnTo>
                <a:lnTo>
                  <a:pt x="45707" y="2165591"/>
                </a:lnTo>
                <a:lnTo>
                  <a:pt x="47244" y="2162543"/>
                </a:lnTo>
                <a:lnTo>
                  <a:pt x="47244" y="2156447"/>
                </a:lnTo>
                <a:close/>
              </a:path>
              <a:path w="2508885" h="2658110">
                <a:moveTo>
                  <a:pt x="47244" y="2136648"/>
                </a:moveTo>
                <a:lnTo>
                  <a:pt x="45707" y="2133600"/>
                </a:lnTo>
                <a:lnTo>
                  <a:pt x="39611" y="2133600"/>
                </a:lnTo>
                <a:lnTo>
                  <a:pt x="36576" y="2136648"/>
                </a:lnTo>
                <a:lnTo>
                  <a:pt x="36576" y="2142744"/>
                </a:lnTo>
                <a:lnTo>
                  <a:pt x="39611" y="2144268"/>
                </a:lnTo>
                <a:lnTo>
                  <a:pt x="45707" y="2144268"/>
                </a:lnTo>
                <a:lnTo>
                  <a:pt x="47244" y="2142744"/>
                </a:lnTo>
                <a:lnTo>
                  <a:pt x="47244" y="2136648"/>
                </a:lnTo>
                <a:close/>
              </a:path>
              <a:path w="2508885" h="2658110">
                <a:moveTo>
                  <a:pt x="47244" y="2115312"/>
                </a:moveTo>
                <a:lnTo>
                  <a:pt x="45707" y="2112264"/>
                </a:lnTo>
                <a:lnTo>
                  <a:pt x="39611" y="2112264"/>
                </a:lnTo>
                <a:lnTo>
                  <a:pt x="36576" y="2115312"/>
                </a:lnTo>
                <a:lnTo>
                  <a:pt x="36576" y="2121395"/>
                </a:lnTo>
                <a:lnTo>
                  <a:pt x="39611" y="2122932"/>
                </a:lnTo>
                <a:lnTo>
                  <a:pt x="45707" y="2122932"/>
                </a:lnTo>
                <a:lnTo>
                  <a:pt x="47244" y="2121395"/>
                </a:lnTo>
                <a:lnTo>
                  <a:pt x="47244" y="2115312"/>
                </a:lnTo>
                <a:close/>
              </a:path>
              <a:path w="2508885" h="2658110">
                <a:moveTo>
                  <a:pt x="47244" y="2093963"/>
                </a:moveTo>
                <a:lnTo>
                  <a:pt x="45707" y="2092452"/>
                </a:lnTo>
                <a:lnTo>
                  <a:pt x="39611" y="2092452"/>
                </a:lnTo>
                <a:lnTo>
                  <a:pt x="36576" y="2093963"/>
                </a:lnTo>
                <a:lnTo>
                  <a:pt x="36576" y="2100059"/>
                </a:lnTo>
                <a:lnTo>
                  <a:pt x="39611" y="2101596"/>
                </a:lnTo>
                <a:lnTo>
                  <a:pt x="45707" y="2101596"/>
                </a:lnTo>
                <a:lnTo>
                  <a:pt x="47244" y="2100059"/>
                </a:lnTo>
                <a:lnTo>
                  <a:pt x="47244" y="2093963"/>
                </a:lnTo>
                <a:close/>
              </a:path>
              <a:path w="2508885" h="2658110">
                <a:moveTo>
                  <a:pt x="47244" y="2072627"/>
                </a:moveTo>
                <a:lnTo>
                  <a:pt x="45707" y="2071116"/>
                </a:lnTo>
                <a:lnTo>
                  <a:pt x="39611" y="2071116"/>
                </a:lnTo>
                <a:lnTo>
                  <a:pt x="36576" y="2072627"/>
                </a:lnTo>
                <a:lnTo>
                  <a:pt x="36576" y="2078736"/>
                </a:lnTo>
                <a:lnTo>
                  <a:pt x="39611" y="2081784"/>
                </a:lnTo>
                <a:lnTo>
                  <a:pt x="45707" y="2081784"/>
                </a:lnTo>
                <a:lnTo>
                  <a:pt x="47244" y="2078736"/>
                </a:lnTo>
                <a:lnTo>
                  <a:pt x="47244" y="2072627"/>
                </a:lnTo>
                <a:close/>
              </a:path>
              <a:path w="2508885" h="2658110">
                <a:moveTo>
                  <a:pt x="47244" y="2052828"/>
                </a:moveTo>
                <a:lnTo>
                  <a:pt x="45707" y="2049780"/>
                </a:lnTo>
                <a:lnTo>
                  <a:pt x="39611" y="2049780"/>
                </a:lnTo>
                <a:lnTo>
                  <a:pt x="36576" y="2052828"/>
                </a:lnTo>
                <a:lnTo>
                  <a:pt x="36576" y="2057400"/>
                </a:lnTo>
                <a:lnTo>
                  <a:pt x="39611" y="2060448"/>
                </a:lnTo>
                <a:lnTo>
                  <a:pt x="45707" y="2060448"/>
                </a:lnTo>
                <a:lnTo>
                  <a:pt x="47244" y="2057400"/>
                </a:lnTo>
                <a:lnTo>
                  <a:pt x="47244" y="2052828"/>
                </a:lnTo>
                <a:close/>
              </a:path>
              <a:path w="2508885" h="2658110">
                <a:moveTo>
                  <a:pt x="47244" y="2031479"/>
                </a:moveTo>
                <a:lnTo>
                  <a:pt x="45707" y="2028444"/>
                </a:lnTo>
                <a:lnTo>
                  <a:pt x="39611" y="2028444"/>
                </a:lnTo>
                <a:lnTo>
                  <a:pt x="36576" y="2031479"/>
                </a:lnTo>
                <a:lnTo>
                  <a:pt x="36576" y="2037575"/>
                </a:lnTo>
                <a:lnTo>
                  <a:pt x="39611" y="2039112"/>
                </a:lnTo>
                <a:lnTo>
                  <a:pt x="45707" y="2039112"/>
                </a:lnTo>
                <a:lnTo>
                  <a:pt x="47244" y="2037575"/>
                </a:lnTo>
                <a:lnTo>
                  <a:pt x="47244" y="2031479"/>
                </a:lnTo>
                <a:close/>
              </a:path>
              <a:path w="2508885" h="2658110">
                <a:moveTo>
                  <a:pt x="47244" y="2010143"/>
                </a:moveTo>
                <a:lnTo>
                  <a:pt x="45707" y="2007095"/>
                </a:lnTo>
                <a:lnTo>
                  <a:pt x="39611" y="2007095"/>
                </a:lnTo>
                <a:lnTo>
                  <a:pt x="36576" y="2010143"/>
                </a:lnTo>
                <a:lnTo>
                  <a:pt x="36576" y="2016252"/>
                </a:lnTo>
                <a:lnTo>
                  <a:pt x="39611" y="2017763"/>
                </a:lnTo>
                <a:lnTo>
                  <a:pt x="45707" y="2017763"/>
                </a:lnTo>
                <a:lnTo>
                  <a:pt x="47244" y="2016252"/>
                </a:lnTo>
                <a:lnTo>
                  <a:pt x="47244" y="2010143"/>
                </a:lnTo>
                <a:close/>
              </a:path>
              <a:path w="2508885" h="2658110">
                <a:moveTo>
                  <a:pt x="47244" y="1988820"/>
                </a:moveTo>
                <a:lnTo>
                  <a:pt x="45707" y="1987296"/>
                </a:lnTo>
                <a:lnTo>
                  <a:pt x="39611" y="1987296"/>
                </a:lnTo>
                <a:lnTo>
                  <a:pt x="36576" y="1988820"/>
                </a:lnTo>
                <a:lnTo>
                  <a:pt x="36576" y="1994916"/>
                </a:lnTo>
                <a:lnTo>
                  <a:pt x="39611" y="1997964"/>
                </a:lnTo>
                <a:lnTo>
                  <a:pt x="45707" y="1997964"/>
                </a:lnTo>
                <a:lnTo>
                  <a:pt x="47244" y="1994916"/>
                </a:lnTo>
                <a:lnTo>
                  <a:pt x="47244" y="1988820"/>
                </a:lnTo>
                <a:close/>
              </a:path>
              <a:path w="2508885" h="2658110">
                <a:moveTo>
                  <a:pt x="47244" y="1967484"/>
                </a:moveTo>
                <a:lnTo>
                  <a:pt x="45707" y="1965947"/>
                </a:lnTo>
                <a:lnTo>
                  <a:pt x="39611" y="1965947"/>
                </a:lnTo>
                <a:lnTo>
                  <a:pt x="36576" y="1967484"/>
                </a:lnTo>
                <a:lnTo>
                  <a:pt x="36576" y="1973580"/>
                </a:lnTo>
                <a:lnTo>
                  <a:pt x="39611" y="1976628"/>
                </a:lnTo>
                <a:lnTo>
                  <a:pt x="45707" y="1976628"/>
                </a:lnTo>
                <a:lnTo>
                  <a:pt x="47244" y="1973580"/>
                </a:lnTo>
                <a:lnTo>
                  <a:pt x="47244" y="1967484"/>
                </a:lnTo>
                <a:close/>
              </a:path>
              <a:path w="2508885" h="2658110">
                <a:moveTo>
                  <a:pt x="47244" y="1947659"/>
                </a:moveTo>
                <a:lnTo>
                  <a:pt x="45707" y="1944611"/>
                </a:lnTo>
                <a:lnTo>
                  <a:pt x="39611" y="1944611"/>
                </a:lnTo>
                <a:lnTo>
                  <a:pt x="36576" y="1947659"/>
                </a:lnTo>
                <a:lnTo>
                  <a:pt x="36576" y="1952244"/>
                </a:lnTo>
                <a:lnTo>
                  <a:pt x="39611" y="1955279"/>
                </a:lnTo>
                <a:lnTo>
                  <a:pt x="45707" y="1955279"/>
                </a:lnTo>
                <a:lnTo>
                  <a:pt x="47244" y="1952244"/>
                </a:lnTo>
                <a:lnTo>
                  <a:pt x="47244" y="1947659"/>
                </a:lnTo>
                <a:close/>
              </a:path>
              <a:path w="2508885" h="2658110">
                <a:moveTo>
                  <a:pt x="47244" y="1926336"/>
                </a:moveTo>
                <a:lnTo>
                  <a:pt x="45707" y="1923275"/>
                </a:lnTo>
                <a:lnTo>
                  <a:pt x="39611" y="1923275"/>
                </a:lnTo>
                <a:lnTo>
                  <a:pt x="36576" y="1926336"/>
                </a:lnTo>
                <a:lnTo>
                  <a:pt x="36576" y="1932432"/>
                </a:lnTo>
                <a:lnTo>
                  <a:pt x="39611" y="1933943"/>
                </a:lnTo>
                <a:lnTo>
                  <a:pt x="45707" y="1933943"/>
                </a:lnTo>
                <a:lnTo>
                  <a:pt x="47244" y="1932432"/>
                </a:lnTo>
                <a:lnTo>
                  <a:pt x="47244" y="1926336"/>
                </a:lnTo>
                <a:close/>
              </a:path>
              <a:path w="2508885" h="2658110">
                <a:moveTo>
                  <a:pt x="47244" y="1905000"/>
                </a:moveTo>
                <a:lnTo>
                  <a:pt x="45707" y="1901952"/>
                </a:lnTo>
                <a:lnTo>
                  <a:pt x="39611" y="1901952"/>
                </a:lnTo>
                <a:lnTo>
                  <a:pt x="36576" y="1905000"/>
                </a:lnTo>
                <a:lnTo>
                  <a:pt x="36576" y="1911096"/>
                </a:lnTo>
                <a:lnTo>
                  <a:pt x="39611" y="1912620"/>
                </a:lnTo>
                <a:lnTo>
                  <a:pt x="45707" y="1912620"/>
                </a:lnTo>
                <a:lnTo>
                  <a:pt x="47244" y="1911096"/>
                </a:lnTo>
                <a:lnTo>
                  <a:pt x="47244" y="1905000"/>
                </a:lnTo>
                <a:close/>
              </a:path>
              <a:path w="2508885" h="2658110">
                <a:moveTo>
                  <a:pt x="47244" y="1883664"/>
                </a:moveTo>
                <a:lnTo>
                  <a:pt x="45707" y="1882127"/>
                </a:lnTo>
                <a:lnTo>
                  <a:pt x="39611" y="1882127"/>
                </a:lnTo>
                <a:lnTo>
                  <a:pt x="36576" y="1883664"/>
                </a:lnTo>
                <a:lnTo>
                  <a:pt x="36576" y="1889747"/>
                </a:lnTo>
                <a:lnTo>
                  <a:pt x="39611" y="1892795"/>
                </a:lnTo>
                <a:lnTo>
                  <a:pt x="45707" y="1892795"/>
                </a:lnTo>
                <a:lnTo>
                  <a:pt x="47244" y="1889747"/>
                </a:lnTo>
                <a:lnTo>
                  <a:pt x="47244" y="1883664"/>
                </a:lnTo>
                <a:close/>
              </a:path>
              <a:path w="2508885" h="2658110">
                <a:moveTo>
                  <a:pt x="47244" y="1862328"/>
                </a:moveTo>
                <a:lnTo>
                  <a:pt x="45707" y="1860791"/>
                </a:lnTo>
                <a:lnTo>
                  <a:pt x="39611" y="1860791"/>
                </a:lnTo>
                <a:lnTo>
                  <a:pt x="36576" y="1862328"/>
                </a:lnTo>
                <a:lnTo>
                  <a:pt x="36576" y="1868411"/>
                </a:lnTo>
                <a:lnTo>
                  <a:pt x="39611" y="1871459"/>
                </a:lnTo>
                <a:lnTo>
                  <a:pt x="45707" y="1871459"/>
                </a:lnTo>
                <a:lnTo>
                  <a:pt x="47244" y="1868411"/>
                </a:lnTo>
                <a:lnTo>
                  <a:pt x="47244" y="1862328"/>
                </a:lnTo>
                <a:close/>
              </a:path>
              <a:path w="2508885" h="2658110">
                <a:moveTo>
                  <a:pt x="47244" y="1842516"/>
                </a:moveTo>
                <a:lnTo>
                  <a:pt x="45707" y="1839468"/>
                </a:lnTo>
                <a:lnTo>
                  <a:pt x="39611" y="1839468"/>
                </a:lnTo>
                <a:lnTo>
                  <a:pt x="36576" y="1842516"/>
                </a:lnTo>
                <a:lnTo>
                  <a:pt x="36576" y="1847075"/>
                </a:lnTo>
                <a:lnTo>
                  <a:pt x="39611" y="1850136"/>
                </a:lnTo>
                <a:lnTo>
                  <a:pt x="45707" y="1850136"/>
                </a:lnTo>
                <a:lnTo>
                  <a:pt x="47244" y="1847075"/>
                </a:lnTo>
                <a:lnTo>
                  <a:pt x="47244" y="1842516"/>
                </a:lnTo>
                <a:close/>
              </a:path>
              <a:path w="2508885" h="2658110">
                <a:moveTo>
                  <a:pt x="47244" y="1821167"/>
                </a:moveTo>
                <a:lnTo>
                  <a:pt x="45707" y="1818132"/>
                </a:lnTo>
                <a:lnTo>
                  <a:pt x="39611" y="1818132"/>
                </a:lnTo>
                <a:lnTo>
                  <a:pt x="36576" y="1821167"/>
                </a:lnTo>
                <a:lnTo>
                  <a:pt x="36576" y="1827276"/>
                </a:lnTo>
                <a:lnTo>
                  <a:pt x="39611" y="1828800"/>
                </a:lnTo>
                <a:lnTo>
                  <a:pt x="45707" y="1828800"/>
                </a:lnTo>
                <a:lnTo>
                  <a:pt x="47244" y="1827276"/>
                </a:lnTo>
                <a:lnTo>
                  <a:pt x="47244" y="1821167"/>
                </a:lnTo>
                <a:close/>
              </a:path>
              <a:path w="2508885" h="2658110">
                <a:moveTo>
                  <a:pt x="47244" y="1799844"/>
                </a:moveTo>
                <a:lnTo>
                  <a:pt x="45707" y="1798320"/>
                </a:lnTo>
                <a:lnTo>
                  <a:pt x="39611" y="1798320"/>
                </a:lnTo>
                <a:lnTo>
                  <a:pt x="36576" y="1799844"/>
                </a:lnTo>
                <a:lnTo>
                  <a:pt x="36576" y="1805940"/>
                </a:lnTo>
                <a:lnTo>
                  <a:pt x="39611" y="1807451"/>
                </a:lnTo>
                <a:lnTo>
                  <a:pt x="45707" y="1807451"/>
                </a:lnTo>
                <a:lnTo>
                  <a:pt x="47244" y="1805940"/>
                </a:lnTo>
                <a:lnTo>
                  <a:pt x="47244" y="1799844"/>
                </a:lnTo>
                <a:close/>
              </a:path>
              <a:path w="2508885" h="2658110">
                <a:moveTo>
                  <a:pt x="47244" y="1778508"/>
                </a:moveTo>
                <a:lnTo>
                  <a:pt x="45707" y="1776984"/>
                </a:lnTo>
                <a:lnTo>
                  <a:pt x="39611" y="1776984"/>
                </a:lnTo>
                <a:lnTo>
                  <a:pt x="36576" y="1778508"/>
                </a:lnTo>
                <a:lnTo>
                  <a:pt x="36576" y="1784591"/>
                </a:lnTo>
                <a:lnTo>
                  <a:pt x="39611" y="1787652"/>
                </a:lnTo>
                <a:lnTo>
                  <a:pt x="45707" y="1787652"/>
                </a:lnTo>
                <a:lnTo>
                  <a:pt x="47244" y="1784591"/>
                </a:lnTo>
                <a:lnTo>
                  <a:pt x="47244" y="1778508"/>
                </a:lnTo>
                <a:close/>
              </a:path>
              <a:path w="2508885" h="2658110">
                <a:moveTo>
                  <a:pt x="47244" y="1758683"/>
                </a:moveTo>
                <a:lnTo>
                  <a:pt x="45707" y="1755648"/>
                </a:lnTo>
                <a:lnTo>
                  <a:pt x="39611" y="1755648"/>
                </a:lnTo>
                <a:lnTo>
                  <a:pt x="36576" y="1758683"/>
                </a:lnTo>
                <a:lnTo>
                  <a:pt x="36576" y="1763268"/>
                </a:lnTo>
                <a:lnTo>
                  <a:pt x="39611" y="1766316"/>
                </a:lnTo>
                <a:lnTo>
                  <a:pt x="45707" y="1766316"/>
                </a:lnTo>
                <a:lnTo>
                  <a:pt x="47244" y="1763268"/>
                </a:lnTo>
                <a:lnTo>
                  <a:pt x="47244" y="1758683"/>
                </a:lnTo>
                <a:close/>
              </a:path>
              <a:path w="2508885" h="2658110">
                <a:moveTo>
                  <a:pt x="47244" y="1737360"/>
                </a:moveTo>
                <a:lnTo>
                  <a:pt x="45707" y="1734299"/>
                </a:lnTo>
                <a:lnTo>
                  <a:pt x="39611" y="1734299"/>
                </a:lnTo>
                <a:lnTo>
                  <a:pt x="36576" y="1737360"/>
                </a:lnTo>
                <a:lnTo>
                  <a:pt x="36576" y="1743443"/>
                </a:lnTo>
                <a:lnTo>
                  <a:pt x="39611" y="1744967"/>
                </a:lnTo>
                <a:lnTo>
                  <a:pt x="45707" y="1744967"/>
                </a:lnTo>
                <a:lnTo>
                  <a:pt x="47244" y="1743443"/>
                </a:lnTo>
                <a:lnTo>
                  <a:pt x="47244" y="1737360"/>
                </a:lnTo>
                <a:close/>
              </a:path>
              <a:path w="2508885" h="2658110">
                <a:moveTo>
                  <a:pt x="47244" y="1716024"/>
                </a:moveTo>
                <a:lnTo>
                  <a:pt x="45707" y="1712976"/>
                </a:lnTo>
                <a:lnTo>
                  <a:pt x="39611" y="1712976"/>
                </a:lnTo>
                <a:lnTo>
                  <a:pt x="36576" y="1716024"/>
                </a:lnTo>
                <a:lnTo>
                  <a:pt x="36576" y="1722120"/>
                </a:lnTo>
                <a:lnTo>
                  <a:pt x="39611" y="1723644"/>
                </a:lnTo>
                <a:lnTo>
                  <a:pt x="45707" y="1723644"/>
                </a:lnTo>
                <a:lnTo>
                  <a:pt x="47244" y="1722120"/>
                </a:lnTo>
                <a:lnTo>
                  <a:pt x="47244" y="1716024"/>
                </a:lnTo>
                <a:close/>
              </a:path>
              <a:path w="2508885" h="2658110">
                <a:moveTo>
                  <a:pt x="47244" y="1694675"/>
                </a:moveTo>
                <a:lnTo>
                  <a:pt x="45707" y="1693151"/>
                </a:lnTo>
                <a:lnTo>
                  <a:pt x="39611" y="1693151"/>
                </a:lnTo>
                <a:lnTo>
                  <a:pt x="36576" y="1694675"/>
                </a:lnTo>
                <a:lnTo>
                  <a:pt x="36576" y="1700784"/>
                </a:lnTo>
                <a:lnTo>
                  <a:pt x="39611" y="1702308"/>
                </a:lnTo>
                <a:lnTo>
                  <a:pt x="45707" y="1702308"/>
                </a:lnTo>
                <a:lnTo>
                  <a:pt x="47244" y="1700784"/>
                </a:lnTo>
                <a:lnTo>
                  <a:pt x="47244" y="1694675"/>
                </a:lnTo>
                <a:close/>
              </a:path>
              <a:path w="2508885" h="2658110">
                <a:moveTo>
                  <a:pt x="47244" y="1673352"/>
                </a:moveTo>
                <a:lnTo>
                  <a:pt x="45707" y="1671828"/>
                </a:lnTo>
                <a:lnTo>
                  <a:pt x="39611" y="1671828"/>
                </a:lnTo>
                <a:lnTo>
                  <a:pt x="36576" y="1673352"/>
                </a:lnTo>
                <a:lnTo>
                  <a:pt x="36576" y="1679448"/>
                </a:lnTo>
                <a:lnTo>
                  <a:pt x="39611" y="1682483"/>
                </a:lnTo>
                <a:lnTo>
                  <a:pt x="45707" y="1682483"/>
                </a:lnTo>
                <a:lnTo>
                  <a:pt x="47244" y="1679448"/>
                </a:lnTo>
                <a:lnTo>
                  <a:pt x="47244" y="1673352"/>
                </a:lnTo>
                <a:close/>
              </a:path>
              <a:path w="2508885" h="2658110">
                <a:moveTo>
                  <a:pt x="47244" y="1653540"/>
                </a:moveTo>
                <a:lnTo>
                  <a:pt x="45707" y="1650492"/>
                </a:lnTo>
                <a:lnTo>
                  <a:pt x="39611" y="1650492"/>
                </a:lnTo>
                <a:lnTo>
                  <a:pt x="36576" y="1653540"/>
                </a:lnTo>
                <a:lnTo>
                  <a:pt x="36576" y="1658099"/>
                </a:lnTo>
                <a:lnTo>
                  <a:pt x="39611" y="1661160"/>
                </a:lnTo>
                <a:lnTo>
                  <a:pt x="45707" y="1661160"/>
                </a:lnTo>
                <a:lnTo>
                  <a:pt x="47244" y="1658099"/>
                </a:lnTo>
                <a:lnTo>
                  <a:pt x="47244" y="1653540"/>
                </a:lnTo>
                <a:close/>
              </a:path>
              <a:path w="2508885" h="2658110">
                <a:moveTo>
                  <a:pt x="47244" y="1632191"/>
                </a:moveTo>
                <a:lnTo>
                  <a:pt x="45707" y="1629143"/>
                </a:lnTo>
                <a:lnTo>
                  <a:pt x="39611" y="1629143"/>
                </a:lnTo>
                <a:lnTo>
                  <a:pt x="36576" y="1632191"/>
                </a:lnTo>
                <a:lnTo>
                  <a:pt x="36576" y="1638300"/>
                </a:lnTo>
                <a:lnTo>
                  <a:pt x="39611" y="1639824"/>
                </a:lnTo>
                <a:lnTo>
                  <a:pt x="45707" y="1639824"/>
                </a:lnTo>
                <a:lnTo>
                  <a:pt x="47244" y="1638300"/>
                </a:lnTo>
                <a:lnTo>
                  <a:pt x="47244" y="1632191"/>
                </a:lnTo>
                <a:close/>
              </a:path>
              <a:path w="2508885" h="2658110">
                <a:moveTo>
                  <a:pt x="47244" y="1610868"/>
                </a:moveTo>
                <a:lnTo>
                  <a:pt x="45707" y="1607820"/>
                </a:lnTo>
                <a:lnTo>
                  <a:pt x="39611" y="1607820"/>
                </a:lnTo>
                <a:lnTo>
                  <a:pt x="36576" y="1610868"/>
                </a:lnTo>
                <a:lnTo>
                  <a:pt x="36576" y="1616951"/>
                </a:lnTo>
                <a:lnTo>
                  <a:pt x="39611" y="1618475"/>
                </a:lnTo>
                <a:lnTo>
                  <a:pt x="45707" y="1618475"/>
                </a:lnTo>
                <a:lnTo>
                  <a:pt x="47244" y="1616951"/>
                </a:lnTo>
                <a:lnTo>
                  <a:pt x="47244" y="1610868"/>
                </a:lnTo>
                <a:close/>
              </a:path>
              <a:path w="2508885" h="2658110">
                <a:moveTo>
                  <a:pt x="47244" y="1589532"/>
                </a:moveTo>
                <a:lnTo>
                  <a:pt x="45707" y="1588008"/>
                </a:lnTo>
                <a:lnTo>
                  <a:pt x="39611" y="1588008"/>
                </a:lnTo>
                <a:lnTo>
                  <a:pt x="36576" y="1589532"/>
                </a:lnTo>
                <a:lnTo>
                  <a:pt x="36576" y="1595628"/>
                </a:lnTo>
                <a:lnTo>
                  <a:pt x="39611" y="1598676"/>
                </a:lnTo>
                <a:lnTo>
                  <a:pt x="45707" y="1598676"/>
                </a:lnTo>
                <a:lnTo>
                  <a:pt x="47244" y="1595628"/>
                </a:lnTo>
                <a:lnTo>
                  <a:pt x="47244" y="1589532"/>
                </a:lnTo>
                <a:close/>
              </a:path>
              <a:path w="2508885" h="2658110">
                <a:moveTo>
                  <a:pt x="47244" y="1568183"/>
                </a:moveTo>
                <a:lnTo>
                  <a:pt x="45707" y="1566659"/>
                </a:lnTo>
                <a:lnTo>
                  <a:pt x="39611" y="1566659"/>
                </a:lnTo>
                <a:lnTo>
                  <a:pt x="36576" y="1568183"/>
                </a:lnTo>
                <a:lnTo>
                  <a:pt x="36576" y="1574292"/>
                </a:lnTo>
                <a:lnTo>
                  <a:pt x="39611" y="1577340"/>
                </a:lnTo>
                <a:lnTo>
                  <a:pt x="45707" y="1577340"/>
                </a:lnTo>
                <a:lnTo>
                  <a:pt x="47244" y="1574292"/>
                </a:lnTo>
                <a:lnTo>
                  <a:pt x="47244" y="1568183"/>
                </a:lnTo>
                <a:close/>
              </a:path>
              <a:path w="2508885" h="2658110">
                <a:moveTo>
                  <a:pt x="47244" y="1548384"/>
                </a:moveTo>
                <a:lnTo>
                  <a:pt x="45707" y="1545336"/>
                </a:lnTo>
                <a:lnTo>
                  <a:pt x="39611" y="1545336"/>
                </a:lnTo>
                <a:lnTo>
                  <a:pt x="36576" y="1548384"/>
                </a:lnTo>
                <a:lnTo>
                  <a:pt x="36576" y="1552943"/>
                </a:lnTo>
                <a:lnTo>
                  <a:pt x="39611" y="1555991"/>
                </a:lnTo>
                <a:lnTo>
                  <a:pt x="45707" y="1555991"/>
                </a:lnTo>
                <a:lnTo>
                  <a:pt x="47244" y="1552943"/>
                </a:lnTo>
                <a:lnTo>
                  <a:pt x="47244" y="1548384"/>
                </a:lnTo>
                <a:close/>
              </a:path>
              <a:path w="2508885" h="2658110">
                <a:moveTo>
                  <a:pt x="47244" y="1527048"/>
                </a:moveTo>
                <a:lnTo>
                  <a:pt x="45707" y="1524000"/>
                </a:lnTo>
                <a:lnTo>
                  <a:pt x="39611" y="1524000"/>
                </a:lnTo>
                <a:lnTo>
                  <a:pt x="36576" y="1527048"/>
                </a:lnTo>
                <a:lnTo>
                  <a:pt x="36576" y="1533144"/>
                </a:lnTo>
                <a:lnTo>
                  <a:pt x="39611" y="1534668"/>
                </a:lnTo>
                <a:lnTo>
                  <a:pt x="45707" y="1534668"/>
                </a:lnTo>
                <a:lnTo>
                  <a:pt x="47244" y="1533144"/>
                </a:lnTo>
                <a:lnTo>
                  <a:pt x="47244" y="1527048"/>
                </a:lnTo>
                <a:close/>
              </a:path>
              <a:path w="2508885" h="2658110">
                <a:moveTo>
                  <a:pt x="47244" y="946391"/>
                </a:moveTo>
                <a:lnTo>
                  <a:pt x="45707" y="944867"/>
                </a:lnTo>
                <a:lnTo>
                  <a:pt x="39611" y="944867"/>
                </a:lnTo>
                <a:lnTo>
                  <a:pt x="36576" y="946391"/>
                </a:lnTo>
                <a:lnTo>
                  <a:pt x="36576" y="952500"/>
                </a:lnTo>
                <a:lnTo>
                  <a:pt x="39611" y="955548"/>
                </a:lnTo>
                <a:lnTo>
                  <a:pt x="45707" y="955548"/>
                </a:lnTo>
                <a:lnTo>
                  <a:pt x="47244" y="952500"/>
                </a:lnTo>
                <a:lnTo>
                  <a:pt x="47244" y="946391"/>
                </a:lnTo>
                <a:close/>
              </a:path>
              <a:path w="2508885" h="2658110">
                <a:moveTo>
                  <a:pt x="47244" y="926592"/>
                </a:moveTo>
                <a:lnTo>
                  <a:pt x="45707" y="923544"/>
                </a:lnTo>
                <a:lnTo>
                  <a:pt x="39611" y="923544"/>
                </a:lnTo>
                <a:lnTo>
                  <a:pt x="36576" y="926592"/>
                </a:lnTo>
                <a:lnTo>
                  <a:pt x="36576" y="931151"/>
                </a:lnTo>
                <a:lnTo>
                  <a:pt x="39611" y="934199"/>
                </a:lnTo>
                <a:lnTo>
                  <a:pt x="45707" y="934199"/>
                </a:lnTo>
                <a:lnTo>
                  <a:pt x="47244" y="931151"/>
                </a:lnTo>
                <a:lnTo>
                  <a:pt x="47244" y="926592"/>
                </a:lnTo>
                <a:close/>
              </a:path>
              <a:path w="2508885" h="2658110">
                <a:moveTo>
                  <a:pt x="47244" y="905243"/>
                </a:moveTo>
                <a:lnTo>
                  <a:pt x="45707" y="902208"/>
                </a:lnTo>
                <a:lnTo>
                  <a:pt x="39611" y="902208"/>
                </a:lnTo>
                <a:lnTo>
                  <a:pt x="36576" y="905243"/>
                </a:lnTo>
                <a:lnTo>
                  <a:pt x="36576" y="911352"/>
                </a:lnTo>
                <a:lnTo>
                  <a:pt x="39611" y="912876"/>
                </a:lnTo>
                <a:lnTo>
                  <a:pt x="45707" y="912876"/>
                </a:lnTo>
                <a:lnTo>
                  <a:pt x="47244" y="911352"/>
                </a:lnTo>
                <a:lnTo>
                  <a:pt x="47244" y="905243"/>
                </a:lnTo>
                <a:close/>
              </a:path>
              <a:path w="2508885" h="2658110">
                <a:moveTo>
                  <a:pt x="47244" y="883907"/>
                </a:moveTo>
                <a:lnTo>
                  <a:pt x="45707" y="882383"/>
                </a:lnTo>
                <a:lnTo>
                  <a:pt x="39611" y="882383"/>
                </a:lnTo>
                <a:lnTo>
                  <a:pt x="36576" y="883907"/>
                </a:lnTo>
                <a:lnTo>
                  <a:pt x="36576" y="890016"/>
                </a:lnTo>
                <a:lnTo>
                  <a:pt x="39611" y="891540"/>
                </a:lnTo>
                <a:lnTo>
                  <a:pt x="45707" y="891540"/>
                </a:lnTo>
                <a:lnTo>
                  <a:pt x="47244" y="890016"/>
                </a:lnTo>
                <a:lnTo>
                  <a:pt x="47244" y="883907"/>
                </a:lnTo>
                <a:close/>
              </a:path>
              <a:path w="2508885" h="2658110">
                <a:moveTo>
                  <a:pt x="47244" y="862584"/>
                </a:moveTo>
                <a:lnTo>
                  <a:pt x="45707" y="861060"/>
                </a:lnTo>
                <a:lnTo>
                  <a:pt x="39611" y="861060"/>
                </a:lnTo>
                <a:lnTo>
                  <a:pt x="36576" y="862584"/>
                </a:lnTo>
                <a:lnTo>
                  <a:pt x="36576" y="868667"/>
                </a:lnTo>
                <a:lnTo>
                  <a:pt x="39611" y="871715"/>
                </a:lnTo>
                <a:lnTo>
                  <a:pt x="45707" y="871715"/>
                </a:lnTo>
                <a:lnTo>
                  <a:pt x="47244" y="868667"/>
                </a:lnTo>
                <a:lnTo>
                  <a:pt x="47244" y="862584"/>
                </a:lnTo>
                <a:close/>
              </a:path>
              <a:path w="2508885" h="2658110">
                <a:moveTo>
                  <a:pt x="47244" y="842759"/>
                </a:moveTo>
                <a:lnTo>
                  <a:pt x="45707" y="839724"/>
                </a:lnTo>
                <a:lnTo>
                  <a:pt x="39611" y="839724"/>
                </a:lnTo>
                <a:lnTo>
                  <a:pt x="36576" y="842759"/>
                </a:lnTo>
                <a:lnTo>
                  <a:pt x="36576" y="847344"/>
                </a:lnTo>
                <a:lnTo>
                  <a:pt x="39611" y="850392"/>
                </a:lnTo>
                <a:lnTo>
                  <a:pt x="45707" y="850392"/>
                </a:lnTo>
                <a:lnTo>
                  <a:pt x="47244" y="847344"/>
                </a:lnTo>
                <a:lnTo>
                  <a:pt x="47244" y="842759"/>
                </a:lnTo>
                <a:close/>
              </a:path>
              <a:path w="2508885" h="2658110">
                <a:moveTo>
                  <a:pt x="47244" y="821436"/>
                </a:moveTo>
                <a:lnTo>
                  <a:pt x="45707" y="818375"/>
                </a:lnTo>
                <a:lnTo>
                  <a:pt x="39611" y="818375"/>
                </a:lnTo>
                <a:lnTo>
                  <a:pt x="36576" y="821436"/>
                </a:lnTo>
                <a:lnTo>
                  <a:pt x="36576" y="827532"/>
                </a:lnTo>
                <a:lnTo>
                  <a:pt x="39611" y="829043"/>
                </a:lnTo>
                <a:lnTo>
                  <a:pt x="45707" y="829043"/>
                </a:lnTo>
                <a:lnTo>
                  <a:pt x="47244" y="827532"/>
                </a:lnTo>
                <a:lnTo>
                  <a:pt x="47244" y="821436"/>
                </a:lnTo>
                <a:close/>
              </a:path>
              <a:path w="2508885" h="2658110">
                <a:moveTo>
                  <a:pt x="47244" y="800100"/>
                </a:moveTo>
                <a:lnTo>
                  <a:pt x="45707" y="797052"/>
                </a:lnTo>
                <a:lnTo>
                  <a:pt x="39611" y="797052"/>
                </a:lnTo>
                <a:lnTo>
                  <a:pt x="36576" y="800100"/>
                </a:lnTo>
                <a:lnTo>
                  <a:pt x="36576" y="806183"/>
                </a:lnTo>
                <a:lnTo>
                  <a:pt x="39611" y="807707"/>
                </a:lnTo>
                <a:lnTo>
                  <a:pt x="45707" y="807707"/>
                </a:lnTo>
                <a:lnTo>
                  <a:pt x="47244" y="806183"/>
                </a:lnTo>
                <a:lnTo>
                  <a:pt x="47244" y="800100"/>
                </a:lnTo>
                <a:close/>
              </a:path>
              <a:path w="2508885" h="2658110">
                <a:moveTo>
                  <a:pt x="47244" y="778751"/>
                </a:moveTo>
                <a:lnTo>
                  <a:pt x="45707" y="777240"/>
                </a:lnTo>
                <a:lnTo>
                  <a:pt x="39611" y="777240"/>
                </a:lnTo>
                <a:lnTo>
                  <a:pt x="36576" y="778751"/>
                </a:lnTo>
                <a:lnTo>
                  <a:pt x="36576" y="784860"/>
                </a:lnTo>
                <a:lnTo>
                  <a:pt x="39611" y="786384"/>
                </a:lnTo>
                <a:lnTo>
                  <a:pt x="45707" y="786384"/>
                </a:lnTo>
                <a:lnTo>
                  <a:pt x="47244" y="784860"/>
                </a:lnTo>
                <a:lnTo>
                  <a:pt x="47244" y="778751"/>
                </a:lnTo>
                <a:close/>
              </a:path>
              <a:path w="2508885" h="2658110">
                <a:moveTo>
                  <a:pt x="47244" y="757415"/>
                </a:moveTo>
                <a:lnTo>
                  <a:pt x="45707" y="755891"/>
                </a:lnTo>
                <a:lnTo>
                  <a:pt x="39611" y="755891"/>
                </a:lnTo>
                <a:lnTo>
                  <a:pt x="36576" y="757415"/>
                </a:lnTo>
                <a:lnTo>
                  <a:pt x="36576" y="763524"/>
                </a:lnTo>
                <a:lnTo>
                  <a:pt x="39611" y="766559"/>
                </a:lnTo>
                <a:lnTo>
                  <a:pt x="45707" y="766559"/>
                </a:lnTo>
                <a:lnTo>
                  <a:pt x="47244" y="763524"/>
                </a:lnTo>
                <a:lnTo>
                  <a:pt x="47244" y="757415"/>
                </a:lnTo>
                <a:close/>
              </a:path>
              <a:path w="2508885" h="2658110">
                <a:moveTo>
                  <a:pt x="47244" y="737616"/>
                </a:moveTo>
                <a:lnTo>
                  <a:pt x="45707" y="734568"/>
                </a:lnTo>
                <a:lnTo>
                  <a:pt x="39611" y="734568"/>
                </a:lnTo>
                <a:lnTo>
                  <a:pt x="36576" y="737616"/>
                </a:lnTo>
                <a:lnTo>
                  <a:pt x="36576" y="742175"/>
                </a:lnTo>
                <a:lnTo>
                  <a:pt x="39611" y="745236"/>
                </a:lnTo>
                <a:lnTo>
                  <a:pt x="45707" y="745236"/>
                </a:lnTo>
                <a:lnTo>
                  <a:pt x="47244" y="742175"/>
                </a:lnTo>
                <a:lnTo>
                  <a:pt x="47244" y="737616"/>
                </a:lnTo>
                <a:close/>
              </a:path>
              <a:path w="2508885" h="2658110">
                <a:moveTo>
                  <a:pt x="47244" y="716267"/>
                </a:moveTo>
                <a:lnTo>
                  <a:pt x="45707" y="713232"/>
                </a:lnTo>
                <a:lnTo>
                  <a:pt x="39611" y="713232"/>
                </a:lnTo>
                <a:lnTo>
                  <a:pt x="36576" y="716267"/>
                </a:lnTo>
                <a:lnTo>
                  <a:pt x="36576" y="722376"/>
                </a:lnTo>
                <a:lnTo>
                  <a:pt x="39611" y="723900"/>
                </a:lnTo>
                <a:lnTo>
                  <a:pt x="45707" y="723900"/>
                </a:lnTo>
                <a:lnTo>
                  <a:pt x="47244" y="722376"/>
                </a:lnTo>
                <a:lnTo>
                  <a:pt x="47244" y="716267"/>
                </a:lnTo>
                <a:close/>
              </a:path>
              <a:path w="2508885" h="2658110">
                <a:moveTo>
                  <a:pt x="47244" y="694944"/>
                </a:moveTo>
                <a:lnTo>
                  <a:pt x="45707" y="691883"/>
                </a:lnTo>
                <a:lnTo>
                  <a:pt x="39611" y="691883"/>
                </a:lnTo>
                <a:lnTo>
                  <a:pt x="36576" y="694944"/>
                </a:lnTo>
                <a:lnTo>
                  <a:pt x="36576" y="701040"/>
                </a:lnTo>
                <a:lnTo>
                  <a:pt x="39611" y="702551"/>
                </a:lnTo>
                <a:lnTo>
                  <a:pt x="45707" y="702551"/>
                </a:lnTo>
                <a:lnTo>
                  <a:pt x="47244" y="701040"/>
                </a:lnTo>
                <a:lnTo>
                  <a:pt x="47244" y="694944"/>
                </a:lnTo>
                <a:close/>
              </a:path>
              <a:path w="2508885" h="2658110">
                <a:moveTo>
                  <a:pt x="47244" y="673608"/>
                </a:moveTo>
                <a:lnTo>
                  <a:pt x="45707" y="672084"/>
                </a:lnTo>
                <a:lnTo>
                  <a:pt x="39611" y="672084"/>
                </a:lnTo>
                <a:lnTo>
                  <a:pt x="36576" y="673608"/>
                </a:lnTo>
                <a:lnTo>
                  <a:pt x="36576" y="679691"/>
                </a:lnTo>
                <a:lnTo>
                  <a:pt x="39611" y="682752"/>
                </a:lnTo>
                <a:lnTo>
                  <a:pt x="45707" y="682752"/>
                </a:lnTo>
                <a:lnTo>
                  <a:pt x="47244" y="679691"/>
                </a:lnTo>
                <a:lnTo>
                  <a:pt x="47244" y="673608"/>
                </a:lnTo>
                <a:close/>
              </a:path>
              <a:path w="2508885" h="2658110">
                <a:moveTo>
                  <a:pt x="47244" y="652259"/>
                </a:moveTo>
                <a:lnTo>
                  <a:pt x="45707" y="650748"/>
                </a:lnTo>
                <a:lnTo>
                  <a:pt x="39611" y="650748"/>
                </a:lnTo>
                <a:lnTo>
                  <a:pt x="36576" y="652259"/>
                </a:lnTo>
                <a:lnTo>
                  <a:pt x="36576" y="658368"/>
                </a:lnTo>
                <a:lnTo>
                  <a:pt x="39611" y="661416"/>
                </a:lnTo>
                <a:lnTo>
                  <a:pt x="45707" y="661416"/>
                </a:lnTo>
                <a:lnTo>
                  <a:pt x="47244" y="658368"/>
                </a:lnTo>
                <a:lnTo>
                  <a:pt x="47244" y="652259"/>
                </a:lnTo>
                <a:close/>
              </a:path>
              <a:path w="2508885" h="2658110">
                <a:moveTo>
                  <a:pt x="47244" y="632460"/>
                </a:moveTo>
                <a:lnTo>
                  <a:pt x="45707" y="629399"/>
                </a:lnTo>
                <a:lnTo>
                  <a:pt x="39611" y="629399"/>
                </a:lnTo>
                <a:lnTo>
                  <a:pt x="36576" y="632460"/>
                </a:lnTo>
                <a:lnTo>
                  <a:pt x="36576" y="637032"/>
                </a:lnTo>
                <a:lnTo>
                  <a:pt x="39611" y="640067"/>
                </a:lnTo>
                <a:lnTo>
                  <a:pt x="45707" y="640067"/>
                </a:lnTo>
                <a:lnTo>
                  <a:pt x="47244" y="637032"/>
                </a:lnTo>
                <a:lnTo>
                  <a:pt x="47244" y="632460"/>
                </a:lnTo>
                <a:close/>
              </a:path>
              <a:path w="2508885" h="2658110">
                <a:moveTo>
                  <a:pt x="47244" y="611124"/>
                </a:moveTo>
                <a:lnTo>
                  <a:pt x="45707" y="608076"/>
                </a:lnTo>
                <a:lnTo>
                  <a:pt x="39611" y="608076"/>
                </a:lnTo>
                <a:lnTo>
                  <a:pt x="36576" y="611124"/>
                </a:lnTo>
                <a:lnTo>
                  <a:pt x="36576" y="617207"/>
                </a:lnTo>
                <a:lnTo>
                  <a:pt x="39611" y="618744"/>
                </a:lnTo>
                <a:lnTo>
                  <a:pt x="45707" y="618744"/>
                </a:lnTo>
                <a:lnTo>
                  <a:pt x="47244" y="617207"/>
                </a:lnTo>
                <a:lnTo>
                  <a:pt x="47244" y="611124"/>
                </a:lnTo>
                <a:close/>
              </a:path>
              <a:path w="2508885" h="2658110">
                <a:moveTo>
                  <a:pt x="47244" y="589775"/>
                </a:moveTo>
                <a:lnTo>
                  <a:pt x="45707" y="588251"/>
                </a:lnTo>
                <a:lnTo>
                  <a:pt x="39611" y="588251"/>
                </a:lnTo>
                <a:lnTo>
                  <a:pt x="36576" y="589775"/>
                </a:lnTo>
                <a:lnTo>
                  <a:pt x="36576" y="595884"/>
                </a:lnTo>
                <a:lnTo>
                  <a:pt x="39611" y="597408"/>
                </a:lnTo>
                <a:lnTo>
                  <a:pt x="45707" y="597408"/>
                </a:lnTo>
                <a:lnTo>
                  <a:pt x="47244" y="595884"/>
                </a:lnTo>
                <a:lnTo>
                  <a:pt x="47244" y="589775"/>
                </a:lnTo>
                <a:close/>
              </a:path>
              <a:path w="2508885" h="2658110">
                <a:moveTo>
                  <a:pt x="47244" y="568452"/>
                </a:moveTo>
                <a:lnTo>
                  <a:pt x="45707" y="566915"/>
                </a:lnTo>
                <a:lnTo>
                  <a:pt x="39611" y="566915"/>
                </a:lnTo>
                <a:lnTo>
                  <a:pt x="36576" y="568452"/>
                </a:lnTo>
                <a:lnTo>
                  <a:pt x="36576" y="574548"/>
                </a:lnTo>
                <a:lnTo>
                  <a:pt x="39611" y="577583"/>
                </a:lnTo>
                <a:lnTo>
                  <a:pt x="45707" y="577583"/>
                </a:lnTo>
                <a:lnTo>
                  <a:pt x="47244" y="574548"/>
                </a:lnTo>
                <a:lnTo>
                  <a:pt x="47244" y="568452"/>
                </a:lnTo>
                <a:close/>
              </a:path>
              <a:path w="2508885" h="2658110">
                <a:moveTo>
                  <a:pt x="47244" y="547116"/>
                </a:moveTo>
                <a:lnTo>
                  <a:pt x="45707" y="545592"/>
                </a:lnTo>
                <a:lnTo>
                  <a:pt x="39611" y="545592"/>
                </a:lnTo>
                <a:lnTo>
                  <a:pt x="36576" y="547116"/>
                </a:lnTo>
                <a:lnTo>
                  <a:pt x="36576" y="553199"/>
                </a:lnTo>
                <a:lnTo>
                  <a:pt x="39611" y="556260"/>
                </a:lnTo>
                <a:lnTo>
                  <a:pt x="45707" y="556260"/>
                </a:lnTo>
                <a:lnTo>
                  <a:pt x="47244" y="553199"/>
                </a:lnTo>
                <a:lnTo>
                  <a:pt x="47244" y="547116"/>
                </a:lnTo>
                <a:close/>
              </a:path>
              <a:path w="2508885" h="2658110">
                <a:moveTo>
                  <a:pt x="47244" y="527291"/>
                </a:moveTo>
                <a:lnTo>
                  <a:pt x="45707" y="524243"/>
                </a:lnTo>
                <a:lnTo>
                  <a:pt x="39611" y="524243"/>
                </a:lnTo>
                <a:lnTo>
                  <a:pt x="36576" y="527291"/>
                </a:lnTo>
                <a:lnTo>
                  <a:pt x="36576" y="531876"/>
                </a:lnTo>
                <a:lnTo>
                  <a:pt x="39611" y="534924"/>
                </a:lnTo>
                <a:lnTo>
                  <a:pt x="45707" y="534924"/>
                </a:lnTo>
                <a:lnTo>
                  <a:pt x="47244" y="531876"/>
                </a:lnTo>
                <a:lnTo>
                  <a:pt x="47244" y="527291"/>
                </a:lnTo>
                <a:close/>
              </a:path>
              <a:path w="2508885" h="2658110">
                <a:moveTo>
                  <a:pt x="47244" y="505968"/>
                </a:moveTo>
                <a:lnTo>
                  <a:pt x="45707" y="502907"/>
                </a:lnTo>
                <a:lnTo>
                  <a:pt x="39611" y="502907"/>
                </a:lnTo>
                <a:lnTo>
                  <a:pt x="36576" y="505968"/>
                </a:lnTo>
                <a:lnTo>
                  <a:pt x="36576" y="512051"/>
                </a:lnTo>
                <a:lnTo>
                  <a:pt x="39611" y="513575"/>
                </a:lnTo>
                <a:lnTo>
                  <a:pt x="45707" y="513575"/>
                </a:lnTo>
                <a:lnTo>
                  <a:pt x="47244" y="512051"/>
                </a:lnTo>
                <a:lnTo>
                  <a:pt x="47244" y="505968"/>
                </a:lnTo>
                <a:close/>
              </a:path>
              <a:path w="2508885" h="2658110">
                <a:moveTo>
                  <a:pt x="47244" y="484632"/>
                </a:moveTo>
                <a:lnTo>
                  <a:pt x="45707" y="483108"/>
                </a:lnTo>
                <a:lnTo>
                  <a:pt x="39611" y="483108"/>
                </a:lnTo>
                <a:lnTo>
                  <a:pt x="36576" y="484632"/>
                </a:lnTo>
                <a:lnTo>
                  <a:pt x="36576" y="490715"/>
                </a:lnTo>
                <a:lnTo>
                  <a:pt x="39611" y="492252"/>
                </a:lnTo>
                <a:lnTo>
                  <a:pt x="45707" y="492252"/>
                </a:lnTo>
                <a:lnTo>
                  <a:pt x="47244" y="490715"/>
                </a:lnTo>
                <a:lnTo>
                  <a:pt x="47244" y="484632"/>
                </a:lnTo>
                <a:close/>
              </a:path>
              <a:path w="2508885" h="2658110">
                <a:moveTo>
                  <a:pt x="47244" y="463283"/>
                </a:moveTo>
                <a:lnTo>
                  <a:pt x="45707" y="461759"/>
                </a:lnTo>
                <a:lnTo>
                  <a:pt x="39611" y="461759"/>
                </a:lnTo>
                <a:lnTo>
                  <a:pt x="36576" y="463283"/>
                </a:lnTo>
                <a:lnTo>
                  <a:pt x="36576" y="469392"/>
                </a:lnTo>
                <a:lnTo>
                  <a:pt x="39611" y="472440"/>
                </a:lnTo>
                <a:lnTo>
                  <a:pt x="45707" y="472440"/>
                </a:lnTo>
                <a:lnTo>
                  <a:pt x="47244" y="469392"/>
                </a:lnTo>
                <a:lnTo>
                  <a:pt x="47244" y="463283"/>
                </a:lnTo>
                <a:close/>
              </a:path>
              <a:path w="2508885" h="2658110">
                <a:moveTo>
                  <a:pt x="47244" y="443484"/>
                </a:moveTo>
                <a:lnTo>
                  <a:pt x="45707" y="440423"/>
                </a:lnTo>
                <a:lnTo>
                  <a:pt x="39611" y="440423"/>
                </a:lnTo>
                <a:lnTo>
                  <a:pt x="36576" y="443484"/>
                </a:lnTo>
                <a:lnTo>
                  <a:pt x="36576" y="448043"/>
                </a:lnTo>
                <a:lnTo>
                  <a:pt x="39611" y="451091"/>
                </a:lnTo>
                <a:lnTo>
                  <a:pt x="45707" y="451091"/>
                </a:lnTo>
                <a:lnTo>
                  <a:pt x="47244" y="448043"/>
                </a:lnTo>
                <a:lnTo>
                  <a:pt x="47244" y="443484"/>
                </a:lnTo>
                <a:close/>
              </a:path>
              <a:path w="2508885" h="2658110">
                <a:moveTo>
                  <a:pt x="47244" y="422148"/>
                </a:moveTo>
                <a:lnTo>
                  <a:pt x="45707" y="419100"/>
                </a:lnTo>
                <a:lnTo>
                  <a:pt x="39611" y="419100"/>
                </a:lnTo>
                <a:lnTo>
                  <a:pt x="36576" y="422148"/>
                </a:lnTo>
                <a:lnTo>
                  <a:pt x="36576" y="428244"/>
                </a:lnTo>
                <a:lnTo>
                  <a:pt x="39611" y="429768"/>
                </a:lnTo>
                <a:lnTo>
                  <a:pt x="45707" y="429768"/>
                </a:lnTo>
                <a:lnTo>
                  <a:pt x="47244" y="428244"/>
                </a:lnTo>
                <a:lnTo>
                  <a:pt x="47244" y="422148"/>
                </a:lnTo>
                <a:close/>
              </a:path>
              <a:path w="2508885" h="2658110">
                <a:moveTo>
                  <a:pt x="47244" y="400799"/>
                </a:moveTo>
                <a:lnTo>
                  <a:pt x="45707" y="397751"/>
                </a:lnTo>
                <a:lnTo>
                  <a:pt x="39611" y="397751"/>
                </a:lnTo>
                <a:lnTo>
                  <a:pt x="36576" y="400799"/>
                </a:lnTo>
                <a:lnTo>
                  <a:pt x="36576" y="406908"/>
                </a:lnTo>
                <a:lnTo>
                  <a:pt x="39611" y="408432"/>
                </a:lnTo>
                <a:lnTo>
                  <a:pt x="45707" y="408432"/>
                </a:lnTo>
                <a:lnTo>
                  <a:pt x="47244" y="406908"/>
                </a:lnTo>
                <a:lnTo>
                  <a:pt x="47244" y="400799"/>
                </a:lnTo>
                <a:close/>
              </a:path>
              <a:path w="2508885" h="2658110">
                <a:moveTo>
                  <a:pt x="47244" y="379476"/>
                </a:moveTo>
                <a:lnTo>
                  <a:pt x="45707" y="377952"/>
                </a:lnTo>
                <a:lnTo>
                  <a:pt x="39611" y="377952"/>
                </a:lnTo>
                <a:lnTo>
                  <a:pt x="36576" y="379476"/>
                </a:lnTo>
                <a:lnTo>
                  <a:pt x="36576" y="385559"/>
                </a:lnTo>
                <a:lnTo>
                  <a:pt x="39611" y="388607"/>
                </a:lnTo>
                <a:lnTo>
                  <a:pt x="45707" y="388607"/>
                </a:lnTo>
                <a:lnTo>
                  <a:pt x="47244" y="385559"/>
                </a:lnTo>
                <a:lnTo>
                  <a:pt x="47244" y="379476"/>
                </a:lnTo>
                <a:close/>
              </a:path>
              <a:path w="2508885" h="2658110">
                <a:moveTo>
                  <a:pt x="47244" y="358140"/>
                </a:moveTo>
                <a:lnTo>
                  <a:pt x="45707" y="356616"/>
                </a:lnTo>
                <a:lnTo>
                  <a:pt x="39611" y="356616"/>
                </a:lnTo>
                <a:lnTo>
                  <a:pt x="36576" y="358140"/>
                </a:lnTo>
                <a:lnTo>
                  <a:pt x="36576" y="364223"/>
                </a:lnTo>
                <a:lnTo>
                  <a:pt x="39611" y="367284"/>
                </a:lnTo>
                <a:lnTo>
                  <a:pt x="45707" y="367284"/>
                </a:lnTo>
                <a:lnTo>
                  <a:pt x="47244" y="364223"/>
                </a:lnTo>
                <a:lnTo>
                  <a:pt x="47244" y="358140"/>
                </a:lnTo>
                <a:close/>
              </a:path>
              <a:path w="2508885" h="2658110">
                <a:moveTo>
                  <a:pt x="47244" y="338315"/>
                </a:moveTo>
                <a:lnTo>
                  <a:pt x="45707" y="335267"/>
                </a:lnTo>
                <a:lnTo>
                  <a:pt x="39611" y="335267"/>
                </a:lnTo>
                <a:lnTo>
                  <a:pt x="36576" y="338315"/>
                </a:lnTo>
                <a:lnTo>
                  <a:pt x="36576" y="342900"/>
                </a:lnTo>
                <a:lnTo>
                  <a:pt x="39611" y="345948"/>
                </a:lnTo>
                <a:lnTo>
                  <a:pt x="45707" y="345948"/>
                </a:lnTo>
                <a:lnTo>
                  <a:pt x="47244" y="342900"/>
                </a:lnTo>
                <a:lnTo>
                  <a:pt x="47244" y="338315"/>
                </a:lnTo>
                <a:close/>
              </a:path>
              <a:path w="2508885" h="2658110">
                <a:moveTo>
                  <a:pt x="47244" y="316992"/>
                </a:moveTo>
                <a:lnTo>
                  <a:pt x="45707" y="313944"/>
                </a:lnTo>
                <a:lnTo>
                  <a:pt x="39611" y="313944"/>
                </a:lnTo>
                <a:lnTo>
                  <a:pt x="36576" y="316992"/>
                </a:lnTo>
                <a:lnTo>
                  <a:pt x="36576" y="323075"/>
                </a:lnTo>
                <a:lnTo>
                  <a:pt x="39611" y="324599"/>
                </a:lnTo>
                <a:lnTo>
                  <a:pt x="45707" y="324599"/>
                </a:lnTo>
                <a:lnTo>
                  <a:pt x="47244" y="323075"/>
                </a:lnTo>
                <a:lnTo>
                  <a:pt x="47244" y="316992"/>
                </a:lnTo>
                <a:close/>
              </a:path>
              <a:path w="2508885" h="2658110">
                <a:moveTo>
                  <a:pt x="47244" y="295643"/>
                </a:moveTo>
                <a:lnTo>
                  <a:pt x="45707" y="292608"/>
                </a:lnTo>
                <a:lnTo>
                  <a:pt x="39611" y="292608"/>
                </a:lnTo>
                <a:lnTo>
                  <a:pt x="36576" y="295643"/>
                </a:lnTo>
                <a:lnTo>
                  <a:pt x="36576" y="301752"/>
                </a:lnTo>
                <a:lnTo>
                  <a:pt x="39611" y="303276"/>
                </a:lnTo>
                <a:lnTo>
                  <a:pt x="45707" y="303276"/>
                </a:lnTo>
                <a:lnTo>
                  <a:pt x="47244" y="301752"/>
                </a:lnTo>
                <a:lnTo>
                  <a:pt x="47244" y="295643"/>
                </a:lnTo>
                <a:close/>
              </a:path>
              <a:path w="2508885" h="2658110">
                <a:moveTo>
                  <a:pt x="47244" y="274307"/>
                </a:moveTo>
                <a:lnTo>
                  <a:pt x="45707" y="272783"/>
                </a:lnTo>
                <a:lnTo>
                  <a:pt x="39611" y="272783"/>
                </a:lnTo>
                <a:lnTo>
                  <a:pt x="36576" y="274307"/>
                </a:lnTo>
                <a:lnTo>
                  <a:pt x="36576" y="280416"/>
                </a:lnTo>
                <a:lnTo>
                  <a:pt x="39611" y="283451"/>
                </a:lnTo>
                <a:lnTo>
                  <a:pt x="45707" y="283451"/>
                </a:lnTo>
                <a:lnTo>
                  <a:pt x="47244" y="280416"/>
                </a:lnTo>
                <a:lnTo>
                  <a:pt x="47244" y="274307"/>
                </a:lnTo>
                <a:close/>
              </a:path>
              <a:path w="2508885" h="2658110">
                <a:moveTo>
                  <a:pt x="47244" y="252984"/>
                </a:moveTo>
                <a:lnTo>
                  <a:pt x="45707" y="251460"/>
                </a:lnTo>
                <a:lnTo>
                  <a:pt x="39611" y="251460"/>
                </a:lnTo>
                <a:lnTo>
                  <a:pt x="36576" y="252984"/>
                </a:lnTo>
                <a:lnTo>
                  <a:pt x="36576" y="259067"/>
                </a:lnTo>
                <a:lnTo>
                  <a:pt x="39611" y="262115"/>
                </a:lnTo>
                <a:lnTo>
                  <a:pt x="45707" y="262115"/>
                </a:lnTo>
                <a:lnTo>
                  <a:pt x="47244" y="259067"/>
                </a:lnTo>
                <a:lnTo>
                  <a:pt x="47244" y="252984"/>
                </a:lnTo>
                <a:close/>
              </a:path>
              <a:path w="2508885" h="2658110">
                <a:moveTo>
                  <a:pt x="47244" y="233159"/>
                </a:moveTo>
                <a:lnTo>
                  <a:pt x="45707" y="230124"/>
                </a:lnTo>
                <a:lnTo>
                  <a:pt x="39611" y="230124"/>
                </a:lnTo>
                <a:lnTo>
                  <a:pt x="36576" y="233159"/>
                </a:lnTo>
                <a:lnTo>
                  <a:pt x="36576" y="237731"/>
                </a:lnTo>
                <a:lnTo>
                  <a:pt x="39611" y="240792"/>
                </a:lnTo>
                <a:lnTo>
                  <a:pt x="45707" y="240792"/>
                </a:lnTo>
                <a:lnTo>
                  <a:pt x="47244" y="237731"/>
                </a:lnTo>
                <a:lnTo>
                  <a:pt x="47244" y="233159"/>
                </a:lnTo>
                <a:close/>
              </a:path>
              <a:path w="2508885" h="2658110">
                <a:moveTo>
                  <a:pt x="47244" y="211823"/>
                </a:moveTo>
                <a:lnTo>
                  <a:pt x="45707" y="208775"/>
                </a:lnTo>
                <a:lnTo>
                  <a:pt x="39611" y="208775"/>
                </a:lnTo>
                <a:lnTo>
                  <a:pt x="36576" y="211823"/>
                </a:lnTo>
                <a:lnTo>
                  <a:pt x="36576" y="217932"/>
                </a:lnTo>
                <a:lnTo>
                  <a:pt x="39611" y="219443"/>
                </a:lnTo>
                <a:lnTo>
                  <a:pt x="45707" y="219443"/>
                </a:lnTo>
                <a:lnTo>
                  <a:pt x="47244" y="217932"/>
                </a:lnTo>
                <a:lnTo>
                  <a:pt x="47244" y="211823"/>
                </a:lnTo>
                <a:close/>
              </a:path>
              <a:path w="2508885" h="2658110">
                <a:moveTo>
                  <a:pt x="47244" y="190500"/>
                </a:moveTo>
                <a:lnTo>
                  <a:pt x="45707" y="188976"/>
                </a:lnTo>
                <a:lnTo>
                  <a:pt x="39611" y="188976"/>
                </a:lnTo>
                <a:lnTo>
                  <a:pt x="36576" y="190500"/>
                </a:lnTo>
                <a:lnTo>
                  <a:pt x="36576" y="196583"/>
                </a:lnTo>
                <a:lnTo>
                  <a:pt x="39611" y="198107"/>
                </a:lnTo>
                <a:lnTo>
                  <a:pt x="45707" y="198107"/>
                </a:lnTo>
                <a:lnTo>
                  <a:pt x="47244" y="196583"/>
                </a:lnTo>
                <a:lnTo>
                  <a:pt x="47244" y="190500"/>
                </a:lnTo>
                <a:close/>
              </a:path>
              <a:path w="2508885" h="2658110">
                <a:moveTo>
                  <a:pt x="47244" y="169151"/>
                </a:moveTo>
                <a:lnTo>
                  <a:pt x="45707" y="167640"/>
                </a:lnTo>
                <a:lnTo>
                  <a:pt x="39611" y="167640"/>
                </a:lnTo>
                <a:lnTo>
                  <a:pt x="36576" y="169151"/>
                </a:lnTo>
                <a:lnTo>
                  <a:pt x="36576" y="175260"/>
                </a:lnTo>
                <a:lnTo>
                  <a:pt x="39611" y="178308"/>
                </a:lnTo>
                <a:lnTo>
                  <a:pt x="45707" y="178308"/>
                </a:lnTo>
                <a:lnTo>
                  <a:pt x="47244" y="175260"/>
                </a:lnTo>
                <a:lnTo>
                  <a:pt x="47244" y="169151"/>
                </a:lnTo>
                <a:close/>
              </a:path>
              <a:path w="2508885" h="2658110">
                <a:moveTo>
                  <a:pt x="47244" y="147815"/>
                </a:moveTo>
                <a:lnTo>
                  <a:pt x="45707" y="146291"/>
                </a:lnTo>
                <a:lnTo>
                  <a:pt x="39611" y="146291"/>
                </a:lnTo>
                <a:lnTo>
                  <a:pt x="36576" y="147815"/>
                </a:lnTo>
                <a:lnTo>
                  <a:pt x="36576" y="153924"/>
                </a:lnTo>
                <a:lnTo>
                  <a:pt x="39611" y="156959"/>
                </a:lnTo>
                <a:lnTo>
                  <a:pt x="45707" y="156959"/>
                </a:lnTo>
                <a:lnTo>
                  <a:pt x="47244" y="153924"/>
                </a:lnTo>
                <a:lnTo>
                  <a:pt x="47244" y="147815"/>
                </a:lnTo>
                <a:close/>
              </a:path>
              <a:path w="2508885" h="2658110">
                <a:moveTo>
                  <a:pt x="47244" y="128016"/>
                </a:moveTo>
                <a:lnTo>
                  <a:pt x="45707" y="124968"/>
                </a:lnTo>
                <a:lnTo>
                  <a:pt x="39611" y="124968"/>
                </a:lnTo>
                <a:lnTo>
                  <a:pt x="36576" y="128016"/>
                </a:lnTo>
                <a:lnTo>
                  <a:pt x="36576" y="134099"/>
                </a:lnTo>
                <a:lnTo>
                  <a:pt x="39611" y="135623"/>
                </a:lnTo>
                <a:lnTo>
                  <a:pt x="45707" y="135623"/>
                </a:lnTo>
                <a:lnTo>
                  <a:pt x="47244" y="134099"/>
                </a:lnTo>
                <a:lnTo>
                  <a:pt x="47244" y="128016"/>
                </a:lnTo>
                <a:close/>
              </a:path>
              <a:path w="2508885" h="2658110">
                <a:moveTo>
                  <a:pt x="47244" y="106667"/>
                </a:moveTo>
                <a:lnTo>
                  <a:pt x="45707" y="103632"/>
                </a:lnTo>
                <a:lnTo>
                  <a:pt x="39611" y="103632"/>
                </a:lnTo>
                <a:lnTo>
                  <a:pt x="36576" y="106667"/>
                </a:lnTo>
                <a:lnTo>
                  <a:pt x="36576" y="112776"/>
                </a:lnTo>
                <a:lnTo>
                  <a:pt x="39611" y="114300"/>
                </a:lnTo>
                <a:lnTo>
                  <a:pt x="45707" y="114300"/>
                </a:lnTo>
                <a:lnTo>
                  <a:pt x="47244" y="112776"/>
                </a:lnTo>
                <a:lnTo>
                  <a:pt x="47244" y="106667"/>
                </a:lnTo>
                <a:close/>
              </a:path>
              <a:path w="2508885" h="2658110">
                <a:moveTo>
                  <a:pt x="47244" y="85331"/>
                </a:moveTo>
                <a:lnTo>
                  <a:pt x="45707" y="83807"/>
                </a:lnTo>
                <a:lnTo>
                  <a:pt x="39611" y="83807"/>
                </a:lnTo>
                <a:lnTo>
                  <a:pt x="36576" y="85331"/>
                </a:lnTo>
                <a:lnTo>
                  <a:pt x="36576" y="91440"/>
                </a:lnTo>
                <a:lnTo>
                  <a:pt x="39611" y="92951"/>
                </a:lnTo>
                <a:lnTo>
                  <a:pt x="45707" y="92951"/>
                </a:lnTo>
                <a:lnTo>
                  <a:pt x="47244" y="91440"/>
                </a:lnTo>
                <a:lnTo>
                  <a:pt x="47244" y="85331"/>
                </a:lnTo>
                <a:close/>
              </a:path>
              <a:path w="2508885" h="2658110">
                <a:moveTo>
                  <a:pt x="47244" y="64008"/>
                </a:moveTo>
                <a:lnTo>
                  <a:pt x="45707" y="62484"/>
                </a:lnTo>
                <a:lnTo>
                  <a:pt x="39611" y="62484"/>
                </a:lnTo>
                <a:lnTo>
                  <a:pt x="36576" y="64008"/>
                </a:lnTo>
                <a:lnTo>
                  <a:pt x="36576" y="70091"/>
                </a:lnTo>
                <a:lnTo>
                  <a:pt x="39611" y="73152"/>
                </a:lnTo>
                <a:lnTo>
                  <a:pt x="45707" y="73152"/>
                </a:lnTo>
                <a:lnTo>
                  <a:pt x="47244" y="70091"/>
                </a:lnTo>
                <a:lnTo>
                  <a:pt x="47244" y="64008"/>
                </a:lnTo>
                <a:close/>
              </a:path>
              <a:path w="2508885" h="2658110">
                <a:moveTo>
                  <a:pt x="47244" y="44183"/>
                </a:moveTo>
                <a:lnTo>
                  <a:pt x="45707" y="41148"/>
                </a:lnTo>
                <a:lnTo>
                  <a:pt x="39611" y="41148"/>
                </a:lnTo>
                <a:lnTo>
                  <a:pt x="36576" y="44183"/>
                </a:lnTo>
                <a:lnTo>
                  <a:pt x="36576" y="48768"/>
                </a:lnTo>
                <a:lnTo>
                  <a:pt x="39611" y="51816"/>
                </a:lnTo>
                <a:lnTo>
                  <a:pt x="45707" y="51816"/>
                </a:lnTo>
                <a:lnTo>
                  <a:pt x="47244" y="48768"/>
                </a:lnTo>
                <a:lnTo>
                  <a:pt x="47244" y="44183"/>
                </a:lnTo>
                <a:close/>
              </a:path>
              <a:path w="2508885" h="2658110">
                <a:moveTo>
                  <a:pt x="47244" y="22860"/>
                </a:moveTo>
                <a:lnTo>
                  <a:pt x="45707" y="19799"/>
                </a:lnTo>
                <a:lnTo>
                  <a:pt x="39611" y="19799"/>
                </a:lnTo>
                <a:lnTo>
                  <a:pt x="36576" y="22860"/>
                </a:lnTo>
                <a:lnTo>
                  <a:pt x="36576" y="28943"/>
                </a:lnTo>
                <a:lnTo>
                  <a:pt x="39611" y="30467"/>
                </a:lnTo>
                <a:lnTo>
                  <a:pt x="45707" y="30467"/>
                </a:lnTo>
                <a:lnTo>
                  <a:pt x="47244" y="27432"/>
                </a:lnTo>
                <a:lnTo>
                  <a:pt x="47244" y="22860"/>
                </a:lnTo>
                <a:close/>
              </a:path>
              <a:path w="2508885" h="2658110">
                <a:moveTo>
                  <a:pt x="48768" y="1524"/>
                </a:moveTo>
                <a:lnTo>
                  <a:pt x="45707" y="0"/>
                </a:lnTo>
                <a:lnTo>
                  <a:pt x="39611" y="0"/>
                </a:lnTo>
                <a:lnTo>
                  <a:pt x="38100" y="1524"/>
                </a:lnTo>
                <a:lnTo>
                  <a:pt x="38100" y="7607"/>
                </a:lnTo>
                <a:lnTo>
                  <a:pt x="39611" y="10668"/>
                </a:lnTo>
                <a:lnTo>
                  <a:pt x="45707" y="10668"/>
                </a:lnTo>
                <a:lnTo>
                  <a:pt x="48768" y="7607"/>
                </a:lnTo>
                <a:lnTo>
                  <a:pt x="48768" y="1524"/>
                </a:lnTo>
                <a:close/>
              </a:path>
              <a:path w="2508885" h="2658110">
                <a:moveTo>
                  <a:pt x="59436" y="2648712"/>
                </a:moveTo>
                <a:lnTo>
                  <a:pt x="57899" y="2647175"/>
                </a:lnTo>
                <a:lnTo>
                  <a:pt x="51803" y="2647175"/>
                </a:lnTo>
                <a:lnTo>
                  <a:pt x="48768" y="2648712"/>
                </a:lnTo>
                <a:lnTo>
                  <a:pt x="48768" y="2654795"/>
                </a:lnTo>
                <a:lnTo>
                  <a:pt x="51803" y="2657843"/>
                </a:lnTo>
                <a:lnTo>
                  <a:pt x="57899" y="2657843"/>
                </a:lnTo>
                <a:lnTo>
                  <a:pt x="59436" y="2654795"/>
                </a:lnTo>
                <a:lnTo>
                  <a:pt x="59436" y="2648712"/>
                </a:lnTo>
                <a:close/>
              </a:path>
              <a:path w="2508885" h="2658110">
                <a:moveTo>
                  <a:pt x="68580" y="1524"/>
                </a:moveTo>
                <a:lnTo>
                  <a:pt x="67056" y="0"/>
                </a:lnTo>
                <a:lnTo>
                  <a:pt x="60960" y="0"/>
                </a:lnTo>
                <a:lnTo>
                  <a:pt x="57899" y="1524"/>
                </a:lnTo>
                <a:lnTo>
                  <a:pt x="57899" y="7607"/>
                </a:lnTo>
                <a:lnTo>
                  <a:pt x="60960" y="10668"/>
                </a:lnTo>
                <a:lnTo>
                  <a:pt x="67056" y="10668"/>
                </a:lnTo>
                <a:lnTo>
                  <a:pt x="68580" y="7607"/>
                </a:lnTo>
                <a:lnTo>
                  <a:pt x="68580" y="1524"/>
                </a:lnTo>
                <a:close/>
              </a:path>
              <a:path w="2508885" h="2658110">
                <a:moveTo>
                  <a:pt x="80772" y="2648712"/>
                </a:moveTo>
                <a:lnTo>
                  <a:pt x="79248" y="2647175"/>
                </a:lnTo>
                <a:lnTo>
                  <a:pt x="73152" y="2647175"/>
                </a:lnTo>
                <a:lnTo>
                  <a:pt x="70104" y="2648712"/>
                </a:lnTo>
                <a:lnTo>
                  <a:pt x="70104" y="2654795"/>
                </a:lnTo>
                <a:lnTo>
                  <a:pt x="73152" y="2657843"/>
                </a:lnTo>
                <a:lnTo>
                  <a:pt x="79248" y="2657843"/>
                </a:lnTo>
                <a:lnTo>
                  <a:pt x="80772" y="2654795"/>
                </a:lnTo>
                <a:lnTo>
                  <a:pt x="80772" y="2648712"/>
                </a:lnTo>
                <a:close/>
              </a:path>
              <a:path w="2508885" h="2658110">
                <a:moveTo>
                  <a:pt x="83807" y="1502651"/>
                </a:moveTo>
                <a:lnTo>
                  <a:pt x="42672" y="1417307"/>
                </a:lnTo>
                <a:lnTo>
                  <a:pt x="0" y="1502651"/>
                </a:lnTo>
                <a:lnTo>
                  <a:pt x="39611" y="1502651"/>
                </a:lnTo>
                <a:lnTo>
                  <a:pt x="36576" y="1505699"/>
                </a:lnTo>
                <a:lnTo>
                  <a:pt x="36576" y="1511808"/>
                </a:lnTo>
                <a:lnTo>
                  <a:pt x="39611" y="1513332"/>
                </a:lnTo>
                <a:lnTo>
                  <a:pt x="45707" y="1513332"/>
                </a:lnTo>
                <a:lnTo>
                  <a:pt x="47244" y="1511808"/>
                </a:lnTo>
                <a:lnTo>
                  <a:pt x="47244" y="1505699"/>
                </a:lnTo>
                <a:lnTo>
                  <a:pt x="45707" y="1502651"/>
                </a:lnTo>
                <a:lnTo>
                  <a:pt x="83807" y="1502651"/>
                </a:lnTo>
                <a:close/>
              </a:path>
              <a:path w="2508885" h="2658110">
                <a:moveTo>
                  <a:pt x="83807" y="973836"/>
                </a:moveTo>
                <a:lnTo>
                  <a:pt x="47244" y="973836"/>
                </a:lnTo>
                <a:lnTo>
                  <a:pt x="47244" y="967740"/>
                </a:lnTo>
                <a:lnTo>
                  <a:pt x="45707" y="966216"/>
                </a:lnTo>
                <a:lnTo>
                  <a:pt x="39611" y="966216"/>
                </a:lnTo>
                <a:lnTo>
                  <a:pt x="36576" y="967740"/>
                </a:lnTo>
                <a:lnTo>
                  <a:pt x="36576" y="973836"/>
                </a:lnTo>
                <a:lnTo>
                  <a:pt x="0" y="973836"/>
                </a:lnTo>
                <a:lnTo>
                  <a:pt x="42672" y="1057643"/>
                </a:lnTo>
                <a:lnTo>
                  <a:pt x="82321" y="976884"/>
                </a:lnTo>
                <a:lnTo>
                  <a:pt x="83807" y="973836"/>
                </a:lnTo>
                <a:close/>
              </a:path>
              <a:path w="2508885" h="2658110">
                <a:moveTo>
                  <a:pt x="89903" y="1524"/>
                </a:moveTo>
                <a:lnTo>
                  <a:pt x="88392" y="0"/>
                </a:lnTo>
                <a:lnTo>
                  <a:pt x="82296" y="0"/>
                </a:lnTo>
                <a:lnTo>
                  <a:pt x="79248" y="1524"/>
                </a:lnTo>
                <a:lnTo>
                  <a:pt x="79248" y="7607"/>
                </a:lnTo>
                <a:lnTo>
                  <a:pt x="82296" y="10668"/>
                </a:lnTo>
                <a:lnTo>
                  <a:pt x="88392" y="10668"/>
                </a:lnTo>
                <a:lnTo>
                  <a:pt x="89903" y="7607"/>
                </a:lnTo>
                <a:lnTo>
                  <a:pt x="89903" y="1524"/>
                </a:lnTo>
                <a:close/>
              </a:path>
              <a:path w="2508885" h="2658110">
                <a:moveTo>
                  <a:pt x="102095" y="2648712"/>
                </a:moveTo>
                <a:lnTo>
                  <a:pt x="99060" y="2647175"/>
                </a:lnTo>
                <a:lnTo>
                  <a:pt x="94488" y="2647175"/>
                </a:lnTo>
                <a:lnTo>
                  <a:pt x="91440" y="2648712"/>
                </a:lnTo>
                <a:lnTo>
                  <a:pt x="91440" y="2654795"/>
                </a:lnTo>
                <a:lnTo>
                  <a:pt x="94488" y="2657843"/>
                </a:lnTo>
                <a:lnTo>
                  <a:pt x="99060" y="2657843"/>
                </a:lnTo>
                <a:lnTo>
                  <a:pt x="102095" y="2654795"/>
                </a:lnTo>
                <a:lnTo>
                  <a:pt x="102095" y="2648712"/>
                </a:lnTo>
                <a:close/>
              </a:path>
              <a:path w="2508885" h="2658110">
                <a:moveTo>
                  <a:pt x="111252" y="1524"/>
                </a:moveTo>
                <a:lnTo>
                  <a:pt x="108204" y="0"/>
                </a:lnTo>
                <a:lnTo>
                  <a:pt x="103632" y="0"/>
                </a:lnTo>
                <a:lnTo>
                  <a:pt x="100584" y="1524"/>
                </a:lnTo>
                <a:lnTo>
                  <a:pt x="100584" y="7607"/>
                </a:lnTo>
                <a:lnTo>
                  <a:pt x="103632" y="10668"/>
                </a:lnTo>
                <a:lnTo>
                  <a:pt x="108204" y="10668"/>
                </a:lnTo>
                <a:lnTo>
                  <a:pt x="111252" y="7607"/>
                </a:lnTo>
                <a:lnTo>
                  <a:pt x="111252" y="1524"/>
                </a:lnTo>
                <a:close/>
              </a:path>
              <a:path w="2508885" h="2658110">
                <a:moveTo>
                  <a:pt x="123444" y="2648712"/>
                </a:moveTo>
                <a:lnTo>
                  <a:pt x="120396" y="2647175"/>
                </a:lnTo>
                <a:lnTo>
                  <a:pt x="114300" y="2647175"/>
                </a:lnTo>
                <a:lnTo>
                  <a:pt x="112776" y="2648712"/>
                </a:lnTo>
                <a:lnTo>
                  <a:pt x="112776" y="2654795"/>
                </a:lnTo>
                <a:lnTo>
                  <a:pt x="114300" y="2657843"/>
                </a:lnTo>
                <a:lnTo>
                  <a:pt x="120396" y="2657843"/>
                </a:lnTo>
                <a:lnTo>
                  <a:pt x="123444" y="2654795"/>
                </a:lnTo>
                <a:lnTo>
                  <a:pt x="123444" y="2648712"/>
                </a:lnTo>
                <a:close/>
              </a:path>
              <a:path w="2508885" h="2658110">
                <a:moveTo>
                  <a:pt x="132588" y="1524"/>
                </a:moveTo>
                <a:lnTo>
                  <a:pt x="129540" y="0"/>
                </a:lnTo>
                <a:lnTo>
                  <a:pt x="123444" y="0"/>
                </a:lnTo>
                <a:lnTo>
                  <a:pt x="121907" y="1524"/>
                </a:lnTo>
                <a:lnTo>
                  <a:pt x="121907" y="7607"/>
                </a:lnTo>
                <a:lnTo>
                  <a:pt x="123444" y="10668"/>
                </a:lnTo>
                <a:lnTo>
                  <a:pt x="129540" y="10668"/>
                </a:lnTo>
                <a:lnTo>
                  <a:pt x="132588" y="7607"/>
                </a:lnTo>
                <a:lnTo>
                  <a:pt x="132588" y="1524"/>
                </a:lnTo>
                <a:close/>
              </a:path>
              <a:path w="2508885" h="2658110">
                <a:moveTo>
                  <a:pt x="143256" y="2648712"/>
                </a:moveTo>
                <a:lnTo>
                  <a:pt x="141732" y="2647175"/>
                </a:lnTo>
                <a:lnTo>
                  <a:pt x="135636" y="2647175"/>
                </a:lnTo>
                <a:lnTo>
                  <a:pt x="134099" y="2648712"/>
                </a:lnTo>
                <a:lnTo>
                  <a:pt x="134099" y="2654795"/>
                </a:lnTo>
                <a:lnTo>
                  <a:pt x="135636" y="2657843"/>
                </a:lnTo>
                <a:lnTo>
                  <a:pt x="141732" y="2657843"/>
                </a:lnTo>
                <a:lnTo>
                  <a:pt x="143256" y="2654795"/>
                </a:lnTo>
                <a:lnTo>
                  <a:pt x="143256" y="2648712"/>
                </a:lnTo>
                <a:close/>
              </a:path>
              <a:path w="2508885" h="2658110">
                <a:moveTo>
                  <a:pt x="153911" y="1524"/>
                </a:moveTo>
                <a:lnTo>
                  <a:pt x="150876" y="0"/>
                </a:lnTo>
                <a:lnTo>
                  <a:pt x="144780" y="0"/>
                </a:lnTo>
                <a:lnTo>
                  <a:pt x="143256" y="1524"/>
                </a:lnTo>
                <a:lnTo>
                  <a:pt x="143256" y="7607"/>
                </a:lnTo>
                <a:lnTo>
                  <a:pt x="144780" y="10668"/>
                </a:lnTo>
                <a:lnTo>
                  <a:pt x="150876" y="10668"/>
                </a:lnTo>
                <a:lnTo>
                  <a:pt x="153911" y="7607"/>
                </a:lnTo>
                <a:lnTo>
                  <a:pt x="153911" y="1524"/>
                </a:lnTo>
                <a:close/>
              </a:path>
              <a:path w="2508885" h="2658110">
                <a:moveTo>
                  <a:pt x="164592" y="2648712"/>
                </a:moveTo>
                <a:lnTo>
                  <a:pt x="163068" y="2647175"/>
                </a:lnTo>
                <a:lnTo>
                  <a:pt x="156972" y="2647175"/>
                </a:lnTo>
                <a:lnTo>
                  <a:pt x="153911" y="2648712"/>
                </a:lnTo>
                <a:lnTo>
                  <a:pt x="153911" y="2654795"/>
                </a:lnTo>
                <a:lnTo>
                  <a:pt x="156972" y="2657843"/>
                </a:lnTo>
                <a:lnTo>
                  <a:pt x="163068" y="2657843"/>
                </a:lnTo>
                <a:lnTo>
                  <a:pt x="164592" y="2654795"/>
                </a:lnTo>
                <a:lnTo>
                  <a:pt x="164592" y="2648712"/>
                </a:lnTo>
                <a:close/>
              </a:path>
              <a:path w="2508885" h="2658110">
                <a:moveTo>
                  <a:pt x="173736" y="1524"/>
                </a:moveTo>
                <a:lnTo>
                  <a:pt x="172199" y="0"/>
                </a:lnTo>
                <a:lnTo>
                  <a:pt x="166103" y="0"/>
                </a:lnTo>
                <a:lnTo>
                  <a:pt x="163068" y="1524"/>
                </a:lnTo>
                <a:lnTo>
                  <a:pt x="163068" y="7607"/>
                </a:lnTo>
                <a:lnTo>
                  <a:pt x="166103" y="10668"/>
                </a:lnTo>
                <a:lnTo>
                  <a:pt x="172199" y="10668"/>
                </a:lnTo>
                <a:lnTo>
                  <a:pt x="173736" y="7607"/>
                </a:lnTo>
                <a:lnTo>
                  <a:pt x="173736" y="1524"/>
                </a:lnTo>
                <a:close/>
              </a:path>
              <a:path w="2508885" h="2658110">
                <a:moveTo>
                  <a:pt x="185928" y="2648712"/>
                </a:moveTo>
                <a:lnTo>
                  <a:pt x="182880" y="2647175"/>
                </a:lnTo>
                <a:lnTo>
                  <a:pt x="178295" y="2647175"/>
                </a:lnTo>
                <a:lnTo>
                  <a:pt x="175260" y="2648712"/>
                </a:lnTo>
                <a:lnTo>
                  <a:pt x="175260" y="2654795"/>
                </a:lnTo>
                <a:lnTo>
                  <a:pt x="178295" y="2657843"/>
                </a:lnTo>
                <a:lnTo>
                  <a:pt x="182880" y="2657843"/>
                </a:lnTo>
                <a:lnTo>
                  <a:pt x="185928" y="2654795"/>
                </a:lnTo>
                <a:lnTo>
                  <a:pt x="185928" y="2648712"/>
                </a:lnTo>
                <a:close/>
              </a:path>
              <a:path w="2508885" h="2658110">
                <a:moveTo>
                  <a:pt x="195072" y="1524"/>
                </a:moveTo>
                <a:lnTo>
                  <a:pt x="193548" y="0"/>
                </a:lnTo>
                <a:lnTo>
                  <a:pt x="187452" y="0"/>
                </a:lnTo>
                <a:lnTo>
                  <a:pt x="184404" y="1524"/>
                </a:lnTo>
                <a:lnTo>
                  <a:pt x="184404" y="7607"/>
                </a:lnTo>
                <a:lnTo>
                  <a:pt x="187452" y="10668"/>
                </a:lnTo>
                <a:lnTo>
                  <a:pt x="193548" y="10668"/>
                </a:lnTo>
                <a:lnTo>
                  <a:pt x="195072" y="7607"/>
                </a:lnTo>
                <a:lnTo>
                  <a:pt x="195072" y="1524"/>
                </a:lnTo>
                <a:close/>
              </a:path>
              <a:path w="2508885" h="2658110">
                <a:moveTo>
                  <a:pt x="207264" y="2648712"/>
                </a:moveTo>
                <a:lnTo>
                  <a:pt x="204203" y="2647175"/>
                </a:lnTo>
                <a:lnTo>
                  <a:pt x="198107" y="2647175"/>
                </a:lnTo>
                <a:lnTo>
                  <a:pt x="196596" y="2648712"/>
                </a:lnTo>
                <a:lnTo>
                  <a:pt x="196596" y="2654795"/>
                </a:lnTo>
                <a:lnTo>
                  <a:pt x="198107" y="2657843"/>
                </a:lnTo>
                <a:lnTo>
                  <a:pt x="204203" y="2657843"/>
                </a:lnTo>
                <a:lnTo>
                  <a:pt x="207264" y="2654795"/>
                </a:lnTo>
                <a:lnTo>
                  <a:pt x="207264" y="2648712"/>
                </a:lnTo>
                <a:close/>
              </a:path>
              <a:path w="2508885" h="2658110">
                <a:moveTo>
                  <a:pt x="216395" y="1524"/>
                </a:moveTo>
                <a:lnTo>
                  <a:pt x="213360" y="0"/>
                </a:lnTo>
                <a:lnTo>
                  <a:pt x="208788" y="0"/>
                </a:lnTo>
                <a:lnTo>
                  <a:pt x="205740" y="1524"/>
                </a:lnTo>
                <a:lnTo>
                  <a:pt x="205740" y="7607"/>
                </a:lnTo>
                <a:lnTo>
                  <a:pt x="208788" y="10668"/>
                </a:lnTo>
                <a:lnTo>
                  <a:pt x="213360" y="10668"/>
                </a:lnTo>
                <a:lnTo>
                  <a:pt x="216395" y="7607"/>
                </a:lnTo>
                <a:lnTo>
                  <a:pt x="216395" y="1524"/>
                </a:lnTo>
                <a:close/>
              </a:path>
              <a:path w="2508885" h="2658110">
                <a:moveTo>
                  <a:pt x="228600" y="2648712"/>
                </a:moveTo>
                <a:lnTo>
                  <a:pt x="225552" y="2647175"/>
                </a:lnTo>
                <a:lnTo>
                  <a:pt x="219456" y="2647175"/>
                </a:lnTo>
                <a:lnTo>
                  <a:pt x="217932" y="2648712"/>
                </a:lnTo>
                <a:lnTo>
                  <a:pt x="217932" y="2654795"/>
                </a:lnTo>
                <a:lnTo>
                  <a:pt x="219456" y="2657843"/>
                </a:lnTo>
                <a:lnTo>
                  <a:pt x="225552" y="2657843"/>
                </a:lnTo>
                <a:lnTo>
                  <a:pt x="228600" y="2654795"/>
                </a:lnTo>
                <a:lnTo>
                  <a:pt x="228600" y="2648712"/>
                </a:lnTo>
                <a:close/>
              </a:path>
              <a:path w="2508885" h="2658110">
                <a:moveTo>
                  <a:pt x="237744" y="1524"/>
                </a:moveTo>
                <a:lnTo>
                  <a:pt x="234696" y="0"/>
                </a:lnTo>
                <a:lnTo>
                  <a:pt x="228600" y="0"/>
                </a:lnTo>
                <a:lnTo>
                  <a:pt x="227076" y="1524"/>
                </a:lnTo>
                <a:lnTo>
                  <a:pt x="227076" y="7607"/>
                </a:lnTo>
                <a:lnTo>
                  <a:pt x="228600" y="10668"/>
                </a:lnTo>
                <a:lnTo>
                  <a:pt x="234696" y="10668"/>
                </a:lnTo>
                <a:lnTo>
                  <a:pt x="237744" y="7607"/>
                </a:lnTo>
                <a:lnTo>
                  <a:pt x="237744" y="1524"/>
                </a:lnTo>
                <a:close/>
              </a:path>
              <a:path w="2508885" h="2658110">
                <a:moveTo>
                  <a:pt x="248399" y="2648712"/>
                </a:moveTo>
                <a:lnTo>
                  <a:pt x="246888" y="2647175"/>
                </a:lnTo>
                <a:lnTo>
                  <a:pt x="240792" y="2647175"/>
                </a:lnTo>
                <a:lnTo>
                  <a:pt x="237744" y="2648712"/>
                </a:lnTo>
                <a:lnTo>
                  <a:pt x="237744" y="2654795"/>
                </a:lnTo>
                <a:lnTo>
                  <a:pt x="240792" y="2657843"/>
                </a:lnTo>
                <a:lnTo>
                  <a:pt x="246888" y="2657843"/>
                </a:lnTo>
                <a:lnTo>
                  <a:pt x="248399" y="2654795"/>
                </a:lnTo>
                <a:lnTo>
                  <a:pt x="248399" y="2648712"/>
                </a:lnTo>
                <a:close/>
              </a:path>
              <a:path w="2508885" h="2658110">
                <a:moveTo>
                  <a:pt x="257556" y="1524"/>
                </a:moveTo>
                <a:lnTo>
                  <a:pt x="256032" y="0"/>
                </a:lnTo>
                <a:lnTo>
                  <a:pt x="249936" y="0"/>
                </a:lnTo>
                <a:lnTo>
                  <a:pt x="248399" y="1524"/>
                </a:lnTo>
                <a:lnTo>
                  <a:pt x="248399" y="7607"/>
                </a:lnTo>
                <a:lnTo>
                  <a:pt x="249936" y="10668"/>
                </a:lnTo>
                <a:lnTo>
                  <a:pt x="256032" y="10668"/>
                </a:lnTo>
                <a:lnTo>
                  <a:pt x="257556" y="7607"/>
                </a:lnTo>
                <a:lnTo>
                  <a:pt x="257556" y="1524"/>
                </a:lnTo>
                <a:close/>
              </a:path>
              <a:path w="2508885" h="2658110">
                <a:moveTo>
                  <a:pt x="269748" y="2648712"/>
                </a:moveTo>
                <a:lnTo>
                  <a:pt x="268211" y="2647175"/>
                </a:lnTo>
                <a:lnTo>
                  <a:pt x="262128" y="2647175"/>
                </a:lnTo>
                <a:lnTo>
                  <a:pt x="259080" y="2648712"/>
                </a:lnTo>
                <a:lnTo>
                  <a:pt x="259080" y="2654795"/>
                </a:lnTo>
                <a:lnTo>
                  <a:pt x="262128" y="2657843"/>
                </a:lnTo>
                <a:lnTo>
                  <a:pt x="268211" y="2657843"/>
                </a:lnTo>
                <a:lnTo>
                  <a:pt x="269748" y="2654795"/>
                </a:lnTo>
                <a:lnTo>
                  <a:pt x="269748" y="2648712"/>
                </a:lnTo>
                <a:close/>
              </a:path>
              <a:path w="2508885" h="2658110">
                <a:moveTo>
                  <a:pt x="278892" y="1524"/>
                </a:moveTo>
                <a:lnTo>
                  <a:pt x="277368" y="0"/>
                </a:lnTo>
                <a:lnTo>
                  <a:pt x="271272" y="0"/>
                </a:lnTo>
                <a:lnTo>
                  <a:pt x="268211" y="1524"/>
                </a:lnTo>
                <a:lnTo>
                  <a:pt x="268211" y="7607"/>
                </a:lnTo>
                <a:lnTo>
                  <a:pt x="271272" y="10668"/>
                </a:lnTo>
                <a:lnTo>
                  <a:pt x="277368" y="10668"/>
                </a:lnTo>
                <a:lnTo>
                  <a:pt x="278892" y="7607"/>
                </a:lnTo>
                <a:lnTo>
                  <a:pt x="278892" y="1524"/>
                </a:lnTo>
                <a:close/>
              </a:path>
              <a:path w="2508885" h="2658110">
                <a:moveTo>
                  <a:pt x="291084" y="2648712"/>
                </a:moveTo>
                <a:lnTo>
                  <a:pt x="288036" y="2647175"/>
                </a:lnTo>
                <a:lnTo>
                  <a:pt x="283464" y="2647175"/>
                </a:lnTo>
                <a:lnTo>
                  <a:pt x="280403" y="2648712"/>
                </a:lnTo>
                <a:lnTo>
                  <a:pt x="280403" y="2654795"/>
                </a:lnTo>
                <a:lnTo>
                  <a:pt x="283464" y="2657843"/>
                </a:lnTo>
                <a:lnTo>
                  <a:pt x="288036" y="2657843"/>
                </a:lnTo>
                <a:lnTo>
                  <a:pt x="291084" y="2654795"/>
                </a:lnTo>
                <a:lnTo>
                  <a:pt x="291084" y="2648712"/>
                </a:lnTo>
                <a:close/>
              </a:path>
              <a:path w="2508885" h="2658110">
                <a:moveTo>
                  <a:pt x="300228" y="1524"/>
                </a:moveTo>
                <a:lnTo>
                  <a:pt x="298704" y="0"/>
                </a:lnTo>
                <a:lnTo>
                  <a:pt x="292595" y="0"/>
                </a:lnTo>
                <a:lnTo>
                  <a:pt x="289560" y="1524"/>
                </a:lnTo>
                <a:lnTo>
                  <a:pt x="289560" y="7607"/>
                </a:lnTo>
                <a:lnTo>
                  <a:pt x="292595" y="10668"/>
                </a:lnTo>
                <a:lnTo>
                  <a:pt x="298704" y="10668"/>
                </a:lnTo>
                <a:lnTo>
                  <a:pt x="300228" y="7607"/>
                </a:lnTo>
                <a:lnTo>
                  <a:pt x="300228" y="1524"/>
                </a:lnTo>
                <a:close/>
              </a:path>
              <a:path w="2508885" h="2658110">
                <a:moveTo>
                  <a:pt x="312420" y="2648712"/>
                </a:moveTo>
                <a:lnTo>
                  <a:pt x="309372" y="2647175"/>
                </a:lnTo>
                <a:lnTo>
                  <a:pt x="303276" y="2647175"/>
                </a:lnTo>
                <a:lnTo>
                  <a:pt x="301752" y="2648712"/>
                </a:lnTo>
                <a:lnTo>
                  <a:pt x="301752" y="2654795"/>
                </a:lnTo>
                <a:lnTo>
                  <a:pt x="303276" y="2657843"/>
                </a:lnTo>
                <a:lnTo>
                  <a:pt x="309372" y="2657843"/>
                </a:lnTo>
                <a:lnTo>
                  <a:pt x="312420" y="2654795"/>
                </a:lnTo>
                <a:lnTo>
                  <a:pt x="312420" y="2648712"/>
                </a:lnTo>
                <a:close/>
              </a:path>
              <a:path w="2508885" h="2658110">
                <a:moveTo>
                  <a:pt x="321564" y="1524"/>
                </a:moveTo>
                <a:lnTo>
                  <a:pt x="318503" y="0"/>
                </a:lnTo>
                <a:lnTo>
                  <a:pt x="312420" y="0"/>
                </a:lnTo>
                <a:lnTo>
                  <a:pt x="310896" y="1524"/>
                </a:lnTo>
                <a:lnTo>
                  <a:pt x="310896" y="7607"/>
                </a:lnTo>
                <a:lnTo>
                  <a:pt x="312420" y="10668"/>
                </a:lnTo>
                <a:lnTo>
                  <a:pt x="318503" y="10668"/>
                </a:lnTo>
                <a:lnTo>
                  <a:pt x="321564" y="7607"/>
                </a:lnTo>
                <a:lnTo>
                  <a:pt x="321564" y="1524"/>
                </a:lnTo>
                <a:close/>
              </a:path>
              <a:path w="2508885" h="2658110">
                <a:moveTo>
                  <a:pt x="333756" y="2648712"/>
                </a:moveTo>
                <a:lnTo>
                  <a:pt x="330695" y="2647175"/>
                </a:lnTo>
                <a:lnTo>
                  <a:pt x="324599" y="2647175"/>
                </a:lnTo>
                <a:lnTo>
                  <a:pt x="323088" y="2648712"/>
                </a:lnTo>
                <a:lnTo>
                  <a:pt x="323088" y="2654795"/>
                </a:lnTo>
                <a:lnTo>
                  <a:pt x="324599" y="2657843"/>
                </a:lnTo>
                <a:lnTo>
                  <a:pt x="330695" y="2657843"/>
                </a:lnTo>
                <a:lnTo>
                  <a:pt x="333756" y="2654795"/>
                </a:lnTo>
                <a:lnTo>
                  <a:pt x="333756" y="2648712"/>
                </a:lnTo>
                <a:close/>
              </a:path>
              <a:path w="2508885" h="2658110">
                <a:moveTo>
                  <a:pt x="342900" y="1524"/>
                </a:moveTo>
                <a:lnTo>
                  <a:pt x="339852" y="0"/>
                </a:lnTo>
                <a:lnTo>
                  <a:pt x="333756" y="0"/>
                </a:lnTo>
                <a:lnTo>
                  <a:pt x="332232" y="1524"/>
                </a:lnTo>
                <a:lnTo>
                  <a:pt x="332232" y="7607"/>
                </a:lnTo>
                <a:lnTo>
                  <a:pt x="333756" y="10668"/>
                </a:lnTo>
                <a:lnTo>
                  <a:pt x="339852" y="10668"/>
                </a:lnTo>
                <a:lnTo>
                  <a:pt x="342900" y="7607"/>
                </a:lnTo>
                <a:lnTo>
                  <a:pt x="342900" y="1524"/>
                </a:lnTo>
                <a:close/>
              </a:path>
              <a:path w="2508885" h="2658110">
                <a:moveTo>
                  <a:pt x="353568" y="2648712"/>
                </a:moveTo>
                <a:lnTo>
                  <a:pt x="352044" y="2647175"/>
                </a:lnTo>
                <a:lnTo>
                  <a:pt x="345948" y="2647175"/>
                </a:lnTo>
                <a:lnTo>
                  <a:pt x="342900" y="2648712"/>
                </a:lnTo>
                <a:lnTo>
                  <a:pt x="342900" y="2654795"/>
                </a:lnTo>
                <a:lnTo>
                  <a:pt x="345948" y="2657843"/>
                </a:lnTo>
                <a:lnTo>
                  <a:pt x="352044" y="2657843"/>
                </a:lnTo>
                <a:lnTo>
                  <a:pt x="353568" y="2654795"/>
                </a:lnTo>
                <a:lnTo>
                  <a:pt x="353568" y="2648712"/>
                </a:lnTo>
                <a:close/>
              </a:path>
              <a:path w="2508885" h="2658110">
                <a:moveTo>
                  <a:pt x="362699" y="1524"/>
                </a:moveTo>
                <a:lnTo>
                  <a:pt x="361188" y="0"/>
                </a:lnTo>
                <a:lnTo>
                  <a:pt x="355092" y="0"/>
                </a:lnTo>
                <a:lnTo>
                  <a:pt x="353568" y="1524"/>
                </a:lnTo>
                <a:lnTo>
                  <a:pt x="353568" y="7607"/>
                </a:lnTo>
                <a:lnTo>
                  <a:pt x="355092" y="10668"/>
                </a:lnTo>
                <a:lnTo>
                  <a:pt x="361188" y="10668"/>
                </a:lnTo>
                <a:lnTo>
                  <a:pt x="362699" y="7607"/>
                </a:lnTo>
                <a:lnTo>
                  <a:pt x="362699" y="1524"/>
                </a:lnTo>
                <a:close/>
              </a:path>
              <a:path w="2508885" h="2658110">
                <a:moveTo>
                  <a:pt x="374904" y="2648712"/>
                </a:moveTo>
                <a:lnTo>
                  <a:pt x="373380" y="2647175"/>
                </a:lnTo>
                <a:lnTo>
                  <a:pt x="367284" y="2647175"/>
                </a:lnTo>
                <a:lnTo>
                  <a:pt x="364236" y="2648712"/>
                </a:lnTo>
                <a:lnTo>
                  <a:pt x="364236" y="2654795"/>
                </a:lnTo>
                <a:lnTo>
                  <a:pt x="367284" y="2657843"/>
                </a:lnTo>
                <a:lnTo>
                  <a:pt x="373380" y="2657843"/>
                </a:lnTo>
                <a:lnTo>
                  <a:pt x="374904" y="2654795"/>
                </a:lnTo>
                <a:lnTo>
                  <a:pt x="374904" y="2648712"/>
                </a:lnTo>
                <a:close/>
              </a:path>
              <a:path w="2508885" h="2658110">
                <a:moveTo>
                  <a:pt x="384048" y="1524"/>
                </a:moveTo>
                <a:lnTo>
                  <a:pt x="382524" y="0"/>
                </a:lnTo>
                <a:lnTo>
                  <a:pt x="376428" y="0"/>
                </a:lnTo>
                <a:lnTo>
                  <a:pt x="373380" y="1524"/>
                </a:lnTo>
                <a:lnTo>
                  <a:pt x="373380" y="7607"/>
                </a:lnTo>
                <a:lnTo>
                  <a:pt x="376428" y="10668"/>
                </a:lnTo>
                <a:lnTo>
                  <a:pt x="382524" y="10668"/>
                </a:lnTo>
                <a:lnTo>
                  <a:pt x="384048" y="7607"/>
                </a:lnTo>
                <a:lnTo>
                  <a:pt x="384048" y="1524"/>
                </a:lnTo>
                <a:close/>
              </a:path>
              <a:path w="2508885" h="2658110">
                <a:moveTo>
                  <a:pt x="396240" y="2648712"/>
                </a:moveTo>
                <a:lnTo>
                  <a:pt x="393192" y="2647175"/>
                </a:lnTo>
                <a:lnTo>
                  <a:pt x="388620" y="2647175"/>
                </a:lnTo>
                <a:lnTo>
                  <a:pt x="385572" y="2648712"/>
                </a:lnTo>
                <a:lnTo>
                  <a:pt x="385572" y="2654795"/>
                </a:lnTo>
                <a:lnTo>
                  <a:pt x="388620" y="2657843"/>
                </a:lnTo>
                <a:lnTo>
                  <a:pt x="393192" y="2657843"/>
                </a:lnTo>
                <a:lnTo>
                  <a:pt x="396240" y="2654795"/>
                </a:lnTo>
                <a:lnTo>
                  <a:pt x="396240" y="2648712"/>
                </a:lnTo>
                <a:close/>
              </a:path>
              <a:path w="2508885" h="2658110">
                <a:moveTo>
                  <a:pt x="405384" y="1524"/>
                </a:moveTo>
                <a:lnTo>
                  <a:pt x="402336" y="0"/>
                </a:lnTo>
                <a:lnTo>
                  <a:pt x="397764" y="0"/>
                </a:lnTo>
                <a:lnTo>
                  <a:pt x="394703" y="1524"/>
                </a:lnTo>
                <a:lnTo>
                  <a:pt x="394703" y="7607"/>
                </a:lnTo>
                <a:lnTo>
                  <a:pt x="397764" y="10668"/>
                </a:lnTo>
                <a:lnTo>
                  <a:pt x="402336" y="10668"/>
                </a:lnTo>
                <a:lnTo>
                  <a:pt x="405384" y="7607"/>
                </a:lnTo>
                <a:lnTo>
                  <a:pt x="405384" y="1524"/>
                </a:lnTo>
                <a:close/>
              </a:path>
              <a:path w="2508885" h="2658110">
                <a:moveTo>
                  <a:pt x="417576" y="2648712"/>
                </a:moveTo>
                <a:lnTo>
                  <a:pt x="414528" y="2647175"/>
                </a:lnTo>
                <a:lnTo>
                  <a:pt x="408432" y="2647175"/>
                </a:lnTo>
                <a:lnTo>
                  <a:pt x="406895" y="2648712"/>
                </a:lnTo>
                <a:lnTo>
                  <a:pt x="406895" y="2654795"/>
                </a:lnTo>
                <a:lnTo>
                  <a:pt x="408432" y="2657843"/>
                </a:lnTo>
                <a:lnTo>
                  <a:pt x="414528" y="2657843"/>
                </a:lnTo>
                <a:lnTo>
                  <a:pt x="417576" y="2654795"/>
                </a:lnTo>
                <a:lnTo>
                  <a:pt x="417576" y="2648712"/>
                </a:lnTo>
                <a:close/>
              </a:path>
              <a:path w="2508885" h="2658110">
                <a:moveTo>
                  <a:pt x="426720" y="1524"/>
                </a:moveTo>
                <a:lnTo>
                  <a:pt x="423672" y="0"/>
                </a:lnTo>
                <a:lnTo>
                  <a:pt x="417576" y="0"/>
                </a:lnTo>
                <a:lnTo>
                  <a:pt x="416052" y="1524"/>
                </a:lnTo>
                <a:lnTo>
                  <a:pt x="416052" y="7607"/>
                </a:lnTo>
                <a:lnTo>
                  <a:pt x="417576" y="10668"/>
                </a:lnTo>
                <a:lnTo>
                  <a:pt x="423672" y="10668"/>
                </a:lnTo>
                <a:lnTo>
                  <a:pt x="426720" y="7607"/>
                </a:lnTo>
                <a:lnTo>
                  <a:pt x="426720" y="1524"/>
                </a:lnTo>
                <a:close/>
              </a:path>
              <a:path w="2508885" h="2658110">
                <a:moveTo>
                  <a:pt x="437388" y="2648712"/>
                </a:moveTo>
                <a:lnTo>
                  <a:pt x="435864" y="2647175"/>
                </a:lnTo>
                <a:lnTo>
                  <a:pt x="429768" y="2647175"/>
                </a:lnTo>
                <a:lnTo>
                  <a:pt x="428244" y="2648712"/>
                </a:lnTo>
                <a:lnTo>
                  <a:pt x="428244" y="2654795"/>
                </a:lnTo>
                <a:lnTo>
                  <a:pt x="429768" y="2657843"/>
                </a:lnTo>
                <a:lnTo>
                  <a:pt x="435864" y="2657843"/>
                </a:lnTo>
                <a:lnTo>
                  <a:pt x="437388" y="2654795"/>
                </a:lnTo>
                <a:lnTo>
                  <a:pt x="437388" y="2648712"/>
                </a:lnTo>
                <a:close/>
              </a:path>
              <a:path w="2508885" h="2658110">
                <a:moveTo>
                  <a:pt x="448056" y="1524"/>
                </a:moveTo>
                <a:lnTo>
                  <a:pt x="444995" y="0"/>
                </a:lnTo>
                <a:lnTo>
                  <a:pt x="438899" y="0"/>
                </a:lnTo>
                <a:lnTo>
                  <a:pt x="437388" y="1524"/>
                </a:lnTo>
                <a:lnTo>
                  <a:pt x="437388" y="7607"/>
                </a:lnTo>
                <a:lnTo>
                  <a:pt x="438899" y="10668"/>
                </a:lnTo>
                <a:lnTo>
                  <a:pt x="444995" y="10668"/>
                </a:lnTo>
                <a:lnTo>
                  <a:pt x="448056" y="7607"/>
                </a:lnTo>
                <a:lnTo>
                  <a:pt x="448056" y="1524"/>
                </a:lnTo>
                <a:close/>
              </a:path>
              <a:path w="2508885" h="2658110">
                <a:moveTo>
                  <a:pt x="458724" y="2648712"/>
                </a:moveTo>
                <a:lnTo>
                  <a:pt x="457200" y="2647175"/>
                </a:lnTo>
                <a:lnTo>
                  <a:pt x="451104" y="2647175"/>
                </a:lnTo>
                <a:lnTo>
                  <a:pt x="448056" y="2648712"/>
                </a:lnTo>
                <a:lnTo>
                  <a:pt x="448056" y="2654795"/>
                </a:lnTo>
                <a:lnTo>
                  <a:pt x="451104" y="2657843"/>
                </a:lnTo>
                <a:lnTo>
                  <a:pt x="457200" y="2657843"/>
                </a:lnTo>
                <a:lnTo>
                  <a:pt x="458724" y="2654795"/>
                </a:lnTo>
                <a:lnTo>
                  <a:pt x="458724" y="2648712"/>
                </a:lnTo>
                <a:close/>
              </a:path>
              <a:path w="2508885" h="2658110">
                <a:moveTo>
                  <a:pt x="467868" y="1524"/>
                </a:moveTo>
                <a:lnTo>
                  <a:pt x="466344" y="0"/>
                </a:lnTo>
                <a:lnTo>
                  <a:pt x="460248" y="0"/>
                </a:lnTo>
                <a:lnTo>
                  <a:pt x="457200" y="1524"/>
                </a:lnTo>
                <a:lnTo>
                  <a:pt x="457200" y="7607"/>
                </a:lnTo>
                <a:lnTo>
                  <a:pt x="460248" y="10668"/>
                </a:lnTo>
                <a:lnTo>
                  <a:pt x="466344" y="10668"/>
                </a:lnTo>
                <a:lnTo>
                  <a:pt x="467868" y="7607"/>
                </a:lnTo>
                <a:lnTo>
                  <a:pt x="467868" y="1524"/>
                </a:lnTo>
                <a:close/>
              </a:path>
              <a:path w="2508885" h="2658110">
                <a:moveTo>
                  <a:pt x="480060" y="2648712"/>
                </a:moveTo>
                <a:lnTo>
                  <a:pt x="478536" y="2647175"/>
                </a:lnTo>
                <a:lnTo>
                  <a:pt x="472440" y="2647175"/>
                </a:lnTo>
                <a:lnTo>
                  <a:pt x="469392" y="2648712"/>
                </a:lnTo>
                <a:lnTo>
                  <a:pt x="469392" y="2654795"/>
                </a:lnTo>
                <a:lnTo>
                  <a:pt x="472440" y="2657843"/>
                </a:lnTo>
                <a:lnTo>
                  <a:pt x="478536" y="2657843"/>
                </a:lnTo>
                <a:lnTo>
                  <a:pt x="480060" y="2654795"/>
                </a:lnTo>
                <a:lnTo>
                  <a:pt x="480060" y="2648712"/>
                </a:lnTo>
                <a:close/>
              </a:path>
              <a:path w="2508885" h="2658110">
                <a:moveTo>
                  <a:pt x="489204" y="1524"/>
                </a:moveTo>
                <a:lnTo>
                  <a:pt x="487680" y="0"/>
                </a:lnTo>
                <a:lnTo>
                  <a:pt x="481584" y="0"/>
                </a:lnTo>
                <a:lnTo>
                  <a:pt x="478536" y="1524"/>
                </a:lnTo>
                <a:lnTo>
                  <a:pt x="478536" y="7607"/>
                </a:lnTo>
                <a:lnTo>
                  <a:pt x="481584" y="10668"/>
                </a:lnTo>
                <a:lnTo>
                  <a:pt x="487680" y="10668"/>
                </a:lnTo>
                <a:lnTo>
                  <a:pt x="489204" y="7607"/>
                </a:lnTo>
                <a:lnTo>
                  <a:pt x="489204" y="1524"/>
                </a:lnTo>
                <a:close/>
              </a:path>
              <a:path w="2508885" h="2658110">
                <a:moveTo>
                  <a:pt x="501396" y="2648712"/>
                </a:moveTo>
                <a:lnTo>
                  <a:pt x="498348" y="2647175"/>
                </a:lnTo>
                <a:lnTo>
                  <a:pt x="492252" y="2647175"/>
                </a:lnTo>
                <a:lnTo>
                  <a:pt x="490728" y="2648712"/>
                </a:lnTo>
                <a:lnTo>
                  <a:pt x="490728" y="2654795"/>
                </a:lnTo>
                <a:lnTo>
                  <a:pt x="492252" y="2657843"/>
                </a:lnTo>
                <a:lnTo>
                  <a:pt x="498348" y="2657843"/>
                </a:lnTo>
                <a:lnTo>
                  <a:pt x="501396" y="2654795"/>
                </a:lnTo>
                <a:lnTo>
                  <a:pt x="501396" y="2648712"/>
                </a:lnTo>
                <a:close/>
              </a:path>
              <a:path w="2508885" h="2658110">
                <a:moveTo>
                  <a:pt x="510540" y="1524"/>
                </a:moveTo>
                <a:lnTo>
                  <a:pt x="507492" y="0"/>
                </a:lnTo>
                <a:lnTo>
                  <a:pt x="502920" y="0"/>
                </a:lnTo>
                <a:lnTo>
                  <a:pt x="499872" y="1524"/>
                </a:lnTo>
                <a:lnTo>
                  <a:pt x="499872" y="7607"/>
                </a:lnTo>
                <a:lnTo>
                  <a:pt x="502920" y="10668"/>
                </a:lnTo>
                <a:lnTo>
                  <a:pt x="507492" y="10668"/>
                </a:lnTo>
                <a:lnTo>
                  <a:pt x="510540" y="7607"/>
                </a:lnTo>
                <a:lnTo>
                  <a:pt x="510540" y="1524"/>
                </a:lnTo>
                <a:close/>
              </a:path>
              <a:path w="2508885" h="2658110">
                <a:moveTo>
                  <a:pt x="522732" y="2648712"/>
                </a:moveTo>
                <a:lnTo>
                  <a:pt x="519684" y="2647175"/>
                </a:lnTo>
                <a:lnTo>
                  <a:pt x="513588" y="2647175"/>
                </a:lnTo>
                <a:lnTo>
                  <a:pt x="512064" y="2648712"/>
                </a:lnTo>
                <a:lnTo>
                  <a:pt x="512064" y="2654795"/>
                </a:lnTo>
                <a:lnTo>
                  <a:pt x="513588" y="2657843"/>
                </a:lnTo>
                <a:lnTo>
                  <a:pt x="519684" y="2657843"/>
                </a:lnTo>
                <a:lnTo>
                  <a:pt x="522732" y="2654795"/>
                </a:lnTo>
                <a:lnTo>
                  <a:pt x="522732" y="2648712"/>
                </a:lnTo>
                <a:close/>
              </a:path>
              <a:path w="2508885" h="2658110">
                <a:moveTo>
                  <a:pt x="531876" y="1524"/>
                </a:moveTo>
                <a:lnTo>
                  <a:pt x="528828" y="0"/>
                </a:lnTo>
                <a:lnTo>
                  <a:pt x="522732" y="0"/>
                </a:lnTo>
                <a:lnTo>
                  <a:pt x="521195" y="1524"/>
                </a:lnTo>
                <a:lnTo>
                  <a:pt x="521195" y="7607"/>
                </a:lnTo>
                <a:lnTo>
                  <a:pt x="522732" y="10668"/>
                </a:lnTo>
                <a:lnTo>
                  <a:pt x="528828" y="10668"/>
                </a:lnTo>
                <a:lnTo>
                  <a:pt x="531876" y="7607"/>
                </a:lnTo>
                <a:lnTo>
                  <a:pt x="531876" y="1524"/>
                </a:lnTo>
                <a:close/>
              </a:path>
              <a:path w="2508885" h="2658110">
                <a:moveTo>
                  <a:pt x="542544" y="2648712"/>
                </a:moveTo>
                <a:lnTo>
                  <a:pt x="541020" y="2647175"/>
                </a:lnTo>
                <a:lnTo>
                  <a:pt x="534924" y="2647175"/>
                </a:lnTo>
                <a:lnTo>
                  <a:pt x="533400" y="2648712"/>
                </a:lnTo>
                <a:lnTo>
                  <a:pt x="533400" y="2654795"/>
                </a:lnTo>
                <a:lnTo>
                  <a:pt x="534924" y="2657843"/>
                </a:lnTo>
                <a:lnTo>
                  <a:pt x="541020" y="2657843"/>
                </a:lnTo>
                <a:lnTo>
                  <a:pt x="542544" y="2654795"/>
                </a:lnTo>
                <a:lnTo>
                  <a:pt x="542544" y="2648712"/>
                </a:lnTo>
                <a:close/>
              </a:path>
              <a:path w="2508885" h="2658110">
                <a:moveTo>
                  <a:pt x="553199" y="1524"/>
                </a:moveTo>
                <a:lnTo>
                  <a:pt x="550164" y="0"/>
                </a:lnTo>
                <a:lnTo>
                  <a:pt x="544068" y="0"/>
                </a:lnTo>
                <a:lnTo>
                  <a:pt x="542544" y="1524"/>
                </a:lnTo>
                <a:lnTo>
                  <a:pt x="542544" y="7607"/>
                </a:lnTo>
                <a:lnTo>
                  <a:pt x="544068" y="10668"/>
                </a:lnTo>
                <a:lnTo>
                  <a:pt x="550164" y="10668"/>
                </a:lnTo>
                <a:lnTo>
                  <a:pt x="553199" y="7607"/>
                </a:lnTo>
                <a:lnTo>
                  <a:pt x="553199" y="1524"/>
                </a:lnTo>
                <a:close/>
              </a:path>
              <a:path w="2508885" h="2658110">
                <a:moveTo>
                  <a:pt x="563880" y="2648712"/>
                </a:moveTo>
                <a:lnTo>
                  <a:pt x="562356" y="2647175"/>
                </a:lnTo>
                <a:lnTo>
                  <a:pt x="556260" y="2647175"/>
                </a:lnTo>
                <a:lnTo>
                  <a:pt x="553199" y="2648712"/>
                </a:lnTo>
                <a:lnTo>
                  <a:pt x="553199" y="2654795"/>
                </a:lnTo>
                <a:lnTo>
                  <a:pt x="556260" y="2657843"/>
                </a:lnTo>
                <a:lnTo>
                  <a:pt x="562356" y="2657843"/>
                </a:lnTo>
                <a:lnTo>
                  <a:pt x="563880" y="2654795"/>
                </a:lnTo>
                <a:lnTo>
                  <a:pt x="563880" y="2648712"/>
                </a:lnTo>
                <a:close/>
              </a:path>
              <a:path w="2508885" h="2658110">
                <a:moveTo>
                  <a:pt x="573024" y="1524"/>
                </a:moveTo>
                <a:lnTo>
                  <a:pt x="571500" y="0"/>
                </a:lnTo>
                <a:lnTo>
                  <a:pt x="565404" y="0"/>
                </a:lnTo>
                <a:lnTo>
                  <a:pt x="562356" y="1524"/>
                </a:lnTo>
                <a:lnTo>
                  <a:pt x="562356" y="7607"/>
                </a:lnTo>
                <a:lnTo>
                  <a:pt x="565404" y="10668"/>
                </a:lnTo>
                <a:lnTo>
                  <a:pt x="571500" y="10668"/>
                </a:lnTo>
                <a:lnTo>
                  <a:pt x="573024" y="7607"/>
                </a:lnTo>
                <a:lnTo>
                  <a:pt x="573024" y="1524"/>
                </a:lnTo>
                <a:close/>
              </a:path>
              <a:path w="2508885" h="2658110">
                <a:moveTo>
                  <a:pt x="585203" y="2648712"/>
                </a:moveTo>
                <a:lnTo>
                  <a:pt x="582168" y="2647175"/>
                </a:lnTo>
                <a:lnTo>
                  <a:pt x="577596" y="2647175"/>
                </a:lnTo>
                <a:lnTo>
                  <a:pt x="574548" y="2648712"/>
                </a:lnTo>
                <a:lnTo>
                  <a:pt x="574548" y="2654795"/>
                </a:lnTo>
                <a:lnTo>
                  <a:pt x="577596" y="2657843"/>
                </a:lnTo>
                <a:lnTo>
                  <a:pt x="582168" y="2657843"/>
                </a:lnTo>
                <a:lnTo>
                  <a:pt x="585203" y="2654795"/>
                </a:lnTo>
                <a:lnTo>
                  <a:pt x="585203" y="2648712"/>
                </a:lnTo>
                <a:close/>
              </a:path>
              <a:path w="2508885" h="2658110">
                <a:moveTo>
                  <a:pt x="594360" y="1524"/>
                </a:moveTo>
                <a:lnTo>
                  <a:pt x="592836" y="0"/>
                </a:lnTo>
                <a:lnTo>
                  <a:pt x="586740" y="0"/>
                </a:lnTo>
                <a:lnTo>
                  <a:pt x="583692" y="1524"/>
                </a:lnTo>
                <a:lnTo>
                  <a:pt x="583692" y="7607"/>
                </a:lnTo>
                <a:lnTo>
                  <a:pt x="586740" y="10668"/>
                </a:lnTo>
                <a:lnTo>
                  <a:pt x="592836" y="10668"/>
                </a:lnTo>
                <a:lnTo>
                  <a:pt x="594360" y="7607"/>
                </a:lnTo>
                <a:lnTo>
                  <a:pt x="594360" y="1524"/>
                </a:lnTo>
                <a:close/>
              </a:path>
              <a:path w="2508885" h="2658110">
                <a:moveTo>
                  <a:pt x="606552" y="2648712"/>
                </a:moveTo>
                <a:lnTo>
                  <a:pt x="603504" y="2647175"/>
                </a:lnTo>
                <a:lnTo>
                  <a:pt x="597395" y="2647175"/>
                </a:lnTo>
                <a:lnTo>
                  <a:pt x="595884" y="2648712"/>
                </a:lnTo>
                <a:lnTo>
                  <a:pt x="595884" y="2654795"/>
                </a:lnTo>
                <a:lnTo>
                  <a:pt x="597395" y="2657843"/>
                </a:lnTo>
                <a:lnTo>
                  <a:pt x="603504" y="2657843"/>
                </a:lnTo>
                <a:lnTo>
                  <a:pt x="606552" y="2654795"/>
                </a:lnTo>
                <a:lnTo>
                  <a:pt x="606552" y="2648712"/>
                </a:lnTo>
                <a:close/>
              </a:path>
              <a:path w="2508885" h="2658110">
                <a:moveTo>
                  <a:pt x="615696" y="1524"/>
                </a:moveTo>
                <a:lnTo>
                  <a:pt x="612648" y="0"/>
                </a:lnTo>
                <a:lnTo>
                  <a:pt x="608076" y="0"/>
                </a:lnTo>
                <a:lnTo>
                  <a:pt x="605028" y="1524"/>
                </a:lnTo>
                <a:lnTo>
                  <a:pt x="605028" y="7607"/>
                </a:lnTo>
                <a:lnTo>
                  <a:pt x="608076" y="10668"/>
                </a:lnTo>
                <a:lnTo>
                  <a:pt x="612648" y="10668"/>
                </a:lnTo>
                <a:lnTo>
                  <a:pt x="615696" y="7607"/>
                </a:lnTo>
                <a:lnTo>
                  <a:pt x="615696" y="1524"/>
                </a:lnTo>
                <a:close/>
              </a:path>
              <a:path w="2508885" h="2658110">
                <a:moveTo>
                  <a:pt x="627888" y="2648712"/>
                </a:moveTo>
                <a:lnTo>
                  <a:pt x="624840" y="2647175"/>
                </a:lnTo>
                <a:lnTo>
                  <a:pt x="618744" y="2647175"/>
                </a:lnTo>
                <a:lnTo>
                  <a:pt x="617220" y="2648712"/>
                </a:lnTo>
                <a:lnTo>
                  <a:pt x="617220" y="2654795"/>
                </a:lnTo>
                <a:lnTo>
                  <a:pt x="618744" y="2657843"/>
                </a:lnTo>
                <a:lnTo>
                  <a:pt x="624840" y="2657843"/>
                </a:lnTo>
                <a:lnTo>
                  <a:pt x="627888" y="2654795"/>
                </a:lnTo>
                <a:lnTo>
                  <a:pt x="627888" y="2648712"/>
                </a:lnTo>
                <a:close/>
              </a:path>
              <a:path w="2508885" h="2658110">
                <a:moveTo>
                  <a:pt x="637032" y="1524"/>
                </a:moveTo>
                <a:lnTo>
                  <a:pt x="633984" y="0"/>
                </a:lnTo>
                <a:lnTo>
                  <a:pt x="627888" y="0"/>
                </a:lnTo>
                <a:lnTo>
                  <a:pt x="626364" y="1524"/>
                </a:lnTo>
                <a:lnTo>
                  <a:pt x="626364" y="7607"/>
                </a:lnTo>
                <a:lnTo>
                  <a:pt x="627888" y="10668"/>
                </a:lnTo>
                <a:lnTo>
                  <a:pt x="633984" y="10668"/>
                </a:lnTo>
                <a:lnTo>
                  <a:pt x="637032" y="7607"/>
                </a:lnTo>
                <a:lnTo>
                  <a:pt x="637032" y="1524"/>
                </a:lnTo>
                <a:close/>
              </a:path>
              <a:path w="2508885" h="2658110">
                <a:moveTo>
                  <a:pt x="647700" y="2648712"/>
                </a:moveTo>
                <a:lnTo>
                  <a:pt x="646176" y="2647175"/>
                </a:lnTo>
                <a:lnTo>
                  <a:pt x="640080" y="2647175"/>
                </a:lnTo>
                <a:lnTo>
                  <a:pt x="637032" y="2648712"/>
                </a:lnTo>
                <a:lnTo>
                  <a:pt x="637032" y="2654795"/>
                </a:lnTo>
                <a:lnTo>
                  <a:pt x="640080" y="2657843"/>
                </a:lnTo>
                <a:lnTo>
                  <a:pt x="646176" y="2657843"/>
                </a:lnTo>
                <a:lnTo>
                  <a:pt x="647700" y="2654795"/>
                </a:lnTo>
                <a:lnTo>
                  <a:pt x="647700" y="2648712"/>
                </a:lnTo>
                <a:close/>
              </a:path>
              <a:path w="2508885" h="2658110">
                <a:moveTo>
                  <a:pt x="656844" y="1524"/>
                </a:moveTo>
                <a:lnTo>
                  <a:pt x="655320" y="0"/>
                </a:lnTo>
                <a:lnTo>
                  <a:pt x="649224" y="0"/>
                </a:lnTo>
                <a:lnTo>
                  <a:pt x="647700" y="1524"/>
                </a:lnTo>
                <a:lnTo>
                  <a:pt x="647700" y="7607"/>
                </a:lnTo>
                <a:lnTo>
                  <a:pt x="649224" y="10668"/>
                </a:lnTo>
                <a:lnTo>
                  <a:pt x="655320" y="10668"/>
                </a:lnTo>
                <a:lnTo>
                  <a:pt x="656844" y="7607"/>
                </a:lnTo>
                <a:lnTo>
                  <a:pt x="656844" y="1524"/>
                </a:lnTo>
                <a:close/>
              </a:path>
              <a:path w="2508885" h="2658110">
                <a:moveTo>
                  <a:pt x="669036" y="2648712"/>
                </a:moveTo>
                <a:lnTo>
                  <a:pt x="667499" y="2647175"/>
                </a:lnTo>
                <a:lnTo>
                  <a:pt x="661416" y="2647175"/>
                </a:lnTo>
                <a:lnTo>
                  <a:pt x="658368" y="2648712"/>
                </a:lnTo>
                <a:lnTo>
                  <a:pt x="658368" y="2654795"/>
                </a:lnTo>
                <a:lnTo>
                  <a:pt x="661416" y="2657843"/>
                </a:lnTo>
                <a:lnTo>
                  <a:pt x="667499" y="2657843"/>
                </a:lnTo>
                <a:lnTo>
                  <a:pt x="669036" y="2654795"/>
                </a:lnTo>
                <a:lnTo>
                  <a:pt x="669036" y="2648712"/>
                </a:lnTo>
                <a:close/>
              </a:path>
              <a:path w="2508885" h="2658110">
                <a:moveTo>
                  <a:pt x="678180" y="1524"/>
                </a:moveTo>
                <a:lnTo>
                  <a:pt x="676656" y="0"/>
                </a:lnTo>
                <a:lnTo>
                  <a:pt x="670560" y="0"/>
                </a:lnTo>
                <a:lnTo>
                  <a:pt x="667499" y="1524"/>
                </a:lnTo>
                <a:lnTo>
                  <a:pt x="667499" y="7607"/>
                </a:lnTo>
                <a:lnTo>
                  <a:pt x="670560" y="10668"/>
                </a:lnTo>
                <a:lnTo>
                  <a:pt x="676656" y="10668"/>
                </a:lnTo>
                <a:lnTo>
                  <a:pt x="678180" y="7607"/>
                </a:lnTo>
                <a:lnTo>
                  <a:pt x="678180" y="1524"/>
                </a:lnTo>
                <a:close/>
              </a:path>
              <a:path w="2508885" h="2658110">
                <a:moveTo>
                  <a:pt x="690372" y="2648712"/>
                </a:moveTo>
                <a:lnTo>
                  <a:pt x="687324" y="2647175"/>
                </a:lnTo>
                <a:lnTo>
                  <a:pt x="682752" y="2647175"/>
                </a:lnTo>
                <a:lnTo>
                  <a:pt x="679704" y="2648712"/>
                </a:lnTo>
                <a:lnTo>
                  <a:pt x="679704" y="2654795"/>
                </a:lnTo>
                <a:lnTo>
                  <a:pt x="682752" y="2657843"/>
                </a:lnTo>
                <a:lnTo>
                  <a:pt x="687324" y="2657843"/>
                </a:lnTo>
                <a:lnTo>
                  <a:pt x="690372" y="2654795"/>
                </a:lnTo>
                <a:lnTo>
                  <a:pt x="690372" y="2648712"/>
                </a:lnTo>
                <a:close/>
              </a:path>
              <a:path w="2508885" h="2658110">
                <a:moveTo>
                  <a:pt x="699516" y="1524"/>
                </a:moveTo>
                <a:lnTo>
                  <a:pt x="696468" y="0"/>
                </a:lnTo>
                <a:lnTo>
                  <a:pt x="691896" y="0"/>
                </a:lnTo>
                <a:lnTo>
                  <a:pt x="688848" y="1524"/>
                </a:lnTo>
                <a:lnTo>
                  <a:pt x="688848" y="7607"/>
                </a:lnTo>
                <a:lnTo>
                  <a:pt x="691896" y="10668"/>
                </a:lnTo>
                <a:lnTo>
                  <a:pt x="696468" y="10668"/>
                </a:lnTo>
                <a:lnTo>
                  <a:pt x="699516" y="7607"/>
                </a:lnTo>
                <a:lnTo>
                  <a:pt x="699516" y="1524"/>
                </a:lnTo>
                <a:close/>
              </a:path>
              <a:path w="2508885" h="2658110">
                <a:moveTo>
                  <a:pt x="711695" y="2648712"/>
                </a:moveTo>
                <a:lnTo>
                  <a:pt x="708660" y="2647175"/>
                </a:lnTo>
                <a:lnTo>
                  <a:pt x="702564" y="2647175"/>
                </a:lnTo>
                <a:lnTo>
                  <a:pt x="701040" y="2648712"/>
                </a:lnTo>
                <a:lnTo>
                  <a:pt x="701040" y="2654795"/>
                </a:lnTo>
                <a:lnTo>
                  <a:pt x="702564" y="2657843"/>
                </a:lnTo>
                <a:lnTo>
                  <a:pt x="708660" y="2657843"/>
                </a:lnTo>
                <a:lnTo>
                  <a:pt x="711695" y="2654795"/>
                </a:lnTo>
                <a:lnTo>
                  <a:pt x="711695" y="2648712"/>
                </a:lnTo>
                <a:close/>
              </a:path>
              <a:path w="2508885" h="2658110">
                <a:moveTo>
                  <a:pt x="720852" y="1524"/>
                </a:moveTo>
                <a:lnTo>
                  <a:pt x="717804" y="0"/>
                </a:lnTo>
                <a:lnTo>
                  <a:pt x="711695" y="0"/>
                </a:lnTo>
                <a:lnTo>
                  <a:pt x="710184" y="1524"/>
                </a:lnTo>
                <a:lnTo>
                  <a:pt x="710184" y="7607"/>
                </a:lnTo>
                <a:lnTo>
                  <a:pt x="711695" y="10668"/>
                </a:lnTo>
                <a:lnTo>
                  <a:pt x="717804" y="10668"/>
                </a:lnTo>
                <a:lnTo>
                  <a:pt x="720852" y="7607"/>
                </a:lnTo>
                <a:lnTo>
                  <a:pt x="720852" y="1524"/>
                </a:lnTo>
                <a:close/>
              </a:path>
              <a:path w="2508885" h="2658110">
                <a:moveTo>
                  <a:pt x="733044" y="2648712"/>
                </a:moveTo>
                <a:lnTo>
                  <a:pt x="729996" y="2647175"/>
                </a:lnTo>
                <a:lnTo>
                  <a:pt x="723900" y="2647175"/>
                </a:lnTo>
                <a:lnTo>
                  <a:pt x="722376" y="2648712"/>
                </a:lnTo>
                <a:lnTo>
                  <a:pt x="722376" y="2654795"/>
                </a:lnTo>
                <a:lnTo>
                  <a:pt x="723900" y="2657843"/>
                </a:lnTo>
                <a:lnTo>
                  <a:pt x="729996" y="2657843"/>
                </a:lnTo>
                <a:lnTo>
                  <a:pt x="733044" y="2654795"/>
                </a:lnTo>
                <a:lnTo>
                  <a:pt x="733044" y="2648712"/>
                </a:lnTo>
                <a:close/>
              </a:path>
              <a:path w="2508885" h="2658110">
                <a:moveTo>
                  <a:pt x="742188" y="1524"/>
                </a:moveTo>
                <a:lnTo>
                  <a:pt x="739140" y="0"/>
                </a:lnTo>
                <a:lnTo>
                  <a:pt x="733044" y="0"/>
                </a:lnTo>
                <a:lnTo>
                  <a:pt x="731520" y="1524"/>
                </a:lnTo>
                <a:lnTo>
                  <a:pt x="731520" y="7607"/>
                </a:lnTo>
                <a:lnTo>
                  <a:pt x="733044" y="10668"/>
                </a:lnTo>
                <a:lnTo>
                  <a:pt x="739140" y="10668"/>
                </a:lnTo>
                <a:lnTo>
                  <a:pt x="742188" y="7607"/>
                </a:lnTo>
                <a:lnTo>
                  <a:pt x="742188" y="1524"/>
                </a:lnTo>
                <a:close/>
              </a:path>
              <a:path w="2508885" h="2658110">
                <a:moveTo>
                  <a:pt x="752856" y="2648712"/>
                </a:moveTo>
                <a:lnTo>
                  <a:pt x="751332" y="2647175"/>
                </a:lnTo>
                <a:lnTo>
                  <a:pt x="745236" y="2647175"/>
                </a:lnTo>
                <a:lnTo>
                  <a:pt x="742188" y="2648712"/>
                </a:lnTo>
                <a:lnTo>
                  <a:pt x="742188" y="2654795"/>
                </a:lnTo>
                <a:lnTo>
                  <a:pt x="745236" y="2657843"/>
                </a:lnTo>
                <a:lnTo>
                  <a:pt x="751332" y="2657843"/>
                </a:lnTo>
                <a:lnTo>
                  <a:pt x="752856" y="2654795"/>
                </a:lnTo>
                <a:lnTo>
                  <a:pt x="752856" y="2648712"/>
                </a:lnTo>
                <a:close/>
              </a:path>
              <a:path w="2508885" h="2658110">
                <a:moveTo>
                  <a:pt x="762000" y="1524"/>
                </a:moveTo>
                <a:lnTo>
                  <a:pt x="760476" y="0"/>
                </a:lnTo>
                <a:lnTo>
                  <a:pt x="754380" y="0"/>
                </a:lnTo>
                <a:lnTo>
                  <a:pt x="752856" y="1524"/>
                </a:lnTo>
                <a:lnTo>
                  <a:pt x="752856" y="7607"/>
                </a:lnTo>
                <a:lnTo>
                  <a:pt x="754380" y="10668"/>
                </a:lnTo>
                <a:lnTo>
                  <a:pt x="760476" y="10668"/>
                </a:lnTo>
                <a:lnTo>
                  <a:pt x="762000" y="7607"/>
                </a:lnTo>
                <a:lnTo>
                  <a:pt x="762000" y="1524"/>
                </a:lnTo>
                <a:close/>
              </a:path>
              <a:path w="2508885" h="2658110">
                <a:moveTo>
                  <a:pt x="774192" y="2648712"/>
                </a:moveTo>
                <a:lnTo>
                  <a:pt x="772668" y="2647175"/>
                </a:lnTo>
                <a:lnTo>
                  <a:pt x="766572" y="2647175"/>
                </a:lnTo>
                <a:lnTo>
                  <a:pt x="763524" y="2648712"/>
                </a:lnTo>
                <a:lnTo>
                  <a:pt x="763524" y="2654795"/>
                </a:lnTo>
                <a:lnTo>
                  <a:pt x="766572" y="2657843"/>
                </a:lnTo>
                <a:lnTo>
                  <a:pt x="772668" y="2657843"/>
                </a:lnTo>
                <a:lnTo>
                  <a:pt x="774192" y="2654795"/>
                </a:lnTo>
                <a:lnTo>
                  <a:pt x="774192" y="2648712"/>
                </a:lnTo>
                <a:close/>
              </a:path>
              <a:path w="2508885" h="2658110">
                <a:moveTo>
                  <a:pt x="783336" y="1524"/>
                </a:moveTo>
                <a:lnTo>
                  <a:pt x="781799" y="0"/>
                </a:lnTo>
                <a:lnTo>
                  <a:pt x="775716" y="0"/>
                </a:lnTo>
                <a:lnTo>
                  <a:pt x="772668" y="1524"/>
                </a:lnTo>
                <a:lnTo>
                  <a:pt x="772668" y="7607"/>
                </a:lnTo>
                <a:lnTo>
                  <a:pt x="775716" y="10668"/>
                </a:lnTo>
                <a:lnTo>
                  <a:pt x="781799" y="10668"/>
                </a:lnTo>
                <a:lnTo>
                  <a:pt x="783336" y="7607"/>
                </a:lnTo>
                <a:lnTo>
                  <a:pt x="783336" y="1524"/>
                </a:lnTo>
                <a:close/>
              </a:path>
              <a:path w="2508885" h="2658110">
                <a:moveTo>
                  <a:pt x="795528" y="2648712"/>
                </a:moveTo>
                <a:lnTo>
                  <a:pt x="792480" y="2647175"/>
                </a:lnTo>
                <a:lnTo>
                  <a:pt x="787895" y="2647175"/>
                </a:lnTo>
                <a:lnTo>
                  <a:pt x="784860" y="2648712"/>
                </a:lnTo>
                <a:lnTo>
                  <a:pt x="784860" y="2654795"/>
                </a:lnTo>
                <a:lnTo>
                  <a:pt x="787895" y="2657843"/>
                </a:lnTo>
                <a:lnTo>
                  <a:pt x="792480" y="2657843"/>
                </a:lnTo>
                <a:lnTo>
                  <a:pt x="795528" y="2654795"/>
                </a:lnTo>
                <a:lnTo>
                  <a:pt x="795528" y="2648712"/>
                </a:lnTo>
                <a:close/>
              </a:path>
              <a:path w="2508885" h="2658110">
                <a:moveTo>
                  <a:pt x="804672" y="1524"/>
                </a:moveTo>
                <a:lnTo>
                  <a:pt x="801624" y="0"/>
                </a:lnTo>
                <a:lnTo>
                  <a:pt x="797052" y="0"/>
                </a:lnTo>
                <a:lnTo>
                  <a:pt x="794004" y="1524"/>
                </a:lnTo>
                <a:lnTo>
                  <a:pt x="794004" y="7607"/>
                </a:lnTo>
                <a:lnTo>
                  <a:pt x="797052" y="10668"/>
                </a:lnTo>
                <a:lnTo>
                  <a:pt x="801624" y="10668"/>
                </a:lnTo>
                <a:lnTo>
                  <a:pt x="804672" y="7607"/>
                </a:lnTo>
                <a:lnTo>
                  <a:pt x="804672" y="1524"/>
                </a:lnTo>
                <a:close/>
              </a:path>
              <a:path w="2508885" h="2658110">
                <a:moveTo>
                  <a:pt x="816864" y="2648712"/>
                </a:moveTo>
                <a:lnTo>
                  <a:pt x="813816" y="2647175"/>
                </a:lnTo>
                <a:lnTo>
                  <a:pt x="807720" y="2647175"/>
                </a:lnTo>
                <a:lnTo>
                  <a:pt x="806196" y="2648712"/>
                </a:lnTo>
                <a:lnTo>
                  <a:pt x="806196" y="2654795"/>
                </a:lnTo>
                <a:lnTo>
                  <a:pt x="807720" y="2657843"/>
                </a:lnTo>
                <a:lnTo>
                  <a:pt x="813816" y="2657843"/>
                </a:lnTo>
                <a:lnTo>
                  <a:pt x="816864" y="2654795"/>
                </a:lnTo>
                <a:lnTo>
                  <a:pt x="816864" y="2648712"/>
                </a:lnTo>
                <a:close/>
              </a:path>
              <a:path w="2508885" h="2658110">
                <a:moveTo>
                  <a:pt x="825995" y="1524"/>
                </a:moveTo>
                <a:lnTo>
                  <a:pt x="822960" y="0"/>
                </a:lnTo>
                <a:lnTo>
                  <a:pt x="816864" y="0"/>
                </a:lnTo>
                <a:lnTo>
                  <a:pt x="815340" y="1524"/>
                </a:lnTo>
                <a:lnTo>
                  <a:pt x="815340" y="7607"/>
                </a:lnTo>
                <a:lnTo>
                  <a:pt x="816864" y="10668"/>
                </a:lnTo>
                <a:lnTo>
                  <a:pt x="822960" y="10668"/>
                </a:lnTo>
                <a:lnTo>
                  <a:pt x="825995" y="7607"/>
                </a:lnTo>
                <a:lnTo>
                  <a:pt x="825995" y="1524"/>
                </a:lnTo>
                <a:close/>
              </a:path>
              <a:path w="2508885" h="2658110">
                <a:moveTo>
                  <a:pt x="836676" y="2648712"/>
                </a:moveTo>
                <a:lnTo>
                  <a:pt x="835152" y="2647175"/>
                </a:lnTo>
                <a:lnTo>
                  <a:pt x="829056" y="2647175"/>
                </a:lnTo>
                <a:lnTo>
                  <a:pt x="827532" y="2648712"/>
                </a:lnTo>
                <a:lnTo>
                  <a:pt x="827532" y="2654795"/>
                </a:lnTo>
                <a:lnTo>
                  <a:pt x="829056" y="2657843"/>
                </a:lnTo>
                <a:lnTo>
                  <a:pt x="835152" y="2657843"/>
                </a:lnTo>
                <a:lnTo>
                  <a:pt x="836676" y="2654795"/>
                </a:lnTo>
                <a:lnTo>
                  <a:pt x="836676" y="2648712"/>
                </a:lnTo>
                <a:close/>
              </a:path>
              <a:path w="2508885" h="2658110">
                <a:moveTo>
                  <a:pt x="847344" y="1524"/>
                </a:moveTo>
                <a:lnTo>
                  <a:pt x="844296" y="0"/>
                </a:lnTo>
                <a:lnTo>
                  <a:pt x="838200" y="0"/>
                </a:lnTo>
                <a:lnTo>
                  <a:pt x="836676" y="1524"/>
                </a:lnTo>
                <a:lnTo>
                  <a:pt x="836676" y="7607"/>
                </a:lnTo>
                <a:lnTo>
                  <a:pt x="838200" y="10668"/>
                </a:lnTo>
                <a:lnTo>
                  <a:pt x="844296" y="10668"/>
                </a:lnTo>
                <a:lnTo>
                  <a:pt x="847344" y="7607"/>
                </a:lnTo>
                <a:lnTo>
                  <a:pt x="847344" y="1524"/>
                </a:lnTo>
                <a:close/>
              </a:path>
              <a:path w="2508885" h="2658110">
                <a:moveTo>
                  <a:pt x="857999" y="2648712"/>
                </a:moveTo>
                <a:lnTo>
                  <a:pt x="856488" y="2647175"/>
                </a:lnTo>
                <a:lnTo>
                  <a:pt x="850392" y="2647175"/>
                </a:lnTo>
                <a:lnTo>
                  <a:pt x="847344" y="2648712"/>
                </a:lnTo>
                <a:lnTo>
                  <a:pt x="847344" y="2654795"/>
                </a:lnTo>
                <a:lnTo>
                  <a:pt x="850392" y="2657843"/>
                </a:lnTo>
                <a:lnTo>
                  <a:pt x="856488" y="2657843"/>
                </a:lnTo>
                <a:lnTo>
                  <a:pt x="857999" y="2654795"/>
                </a:lnTo>
                <a:lnTo>
                  <a:pt x="857999" y="2648712"/>
                </a:lnTo>
                <a:close/>
              </a:path>
              <a:path w="2508885" h="2658110">
                <a:moveTo>
                  <a:pt x="867156" y="1524"/>
                </a:moveTo>
                <a:lnTo>
                  <a:pt x="865632" y="0"/>
                </a:lnTo>
                <a:lnTo>
                  <a:pt x="859536" y="0"/>
                </a:lnTo>
                <a:lnTo>
                  <a:pt x="856488" y="1524"/>
                </a:lnTo>
                <a:lnTo>
                  <a:pt x="856488" y="7607"/>
                </a:lnTo>
                <a:lnTo>
                  <a:pt x="859536" y="10668"/>
                </a:lnTo>
                <a:lnTo>
                  <a:pt x="865632" y="10668"/>
                </a:lnTo>
                <a:lnTo>
                  <a:pt x="867156" y="7607"/>
                </a:lnTo>
                <a:lnTo>
                  <a:pt x="867156" y="1524"/>
                </a:lnTo>
                <a:close/>
              </a:path>
              <a:path w="2508885" h="2658110">
                <a:moveTo>
                  <a:pt x="879348" y="2648712"/>
                </a:moveTo>
                <a:lnTo>
                  <a:pt x="876300" y="2647175"/>
                </a:lnTo>
                <a:lnTo>
                  <a:pt x="871728" y="2647175"/>
                </a:lnTo>
                <a:lnTo>
                  <a:pt x="868680" y="2648712"/>
                </a:lnTo>
                <a:lnTo>
                  <a:pt x="868680" y="2654795"/>
                </a:lnTo>
                <a:lnTo>
                  <a:pt x="871728" y="2657843"/>
                </a:lnTo>
                <a:lnTo>
                  <a:pt x="876300" y="2657843"/>
                </a:lnTo>
                <a:lnTo>
                  <a:pt x="879348" y="2654795"/>
                </a:lnTo>
                <a:lnTo>
                  <a:pt x="879348" y="2648712"/>
                </a:lnTo>
                <a:close/>
              </a:path>
              <a:path w="2508885" h="2658110">
                <a:moveTo>
                  <a:pt x="888492" y="1524"/>
                </a:moveTo>
                <a:lnTo>
                  <a:pt x="886968" y="0"/>
                </a:lnTo>
                <a:lnTo>
                  <a:pt x="880872" y="0"/>
                </a:lnTo>
                <a:lnTo>
                  <a:pt x="877824" y="1524"/>
                </a:lnTo>
                <a:lnTo>
                  <a:pt x="877824" y="7607"/>
                </a:lnTo>
                <a:lnTo>
                  <a:pt x="880872" y="10668"/>
                </a:lnTo>
                <a:lnTo>
                  <a:pt x="886968" y="10668"/>
                </a:lnTo>
                <a:lnTo>
                  <a:pt x="888492" y="7607"/>
                </a:lnTo>
                <a:lnTo>
                  <a:pt x="888492" y="1524"/>
                </a:lnTo>
                <a:close/>
              </a:path>
              <a:path w="2508885" h="2658110">
                <a:moveTo>
                  <a:pt x="900684" y="2648712"/>
                </a:moveTo>
                <a:lnTo>
                  <a:pt x="897636" y="2647175"/>
                </a:lnTo>
                <a:lnTo>
                  <a:pt x="891540" y="2647175"/>
                </a:lnTo>
                <a:lnTo>
                  <a:pt x="890016" y="2648712"/>
                </a:lnTo>
                <a:lnTo>
                  <a:pt x="890016" y="2654795"/>
                </a:lnTo>
                <a:lnTo>
                  <a:pt x="891540" y="2657843"/>
                </a:lnTo>
                <a:lnTo>
                  <a:pt x="897636" y="2657843"/>
                </a:lnTo>
                <a:lnTo>
                  <a:pt x="900684" y="2654795"/>
                </a:lnTo>
                <a:lnTo>
                  <a:pt x="900684" y="2648712"/>
                </a:lnTo>
                <a:close/>
              </a:path>
              <a:path w="2508885" h="2658110">
                <a:moveTo>
                  <a:pt x="909828" y="1524"/>
                </a:moveTo>
                <a:lnTo>
                  <a:pt x="906780" y="0"/>
                </a:lnTo>
                <a:lnTo>
                  <a:pt x="902195" y="0"/>
                </a:lnTo>
                <a:lnTo>
                  <a:pt x="899160" y="1524"/>
                </a:lnTo>
                <a:lnTo>
                  <a:pt x="899160" y="7607"/>
                </a:lnTo>
                <a:lnTo>
                  <a:pt x="902195" y="10668"/>
                </a:lnTo>
                <a:lnTo>
                  <a:pt x="906780" y="10668"/>
                </a:lnTo>
                <a:lnTo>
                  <a:pt x="909828" y="7607"/>
                </a:lnTo>
                <a:lnTo>
                  <a:pt x="909828" y="1524"/>
                </a:lnTo>
                <a:close/>
              </a:path>
              <a:path w="2508885" h="2658110">
                <a:moveTo>
                  <a:pt x="922020" y="2648712"/>
                </a:moveTo>
                <a:lnTo>
                  <a:pt x="918972" y="2647175"/>
                </a:lnTo>
                <a:lnTo>
                  <a:pt x="912876" y="2647175"/>
                </a:lnTo>
                <a:lnTo>
                  <a:pt x="911352" y="2648712"/>
                </a:lnTo>
                <a:lnTo>
                  <a:pt x="911352" y="2654795"/>
                </a:lnTo>
                <a:lnTo>
                  <a:pt x="912876" y="2657843"/>
                </a:lnTo>
                <a:lnTo>
                  <a:pt x="918972" y="2657843"/>
                </a:lnTo>
                <a:lnTo>
                  <a:pt x="922020" y="2654795"/>
                </a:lnTo>
                <a:lnTo>
                  <a:pt x="922020" y="2648712"/>
                </a:lnTo>
                <a:close/>
              </a:path>
              <a:path w="2508885" h="2658110">
                <a:moveTo>
                  <a:pt x="931164" y="1524"/>
                </a:moveTo>
                <a:lnTo>
                  <a:pt x="928116" y="0"/>
                </a:lnTo>
                <a:lnTo>
                  <a:pt x="922020" y="0"/>
                </a:lnTo>
                <a:lnTo>
                  <a:pt x="920496" y="1524"/>
                </a:lnTo>
                <a:lnTo>
                  <a:pt x="920496" y="7607"/>
                </a:lnTo>
                <a:lnTo>
                  <a:pt x="922020" y="10668"/>
                </a:lnTo>
                <a:lnTo>
                  <a:pt x="928116" y="10668"/>
                </a:lnTo>
                <a:lnTo>
                  <a:pt x="931164" y="7607"/>
                </a:lnTo>
                <a:lnTo>
                  <a:pt x="931164" y="1524"/>
                </a:lnTo>
                <a:close/>
              </a:path>
              <a:path w="2508885" h="2658110">
                <a:moveTo>
                  <a:pt x="934212" y="2222512"/>
                </a:moveTo>
                <a:lnTo>
                  <a:pt x="932688" y="2214359"/>
                </a:lnTo>
                <a:lnTo>
                  <a:pt x="927963" y="2207310"/>
                </a:lnTo>
                <a:lnTo>
                  <a:pt x="921258" y="2202548"/>
                </a:lnTo>
                <a:lnTo>
                  <a:pt x="913396" y="2200643"/>
                </a:lnTo>
                <a:lnTo>
                  <a:pt x="905256" y="2202167"/>
                </a:lnTo>
                <a:lnTo>
                  <a:pt x="898410" y="2206891"/>
                </a:lnTo>
                <a:lnTo>
                  <a:pt x="894016" y="2213597"/>
                </a:lnTo>
                <a:lnTo>
                  <a:pt x="892175" y="2221458"/>
                </a:lnTo>
                <a:lnTo>
                  <a:pt x="893064" y="2229599"/>
                </a:lnTo>
                <a:lnTo>
                  <a:pt x="897775" y="2236647"/>
                </a:lnTo>
                <a:lnTo>
                  <a:pt x="904494" y="2241410"/>
                </a:lnTo>
                <a:lnTo>
                  <a:pt x="912342" y="2243315"/>
                </a:lnTo>
                <a:lnTo>
                  <a:pt x="920496" y="2241791"/>
                </a:lnTo>
                <a:lnTo>
                  <a:pt x="927544" y="2237079"/>
                </a:lnTo>
                <a:lnTo>
                  <a:pt x="932307" y="2230361"/>
                </a:lnTo>
                <a:lnTo>
                  <a:pt x="934212" y="2222512"/>
                </a:lnTo>
                <a:close/>
              </a:path>
              <a:path w="2508885" h="2658110">
                <a:moveTo>
                  <a:pt x="941832" y="2648712"/>
                </a:moveTo>
                <a:lnTo>
                  <a:pt x="940308" y="2647175"/>
                </a:lnTo>
                <a:lnTo>
                  <a:pt x="934212" y="2647175"/>
                </a:lnTo>
                <a:lnTo>
                  <a:pt x="932688" y="2648712"/>
                </a:lnTo>
                <a:lnTo>
                  <a:pt x="932688" y="2654795"/>
                </a:lnTo>
                <a:lnTo>
                  <a:pt x="934212" y="2657843"/>
                </a:lnTo>
                <a:lnTo>
                  <a:pt x="940308" y="2657843"/>
                </a:lnTo>
                <a:lnTo>
                  <a:pt x="941832" y="2654795"/>
                </a:lnTo>
                <a:lnTo>
                  <a:pt x="941832" y="2648712"/>
                </a:lnTo>
                <a:close/>
              </a:path>
              <a:path w="2508885" h="2658110">
                <a:moveTo>
                  <a:pt x="952500" y="1524"/>
                </a:moveTo>
                <a:lnTo>
                  <a:pt x="949452" y="0"/>
                </a:lnTo>
                <a:lnTo>
                  <a:pt x="943356" y="0"/>
                </a:lnTo>
                <a:lnTo>
                  <a:pt x="941832" y="1524"/>
                </a:lnTo>
                <a:lnTo>
                  <a:pt x="941832" y="7607"/>
                </a:lnTo>
                <a:lnTo>
                  <a:pt x="943356" y="10668"/>
                </a:lnTo>
                <a:lnTo>
                  <a:pt x="949452" y="10668"/>
                </a:lnTo>
                <a:lnTo>
                  <a:pt x="952500" y="7607"/>
                </a:lnTo>
                <a:lnTo>
                  <a:pt x="952500" y="1524"/>
                </a:lnTo>
                <a:close/>
              </a:path>
              <a:path w="2508885" h="2658110">
                <a:moveTo>
                  <a:pt x="963168" y="2648712"/>
                </a:moveTo>
                <a:lnTo>
                  <a:pt x="961644" y="2647175"/>
                </a:lnTo>
                <a:lnTo>
                  <a:pt x="955548" y="2647175"/>
                </a:lnTo>
                <a:lnTo>
                  <a:pt x="952500" y="2648712"/>
                </a:lnTo>
                <a:lnTo>
                  <a:pt x="952500" y="2654795"/>
                </a:lnTo>
                <a:lnTo>
                  <a:pt x="955548" y="2657843"/>
                </a:lnTo>
                <a:lnTo>
                  <a:pt x="961644" y="2657843"/>
                </a:lnTo>
                <a:lnTo>
                  <a:pt x="963168" y="2654795"/>
                </a:lnTo>
                <a:lnTo>
                  <a:pt x="963168" y="2648712"/>
                </a:lnTo>
                <a:close/>
              </a:path>
              <a:path w="2508885" h="2658110">
                <a:moveTo>
                  <a:pt x="972312" y="1524"/>
                </a:moveTo>
                <a:lnTo>
                  <a:pt x="970788" y="0"/>
                </a:lnTo>
                <a:lnTo>
                  <a:pt x="964692" y="0"/>
                </a:lnTo>
                <a:lnTo>
                  <a:pt x="961644" y="1524"/>
                </a:lnTo>
                <a:lnTo>
                  <a:pt x="961644" y="7607"/>
                </a:lnTo>
                <a:lnTo>
                  <a:pt x="964692" y="10668"/>
                </a:lnTo>
                <a:lnTo>
                  <a:pt x="970788" y="10668"/>
                </a:lnTo>
                <a:lnTo>
                  <a:pt x="972312" y="7607"/>
                </a:lnTo>
                <a:lnTo>
                  <a:pt x="972312" y="1524"/>
                </a:lnTo>
                <a:close/>
              </a:path>
              <a:path w="2508885" h="2658110">
                <a:moveTo>
                  <a:pt x="984504" y="2648712"/>
                </a:moveTo>
                <a:lnTo>
                  <a:pt x="981456" y="2647175"/>
                </a:lnTo>
                <a:lnTo>
                  <a:pt x="976884" y="2647175"/>
                </a:lnTo>
                <a:lnTo>
                  <a:pt x="973836" y="2648712"/>
                </a:lnTo>
                <a:lnTo>
                  <a:pt x="973836" y="2654795"/>
                </a:lnTo>
                <a:lnTo>
                  <a:pt x="976884" y="2657843"/>
                </a:lnTo>
                <a:lnTo>
                  <a:pt x="981456" y="2657843"/>
                </a:lnTo>
                <a:lnTo>
                  <a:pt x="984504" y="2654795"/>
                </a:lnTo>
                <a:lnTo>
                  <a:pt x="984504" y="2648712"/>
                </a:lnTo>
                <a:close/>
              </a:path>
              <a:path w="2508885" h="2658110">
                <a:moveTo>
                  <a:pt x="993648" y="1524"/>
                </a:moveTo>
                <a:lnTo>
                  <a:pt x="992124" y="0"/>
                </a:lnTo>
                <a:lnTo>
                  <a:pt x="986028" y="0"/>
                </a:lnTo>
                <a:lnTo>
                  <a:pt x="982980" y="1524"/>
                </a:lnTo>
                <a:lnTo>
                  <a:pt x="982980" y="7607"/>
                </a:lnTo>
                <a:lnTo>
                  <a:pt x="986028" y="10668"/>
                </a:lnTo>
                <a:lnTo>
                  <a:pt x="992124" y="10668"/>
                </a:lnTo>
                <a:lnTo>
                  <a:pt x="993648" y="7607"/>
                </a:lnTo>
                <a:lnTo>
                  <a:pt x="993648" y="1524"/>
                </a:lnTo>
                <a:close/>
              </a:path>
              <a:path w="2508885" h="2658110">
                <a:moveTo>
                  <a:pt x="1005840" y="2648712"/>
                </a:moveTo>
                <a:lnTo>
                  <a:pt x="1002792" y="2647175"/>
                </a:lnTo>
                <a:lnTo>
                  <a:pt x="996696" y="2647175"/>
                </a:lnTo>
                <a:lnTo>
                  <a:pt x="995172" y="2648712"/>
                </a:lnTo>
                <a:lnTo>
                  <a:pt x="995172" y="2654795"/>
                </a:lnTo>
                <a:lnTo>
                  <a:pt x="996696" y="2657843"/>
                </a:lnTo>
                <a:lnTo>
                  <a:pt x="1002792" y="2657843"/>
                </a:lnTo>
                <a:lnTo>
                  <a:pt x="1005840" y="2654795"/>
                </a:lnTo>
                <a:lnTo>
                  <a:pt x="1005840" y="2648712"/>
                </a:lnTo>
                <a:close/>
              </a:path>
              <a:path w="2508885" h="2658110">
                <a:moveTo>
                  <a:pt x="1012164" y="2190508"/>
                </a:moveTo>
                <a:lnTo>
                  <a:pt x="1010412" y="2182355"/>
                </a:lnTo>
                <a:lnTo>
                  <a:pt x="1005687" y="2175548"/>
                </a:lnTo>
                <a:lnTo>
                  <a:pt x="998982" y="2171306"/>
                </a:lnTo>
                <a:lnTo>
                  <a:pt x="991120" y="2169934"/>
                </a:lnTo>
                <a:lnTo>
                  <a:pt x="982980" y="2171687"/>
                </a:lnTo>
                <a:lnTo>
                  <a:pt x="976160" y="2176411"/>
                </a:lnTo>
                <a:lnTo>
                  <a:pt x="971931" y="2183117"/>
                </a:lnTo>
                <a:lnTo>
                  <a:pt x="970546" y="2190978"/>
                </a:lnTo>
                <a:lnTo>
                  <a:pt x="972312" y="2199119"/>
                </a:lnTo>
                <a:lnTo>
                  <a:pt x="976160" y="2205939"/>
                </a:lnTo>
                <a:lnTo>
                  <a:pt x="982599" y="2210168"/>
                </a:lnTo>
                <a:lnTo>
                  <a:pt x="990739" y="2211552"/>
                </a:lnTo>
                <a:lnTo>
                  <a:pt x="999744" y="2209787"/>
                </a:lnTo>
                <a:lnTo>
                  <a:pt x="1006551" y="2205075"/>
                </a:lnTo>
                <a:lnTo>
                  <a:pt x="1010793" y="2198357"/>
                </a:lnTo>
                <a:lnTo>
                  <a:pt x="1012164" y="2190508"/>
                </a:lnTo>
                <a:close/>
              </a:path>
              <a:path w="2508885" h="2658110">
                <a:moveTo>
                  <a:pt x="1014984" y="1524"/>
                </a:moveTo>
                <a:lnTo>
                  <a:pt x="1011936" y="0"/>
                </a:lnTo>
                <a:lnTo>
                  <a:pt x="1007364" y="0"/>
                </a:lnTo>
                <a:lnTo>
                  <a:pt x="1004316" y="1524"/>
                </a:lnTo>
                <a:lnTo>
                  <a:pt x="1004316" y="7607"/>
                </a:lnTo>
                <a:lnTo>
                  <a:pt x="1007364" y="10668"/>
                </a:lnTo>
                <a:lnTo>
                  <a:pt x="1011936" y="10668"/>
                </a:lnTo>
                <a:lnTo>
                  <a:pt x="1014984" y="7607"/>
                </a:lnTo>
                <a:lnTo>
                  <a:pt x="1014984" y="1524"/>
                </a:lnTo>
                <a:close/>
              </a:path>
              <a:path w="2508885" h="2658110">
                <a:moveTo>
                  <a:pt x="1027176" y="2648712"/>
                </a:moveTo>
                <a:lnTo>
                  <a:pt x="1024128" y="2647175"/>
                </a:lnTo>
                <a:lnTo>
                  <a:pt x="1018032" y="2647175"/>
                </a:lnTo>
                <a:lnTo>
                  <a:pt x="1016508" y="2648712"/>
                </a:lnTo>
                <a:lnTo>
                  <a:pt x="1016508" y="2654795"/>
                </a:lnTo>
                <a:lnTo>
                  <a:pt x="1018032" y="2657843"/>
                </a:lnTo>
                <a:lnTo>
                  <a:pt x="1024128" y="2657843"/>
                </a:lnTo>
                <a:lnTo>
                  <a:pt x="1027176" y="2654795"/>
                </a:lnTo>
                <a:lnTo>
                  <a:pt x="1027176" y="2648712"/>
                </a:lnTo>
                <a:close/>
              </a:path>
              <a:path w="2508885" h="2658110">
                <a:moveTo>
                  <a:pt x="1036320" y="1524"/>
                </a:moveTo>
                <a:lnTo>
                  <a:pt x="1033272" y="0"/>
                </a:lnTo>
                <a:lnTo>
                  <a:pt x="1027176" y="0"/>
                </a:lnTo>
                <a:lnTo>
                  <a:pt x="1025652" y="1524"/>
                </a:lnTo>
                <a:lnTo>
                  <a:pt x="1025652" y="7607"/>
                </a:lnTo>
                <a:lnTo>
                  <a:pt x="1027176" y="10668"/>
                </a:lnTo>
                <a:lnTo>
                  <a:pt x="1033272" y="10668"/>
                </a:lnTo>
                <a:lnTo>
                  <a:pt x="1036320" y="7607"/>
                </a:lnTo>
                <a:lnTo>
                  <a:pt x="1036320" y="1524"/>
                </a:lnTo>
                <a:close/>
              </a:path>
              <a:path w="2508885" h="2658110">
                <a:moveTo>
                  <a:pt x="1046988" y="2648712"/>
                </a:moveTo>
                <a:lnTo>
                  <a:pt x="1045464" y="2647175"/>
                </a:lnTo>
                <a:lnTo>
                  <a:pt x="1039368" y="2647175"/>
                </a:lnTo>
                <a:lnTo>
                  <a:pt x="1036320" y="2648712"/>
                </a:lnTo>
                <a:lnTo>
                  <a:pt x="1036320" y="2654795"/>
                </a:lnTo>
                <a:lnTo>
                  <a:pt x="1039368" y="2657843"/>
                </a:lnTo>
                <a:lnTo>
                  <a:pt x="1045464" y="2657843"/>
                </a:lnTo>
                <a:lnTo>
                  <a:pt x="1046988" y="2654795"/>
                </a:lnTo>
                <a:lnTo>
                  <a:pt x="1046988" y="2648712"/>
                </a:lnTo>
                <a:close/>
              </a:path>
              <a:path w="2508885" h="2658110">
                <a:moveTo>
                  <a:pt x="1056132" y="1524"/>
                </a:moveTo>
                <a:lnTo>
                  <a:pt x="1054608" y="0"/>
                </a:lnTo>
                <a:lnTo>
                  <a:pt x="1048512" y="0"/>
                </a:lnTo>
                <a:lnTo>
                  <a:pt x="1046988" y="1524"/>
                </a:lnTo>
                <a:lnTo>
                  <a:pt x="1046988" y="7607"/>
                </a:lnTo>
                <a:lnTo>
                  <a:pt x="1048512" y="10668"/>
                </a:lnTo>
                <a:lnTo>
                  <a:pt x="1054608" y="10668"/>
                </a:lnTo>
                <a:lnTo>
                  <a:pt x="1056132" y="7607"/>
                </a:lnTo>
                <a:lnTo>
                  <a:pt x="1056132" y="1524"/>
                </a:lnTo>
                <a:close/>
              </a:path>
              <a:path w="2508885" h="2658110">
                <a:moveTo>
                  <a:pt x="1068324" y="2648712"/>
                </a:moveTo>
                <a:lnTo>
                  <a:pt x="1066800" y="2647175"/>
                </a:lnTo>
                <a:lnTo>
                  <a:pt x="1060704" y="2647175"/>
                </a:lnTo>
                <a:lnTo>
                  <a:pt x="1057656" y="2648712"/>
                </a:lnTo>
                <a:lnTo>
                  <a:pt x="1057656" y="2654795"/>
                </a:lnTo>
                <a:lnTo>
                  <a:pt x="1060704" y="2657843"/>
                </a:lnTo>
                <a:lnTo>
                  <a:pt x="1066800" y="2657843"/>
                </a:lnTo>
                <a:lnTo>
                  <a:pt x="1068324" y="2654795"/>
                </a:lnTo>
                <a:lnTo>
                  <a:pt x="1068324" y="2648712"/>
                </a:lnTo>
                <a:close/>
              </a:path>
              <a:path w="2508885" h="2658110">
                <a:moveTo>
                  <a:pt x="1077468" y="1524"/>
                </a:moveTo>
                <a:lnTo>
                  <a:pt x="1075944" y="0"/>
                </a:lnTo>
                <a:lnTo>
                  <a:pt x="1069848" y="0"/>
                </a:lnTo>
                <a:lnTo>
                  <a:pt x="1066800" y="1524"/>
                </a:lnTo>
                <a:lnTo>
                  <a:pt x="1066800" y="7607"/>
                </a:lnTo>
                <a:lnTo>
                  <a:pt x="1069848" y="10668"/>
                </a:lnTo>
                <a:lnTo>
                  <a:pt x="1075944" y="10668"/>
                </a:lnTo>
                <a:lnTo>
                  <a:pt x="1077468" y="7607"/>
                </a:lnTo>
                <a:lnTo>
                  <a:pt x="1077468" y="1524"/>
                </a:lnTo>
                <a:close/>
              </a:path>
              <a:path w="2508885" h="2658110">
                <a:moveTo>
                  <a:pt x="1089660" y="2648712"/>
                </a:moveTo>
                <a:lnTo>
                  <a:pt x="1086612" y="2647175"/>
                </a:lnTo>
                <a:lnTo>
                  <a:pt x="1082040" y="2647175"/>
                </a:lnTo>
                <a:lnTo>
                  <a:pt x="1078992" y="2648712"/>
                </a:lnTo>
                <a:lnTo>
                  <a:pt x="1078992" y="2654795"/>
                </a:lnTo>
                <a:lnTo>
                  <a:pt x="1082040" y="2657843"/>
                </a:lnTo>
                <a:lnTo>
                  <a:pt x="1086612" y="2657843"/>
                </a:lnTo>
                <a:lnTo>
                  <a:pt x="1089660" y="2654795"/>
                </a:lnTo>
                <a:lnTo>
                  <a:pt x="1089660" y="2648712"/>
                </a:lnTo>
                <a:close/>
              </a:path>
              <a:path w="2508885" h="2658110">
                <a:moveTo>
                  <a:pt x="1089888" y="2160028"/>
                </a:moveTo>
                <a:lnTo>
                  <a:pt x="1088136" y="2151875"/>
                </a:lnTo>
                <a:lnTo>
                  <a:pt x="1084059" y="2144826"/>
                </a:lnTo>
                <a:lnTo>
                  <a:pt x="1077277" y="2140064"/>
                </a:lnTo>
                <a:lnTo>
                  <a:pt x="1069060" y="2138159"/>
                </a:lnTo>
                <a:lnTo>
                  <a:pt x="1060704" y="2139683"/>
                </a:lnTo>
                <a:lnTo>
                  <a:pt x="1053884" y="2144407"/>
                </a:lnTo>
                <a:lnTo>
                  <a:pt x="1049655" y="2151113"/>
                </a:lnTo>
                <a:lnTo>
                  <a:pt x="1048270" y="2158974"/>
                </a:lnTo>
                <a:lnTo>
                  <a:pt x="1050036" y="2167115"/>
                </a:lnTo>
                <a:lnTo>
                  <a:pt x="1054747" y="2174163"/>
                </a:lnTo>
                <a:lnTo>
                  <a:pt x="1061466" y="2178926"/>
                </a:lnTo>
                <a:lnTo>
                  <a:pt x="1069314" y="2180831"/>
                </a:lnTo>
                <a:lnTo>
                  <a:pt x="1077468" y="2179307"/>
                </a:lnTo>
                <a:lnTo>
                  <a:pt x="1084275" y="2174595"/>
                </a:lnTo>
                <a:lnTo>
                  <a:pt x="1088517" y="2167877"/>
                </a:lnTo>
                <a:lnTo>
                  <a:pt x="1089888" y="2160028"/>
                </a:lnTo>
                <a:close/>
              </a:path>
              <a:path w="2508885" h="2658110">
                <a:moveTo>
                  <a:pt x="1098804" y="1524"/>
                </a:moveTo>
                <a:lnTo>
                  <a:pt x="1095756" y="0"/>
                </a:lnTo>
                <a:lnTo>
                  <a:pt x="1091184" y="0"/>
                </a:lnTo>
                <a:lnTo>
                  <a:pt x="1088136" y="1524"/>
                </a:lnTo>
                <a:lnTo>
                  <a:pt x="1088136" y="7607"/>
                </a:lnTo>
                <a:lnTo>
                  <a:pt x="1091184" y="10668"/>
                </a:lnTo>
                <a:lnTo>
                  <a:pt x="1095756" y="10668"/>
                </a:lnTo>
                <a:lnTo>
                  <a:pt x="1098804" y="7607"/>
                </a:lnTo>
                <a:lnTo>
                  <a:pt x="1098804" y="1524"/>
                </a:lnTo>
                <a:close/>
              </a:path>
              <a:path w="2508885" h="2658110">
                <a:moveTo>
                  <a:pt x="1110996" y="2648712"/>
                </a:moveTo>
                <a:lnTo>
                  <a:pt x="1107948" y="2647175"/>
                </a:lnTo>
                <a:lnTo>
                  <a:pt x="1101852" y="2647175"/>
                </a:lnTo>
                <a:lnTo>
                  <a:pt x="1100328" y="2648712"/>
                </a:lnTo>
                <a:lnTo>
                  <a:pt x="1100328" y="2654795"/>
                </a:lnTo>
                <a:lnTo>
                  <a:pt x="1101852" y="2657843"/>
                </a:lnTo>
                <a:lnTo>
                  <a:pt x="1107948" y="2657843"/>
                </a:lnTo>
                <a:lnTo>
                  <a:pt x="1110996" y="2654795"/>
                </a:lnTo>
                <a:lnTo>
                  <a:pt x="1110996" y="2648712"/>
                </a:lnTo>
                <a:close/>
              </a:path>
              <a:path w="2508885" h="2658110">
                <a:moveTo>
                  <a:pt x="1120140" y="1524"/>
                </a:moveTo>
                <a:lnTo>
                  <a:pt x="1117092" y="0"/>
                </a:lnTo>
                <a:lnTo>
                  <a:pt x="1110996" y="0"/>
                </a:lnTo>
                <a:lnTo>
                  <a:pt x="1109472" y="1524"/>
                </a:lnTo>
                <a:lnTo>
                  <a:pt x="1109472" y="7607"/>
                </a:lnTo>
                <a:lnTo>
                  <a:pt x="1110996" y="10668"/>
                </a:lnTo>
                <a:lnTo>
                  <a:pt x="1117092" y="10668"/>
                </a:lnTo>
                <a:lnTo>
                  <a:pt x="1120140" y="7607"/>
                </a:lnTo>
                <a:lnTo>
                  <a:pt x="1120140" y="1524"/>
                </a:lnTo>
                <a:close/>
              </a:path>
              <a:path w="2508885" h="2658110">
                <a:moveTo>
                  <a:pt x="1132332" y="2648712"/>
                </a:moveTo>
                <a:lnTo>
                  <a:pt x="1129284" y="2647175"/>
                </a:lnTo>
                <a:lnTo>
                  <a:pt x="1123188" y="2647175"/>
                </a:lnTo>
                <a:lnTo>
                  <a:pt x="1121664" y="2648712"/>
                </a:lnTo>
                <a:lnTo>
                  <a:pt x="1121664" y="2654795"/>
                </a:lnTo>
                <a:lnTo>
                  <a:pt x="1123188" y="2657843"/>
                </a:lnTo>
                <a:lnTo>
                  <a:pt x="1129284" y="2657843"/>
                </a:lnTo>
                <a:lnTo>
                  <a:pt x="1132332" y="2654795"/>
                </a:lnTo>
                <a:lnTo>
                  <a:pt x="1132332" y="2648712"/>
                </a:lnTo>
                <a:close/>
              </a:path>
              <a:path w="2508885" h="2658110">
                <a:moveTo>
                  <a:pt x="1141463" y="1524"/>
                </a:moveTo>
                <a:lnTo>
                  <a:pt x="1138428" y="0"/>
                </a:lnTo>
                <a:lnTo>
                  <a:pt x="1132332" y="0"/>
                </a:lnTo>
                <a:lnTo>
                  <a:pt x="1130808" y="1524"/>
                </a:lnTo>
                <a:lnTo>
                  <a:pt x="1130808" y="7607"/>
                </a:lnTo>
                <a:lnTo>
                  <a:pt x="1132332" y="10668"/>
                </a:lnTo>
                <a:lnTo>
                  <a:pt x="1138428" y="10668"/>
                </a:lnTo>
                <a:lnTo>
                  <a:pt x="1141463" y="7607"/>
                </a:lnTo>
                <a:lnTo>
                  <a:pt x="1141463" y="1524"/>
                </a:lnTo>
                <a:close/>
              </a:path>
              <a:path w="2508885" h="2658110">
                <a:moveTo>
                  <a:pt x="1152144" y="2648712"/>
                </a:moveTo>
                <a:lnTo>
                  <a:pt x="1150620" y="2647175"/>
                </a:lnTo>
                <a:lnTo>
                  <a:pt x="1144524" y="2647175"/>
                </a:lnTo>
                <a:lnTo>
                  <a:pt x="1141463" y="2648712"/>
                </a:lnTo>
                <a:lnTo>
                  <a:pt x="1141463" y="2654795"/>
                </a:lnTo>
                <a:lnTo>
                  <a:pt x="1144524" y="2657843"/>
                </a:lnTo>
                <a:lnTo>
                  <a:pt x="1150620" y="2657843"/>
                </a:lnTo>
                <a:lnTo>
                  <a:pt x="1152144" y="2654795"/>
                </a:lnTo>
                <a:lnTo>
                  <a:pt x="1152144" y="2648712"/>
                </a:lnTo>
                <a:close/>
              </a:path>
              <a:path w="2508885" h="2658110">
                <a:moveTo>
                  <a:pt x="1161288" y="1524"/>
                </a:moveTo>
                <a:lnTo>
                  <a:pt x="1159764" y="0"/>
                </a:lnTo>
                <a:lnTo>
                  <a:pt x="1153655" y="0"/>
                </a:lnTo>
                <a:lnTo>
                  <a:pt x="1150620" y="1524"/>
                </a:lnTo>
                <a:lnTo>
                  <a:pt x="1150620" y="7607"/>
                </a:lnTo>
                <a:lnTo>
                  <a:pt x="1153655" y="10668"/>
                </a:lnTo>
                <a:lnTo>
                  <a:pt x="1159764" y="10668"/>
                </a:lnTo>
                <a:lnTo>
                  <a:pt x="1161288" y="7607"/>
                </a:lnTo>
                <a:lnTo>
                  <a:pt x="1161288" y="1524"/>
                </a:lnTo>
                <a:close/>
              </a:path>
              <a:path w="2508885" h="2658110">
                <a:moveTo>
                  <a:pt x="1168260" y="2128024"/>
                </a:moveTo>
                <a:lnTo>
                  <a:pt x="1167384" y="2119871"/>
                </a:lnTo>
                <a:lnTo>
                  <a:pt x="1162659" y="2113064"/>
                </a:lnTo>
                <a:lnTo>
                  <a:pt x="1155954" y="2108822"/>
                </a:lnTo>
                <a:lnTo>
                  <a:pt x="1148092" y="2107450"/>
                </a:lnTo>
                <a:lnTo>
                  <a:pt x="1139952" y="2109203"/>
                </a:lnTo>
                <a:lnTo>
                  <a:pt x="1132903" y="2113038"/>
                </a:lnTo>
                <a:lnTo>
                  <a:pt x="1128141" y="2119299"/>
                </a:lnTo>
                <a:lnTo>
                  <a:pt x="1126236" y="2126996"/>
                </a:lnTo>
                <a:lnTo>
                  <a:pt x="1127760" y="2135111"/>
                </a:lnTo>
                <a:lnTo>
                  <a:pt x="1132471" y="2142807"/>
                </a:lnTo>
                <a:lnTo>
                  <a:pt x="1139190" y="2147493"/>
                </a:lnTo>
                <a:lnTo>
                  <a:pt x="1147038" y="2149043"/>
                </a:lnTo>
                <a:lnTo>
                  <a:pt x="1155192" y="2147303"/>
                </a:lnTo>
                <a:lnTo>
                  <a:pt x="1162024" y="2142591"/>
                </a:lnTo>
                <a:lnTo>
                  <a:pt x="1166431" y="2135873"/>
                </a:lnTo>
                <a:lnTo>
                  <a:pt x="1168260" y="2128024"/>
                </a:lnTo>
                <a:close/>
              </a:path>
              <a:path w="2508885" h="2658110">
                <a:moveTo>
                  <a:pt x="1173480" y="2648712"/>
                </a:moveTo>
                <a:lnTo>
                  <a:pt x="1171956" y="2647175"/>
                </a:lnTo>
                <a:lnTo>
                  <a:pt x="1165847" y="2647175"/>
                </a:lnTo>
                <a:lnTo>
                  <a:pt x="1162812" y="2648712"/>
                </a:lnTo>
                <a:lnTo>
                  <a:pt x="1162812" y="2654795"/>
                </a:lnTo>
                <a:lnTo>
                  <a:pt x="1165847" y="2657843"/>
                </a:lnTo>
                <a:lnTo>
                  <a:pt x="1171956" y="2657843"/>
                </a:lnTo>
                <a:lnTo>
                  <a:pt x="1173480" y="2654795"/>
                </a:lnTo>
                <a:lnTo>
                  <a:pt x="1173480" y="2648712"/>
                </a:lnTo>
                <a:close/>
              </a:path>
              <a:path w="2508885" h="2658110">
                <a:moveTo>
                  <a:pt x="1182624" y="1524"/>
                </a:moveTo>
                <a:lnTo>
                  <a:pt x="1181087" y="0"/>
                </a:lnTo>
                <a:lnTo>
                  <a:pt x="1175004" y="0"/>
                </a:lnTo>
                <a:lnTo>
                  <a:pt x="1171956" y="1524"/>
                </a:lnTo>
                <a:lnTo>
                  <a:pt x="1171956" y="7607"/>
                </a:lnTo>
                <a:lnTo>
                  <a:pt x="1175004" y="10668"/>
                </a:lnTo>
                <a:lnTo>
                  <a:pt x="1181087" y="10668"/>
                </a:lnTo>
                <a:lnTo>
                  <a:pt x="1182624" y="7607"/>
                </a:lnTo>
                <a:lnTo>
                  <a:pt x="1182624" y="1524"/>
                </a:lnTo>
                <a:close/>
              </a:path>
              <a:path w="2508885" h="2658110">
                <a:moveTo>
                  <a:pt x="1194816" y="2648712"/>
                </a:moveTo>
                <a:lnTo>
                  <a:pt x="1191755" y="2647175"/>
                </a:lnTo>
                <a:lnTo>
                  <a:pt x="1187196" y="2647175"/>
                </a:lnTo>
                <a:lnTo>
                  <a:pt x="1184148" y="2648712"/>
                </a:lnTo>
                <a:lnTo>
                  <a:pt x="1184148" y="2654795"/>
                </a:lnTo>
                <a:lnTo>
                  <a:pt x="1187196" y="2657843"/>
                </a:lnTo>
                <a:lnTo>
                  <a:pt x="1191755" y="2657843"/>
                </a:lnTo>
                <a:lnTo>
                  <a:pt x="1194816" y="2654795"/>
                </a:lnTo>
                <a:lnTo>
                  <a:pt x="1194816" y="2648712"/>
                </a:lnTo>
                <a:close/>
              </a:path>
              <a:path w="2508885" h="2658110">
                <a:moveTo>
                  <a:pt x="1203947" y="1524"/>
                </a:moveTo>
                <a:lnTo>
                  <a:pt x="1200912" y="0"/>
                </a:lnTo>
                <a:lnTo>
                  <a:pt x="1196340" y="0"/>
                </a:lnTo>
                <a:lnTo>
                  <a:pt x="1193279" y="1524"/>
                </a:lnTo>
                <a:lnTo>
                  <a:pt x="1193279" y="7607"/>
                </a:lnTo>
                <a:lnTo>
                  <a:pt x="1196340" y="10668"/>
                </a:lnTo>
                <a:lnTo>
                  <a:pt x="1200912" y="10668"/>
                </a:lnTo>
                <a:lnTo>
                  <a:pt x="1203947" y="7607"/>
                </a:lnTo>
                <a:lnTo>
                  <a:pt x="1203947" y="1524"/>
                </a:lnTo>
                <a:close/>
              </a:path>
              <a:path w="2508885" h="2658110">
                <a:moveTo>
                  <a:pt x="1216152" y="2648712"/>
                </a:moveTo>
                <a:lnTo>
                  <a:pt x="1213104" y="2647175"/>
                </a:lnTo>
                <a:lnTo>
                  <a:pt x="1207008" y="2647175"/>
                </a:lnTo>
                <a:lnTo>
                  <a:pt x="1205471" y="2648712"/>
                </a:lnTo>
                <a:lnTo>
                  <a:pt x="1205471" y="2654795"/>
                </a:lnTo>
                <a:lnTo>
                  <a:pt x="1207008" y="2657843"/>
                </a:lnTo>
                <a:lnTo>
                  <a:pt x="1213104" y="2657843"/>
                </a:lnTo>
                <a:lnTo>
                  <a:pt x="1216152" y="2654795"/>
                </a:lnTo>
                <a:lnTo>
                  <a:pt x="1216152" y="2648712"/>
                </a:lnTo>
                <a:close/>
              </a:path>
              <a:path w="2508885" h="2658110">
                <a:moveTo>
                  <a:pt x="1225296" y="1524"/>
                </a:moveTo>
                <a:lnTo>
                  <a:pt x="1222248" y="0"/>
                </a:lnTo>
                <a:lnTo>
                  <a:pt x="1216152" y="0"/>
                </a:lnTo>
                <a:lnTo>
                  <a:pt x="1214628" y="1524"/>
                </a:lnTo>
                <a:lnTo>
                  <a:pt x="1214628" y="7607"/>
                </a:lnTo>
                <a:lnTo>
                  <a:pt x="1216152" y="10668"/>
                </a:lnTo>
                <a:lnTo>
                  <a:pt x="1222248" y="10668"/>
                </a:lnTo>
                <a:lnTo>
                  <a:pt x="1225296" y="7607"/>
                </a:lnTo>
                <a:lnTo>
                  <a:pt x="1225296" y="1524"/>
                </a:lnTo>
                <a:close/>
              </a:path>
              <a:path w="2508885" h="2658110">
                <a:moveTo>
                  <a:pt x="1235964" y="2648712"/>
                </a:moveTo>
                <a:lnTo>
                  <a:pt x="1234440" y="2647175"/>
                </a:lnTo>
                <a:lnTo>
                  <a:pt x="1228344" y="2647175"/>
                </a:lnTo>
                <a:lnTo>
                  <a:pt x="1226820" y="2648712"/>
                </a:lnTo>
                <a:lnTo>
                  <a:pt x="1226820" y="2654795"/>
                </a:lnTo>
                <a:lnTo>
                  <a:pt x="1228344" y="2657843"/>
                </a:lnTo>
                <a:lnTo>
                  <a:pt x="1234440" y="2657843"/>
                </a:lnTo>
                <a:lnTo>
                  <a:pt x="1235964" y="2654795"/>
                </a:lnTo>
                <a:lnTo>
                  <a:pt x="1235964" y="2648712"/>
                </a:lnTo>
                <a:close/>
              </a:path>
              <a:path w="2508885" h="2658110">
                <a:moveTo>
                  <a:pt x="1246632" y="2097544"/>
                </a:moveTo>
                <a:lnTo>
                  <a:pt x="1245108" y="2089391"/>
                </a:lnTo>
                <a:lnTo>
                  <a:pt x="1240383" y="2082342"/>
                </a:lnTo>
                <a:lnTo>
                  <a:pt x="1233678" y="2077580"/>
                </a:lnTo>
                <a:lnTo>
                  <a:pt x="1225816" y="2075675"/>
                </a:lnTo>
                <a:lnTo>
                  <a:pt x="1217676" y="2077199"/>
                </a:lnTo>
                <a:lnTo>
                  <a:pt x="1210627" y="2081923"/>
                </a:lnTo>
                <a:lnTo>
                  <a:pt x="1205865" y="2088629"/>
                </a:lnTo>
                <a:lnTo>
                  <a:pt x="1203960" y="2096490"/>
                </a:lnTo>
                <a:lnTo>
                  <a:pt x="1205484" y="2104631"/>
                </a:lnTo>
                <a:lnTo>
                  <a:pt x="1210195" y="2111476"/>
                </a:lnTo>
                <a:lnTo>
                  <a:pt x="1216914" y="2115870"/>
                </a:lnTo>
                <a:lnTo>
                  <a:pt x="1224762" y="2117712"/>
                </a:lnTo>
                <a:lnTo>
                  <a:pt x="1232916" y="2116823"/>
                </a:lnTo>
                <a:lnTo>
                  <a:pt x="1239964" y="2112111"/>
                </a:lnTo>
                <a:lnTo>
                  <a:pt x="1244727" y="2105393"/>
                </a:lnTo>
                <a:lnTo>
                  <a:pt x="1246632" y="2097544"/>
                </a:lnTo>
                <a:close/>
              </a:path>
              <a:path w="2508885" h="2658110">
                <a:moveTo>
                  <a:pt x="1246632" y="1524"/>
                </a:moveTo>
                <a:lnTo>
                  <a:pt x="1243571" y="0"/>
                </a:lnTo>
                <a:lnTo>
                  <a:pt x="1237488" y="0"/>
                </a:lnTo>
                <a:lnTo>
                  <a:pt x="1235964" y="1524"/>
                </a:lnTo>
                <a:lnTo>
                  <a:pt x="1235964" y="7607"/>
                </a:lnTo>
                <a:lnTo>
                  <a:pt x="1237488" y="10668"/>
                </a:lnTo>
                <a:lnTo>
                  <a:pt x="1243571" y="10668"/>
                </a:lnTo>
                <a:lnTo>
                  <a:pt x="1246632" y="7607"/>
                </a:lnTo>
                <a:lnTo>
                  <a:pt x="1246632" y="1524"/>
                </a:lnTo>
                <a:close/>
              </a:path>
              <a:path w="2508885" h="2658110">
                <a:moveTo>
                  <a:pt x="1257287" y="2648712"/>
                </a:moveTo>
                <a:lnTo>
                  <a:pt x="1255763" y="2647175"/>
                </a:lnTo>
                <a:lnTo>
                  <a:pt x="1249680" y="2647175"/>
                </a:lnTo>
                <a:lnTo>
                  <a:pt x="1246632" y="2648712"/>
                </a:lnTo>
                <a:lnTo>
                  <a:pt x="1246632" y="2654795"/>
                </a:lnTo>
                <a:lnTo>
                  <a:pt x="1249680" y="2657843"/>
                </a:lnTo>
                <a:lnTo>
                  <a:pt x="1255763" y="2657843"/>
                </a:lnTo>
                <a:lnTo>
                  <a:pt x="1257287" y="2654795"/>
                </a:lnTo>
                <a:lnTo>
                  <a:pt x="1257287" y="2648712"/>
                </a:lnTo>
                <a:close/>
              </a:path>
              <a:path w="2508885" h="2658110">
                <a:moveTo>
                  <a:pt x="1266444" y="1524"/>
                </a:moveTo>
                <a:lnTo>
                  <a:pt x="1264920" y="0"/>
                </a:lnTo>
                <a:lnTo>
                  <a:pt x="1258824" y="0"/>
                </a:lnTo>
                <a:lnTo>
                  <a:pt x="1255763" y="1524"/>
                </a:lnTo>
                <a:lnTo>
                  <a:pt x="1255763" y="7607"/>
                </a:lnTo>
                <a:lnTo>
                  <a:pt x="1258824" y="10668"/>
                </a:lnTo>
                <a:lnTo>
                  <a:pt x="1264920" y="10668"/>
                </a:lnTo>
                <a:lnTo>
                  <a:pt x="1266444" y="7607"/>
                </a:lnTo>
                <a:lnTo>
                  <a:pt x="1266444" y="1524"/>
                </a:lnTo>
                <a:close/>
              </a:path>
              <a:path w="2508885" h="2658110">
                <a:moveTo>
                  <a:pt x="1278636" y="2648712"/>
                </a:moveTo>
                <a:lnTo>
                  <a:pt x="1275588" y="2647175"/>
                </a:lnTo>
                <a:lnTo>
                  <a:pt x="1271016" y="2647175"/>
                </a:lnTo>
                <a:lnTo>
                  <a:pt x="1267955" y="2648712"/>
                </a:lnTo>
                <a:lnTo>
                  <a:pt x="1267955" y="2654795"/>
                </a:lnTo>
                <a:lnTo>
                  <a:pt x="1271016" y="2657843"/>
                </a:lnTo>
                <a:lnTo>
                  <a:pt x="1275588" y="2657843"/>
                </a:lnTo>
                <a:lnTo>
                  <a:pt x="1278636" y="2654795"/>
                </a:lnTo>
                <a:lnTo>
                  <a:pt x="1278636" y="2648712"/>
                </a:lnTo>
                <a:close/>
              </a:path>
              <a:path w="2508885" h="2658110">
                <a:moveTo>
                  <a:pt x="1287780" y="1524"/>
                </a:moveTo>
                <a:lnTo>
                  <a:pt x="1286256" y="0"/>
                </a:lnTo>
                <a:lnTo>
                  <a:pt x="1280147" y="0"/>
                </a:lnTo>
                <a:lnTo>
                  <a:pt x="1277112" y="1524"/>
                </a:lnTo>
                <a:lnTo>
                  <a:pt x="1277112" y="7607"/>
                </a:lnTo>
                <a:lnTo>
                  <a:pt x="1280147" y="10668"/>
                </a:lnTo>
                <a:lnTo>
                  <a:pt x="1286256" y="10668"/>
                </a:lnTo>
                <a:lnTo>
                  <a:pt x="1287780" y="7607"/>
                </a:lnTo>
                <a:lnTo>
                  <a:pt x="1287780" y="1524"/>
                </a:lnTo>
                <a:close/>
              </a:path>
              <a:path w="2508885" h="2658110">
                <a:moveTo>
                  <a:pt x="1299972" y="2648712"/>
                </a:moveTo>
                <a:lnTo>
                  <a:pt x="1296924" y="2647175"/>
                </a:lnTo>
                <a:lnTo>
                  <a:pt x="1290828" y="2647175"/>
                </a:lnTo>
                <a:lnTo>
                  <a:pt x="1289304" y="2648712"/>
                </a:lnTo>
                <a:lnTo>
                  <a:pt x="1289304" y="2654795"/>
                </a:lnTo>
                <a:lnTo>
                  <a:pt x="1290828" y="2657843"/>
                </a:lnTo>
                <a:lnTo>
                  <a:pt x="1296924" y="2657843"/>
                </a:lnTo>
                <a:lnTo>
                  <a:pt x="1299972" y="2654795"/>
                </a:lnTo>
                <a:lnTo>
                  <a:pt x="1299972" y="2648712"/>
                </a:lnTo>
                <a:close/>
              </a:path>
              <a:path w="2508885" h="2658110">
                <a:moveTo>
                  <a:pt x="1309116" y="1524"/>
                </a:moveTo>
                <a:lnTo>
                  <a:pt x="1306055" y="0"/>
                </a:lnTo>
                <a:lnTo>
                  <a:pt x="1301496" y="0"/>
                </a:lnTo>
                <a:lnTo>
                  <a:pt x="1298448" y="1524"/>
                </a:lnTo>
                <a:lnTo>
                  <a:pt x="1298448" y="7607"/>
                </a:lnTo>
                <a:lnTo>
                  <a:pt x="1301496" y="10668"/>
                </a:lnTo>
                <a:lnTo>
                  <a:pt x="1306055" y="10668"/>
                </a:lnTo>
                <a:lnTo>
                  <a:pt x="1309116" y="7607"/>
                </a:lnTo>
                <a:lnTo>
                  <a:pt x="1309116" y="1524"/>
                </a:lnTo>
                <a:close/>
              </a:path>
              <a:path w="2508885" h="2658110">
                <a:moveTo>
                  <a:pt x="1321308" y="2648712"/>
                </a:moveTo>
                <a:lnTo>
                  <a:pt x="1318247" y="2647175"/>
                </a:lnTo>
                <a:lnTo>
                  <a:pt x="1312164" y="2647175"/>
                </a:lnTo>
                <a:lnTo>
                  <a:pt x="1310640" y="2648712"/>
                </a:lnTo>
                <a:lnTo>
                  <a:pt x="1310640" y="2654795"/>
                </a:lnTo>
                <a:lnTo>
                  <a:pt x="1312164" y="2657843"/>
                </a:lnTo>
                <a:lnTo>
                  <a:pt x="1318247" y="2657843"/>
                </a:lnTo>
                <a:lnTo>
                  <a:pt x="1321308" y="2654795"/>
                </a:lnTo>
                <a:lnTo>
                  <a:pt x="1321308" y="2648712"/>
                </a:lnTo>
                <a:close/>
              </a:path>
              <a:path w="2508885" h="2658110">
                <a:moveTo>
                  <a:pt x="1324356" y="2065540"/>
                </a:moveTo>
                <a:lnTo>
                  <a:pt x="1322832" y="2057387"/>
                </a:lnTo>
                <a:lnTo>
                  <a:pt x="1318107" y="2050554"/>
                </a:lnTo>
                <a:lnTo>
                  <a:pt x="1311402" y="2046147"/>
                </a:lnTo>
                <a:lnTo>
                  <a:pt x="1303540" y="2044319"/>
                </a:lnTo>
                <a:lnTo>
                  <a:pt x="1295400" y="2045195"/>
                </a:lnTo>
                <a:lnTo>
                  <a:pt x="1288351" y="2049919"/>
                </a:lnTo>
                <a:lnTo>
                  <a:pt x="1283589" y="2056625"/>
                </a:lnTo>
                <a:lnTo>
                  <a:pt x="1281684" y="2064486"/>
                </a:lnTo>
                <a:lnTo>
                  <a:pt x="1283208" y="2072627"/>
                </a:lnTo>
                <a:lnTo>
                  <a:pt x="1287919" y="2079675"/>
                </a:lnTo>
                <a:lnTo>
                  <a:pt x="1294638" y="2084438"/>
                </a:lnTo>
                <a:lnTo>
                  <a:pt x="1302486" y="2086343"/>
                </a:lnTo>
                <a:lnTo>
                  <a:pt x="1310640" y="2084819"/>
                </a:lnTo>
                <a:lnTo>
                  <a:pt x="1317688" y="2080107"/>
                </a:lnTo>
                <a:lnTo>
                  <a:pt x="1322451" y="2073389"/>
                </a:lnTo>
                <a:lnTo>
                  <a:pt x="1324356" y="2065540"/>
                </a:lnTo>
                <a:close/>
              </a:path>
              <a:path w="2508885" h="2658110">
                <a:moveTo>
                  <a:pt x="1330452" y="1524"/>
                </a:moveTo>
                <a:lnTo>
                  <a:pt x="1327404" y="0"/>
                </a:lnTo>
                <a:lnTo>
                  <a:pt x="1321308" y="0"/>
                </a:lnTo>
                <a:lnTo>
                  <a:pt x="1319771" y="1524"/>
                </a:lnTo>
                <a:lnTo>
                  <a:pt x="1319771" y="7607"/>
                </a:lnTo>
                <a:lnTo>
                  <a:pt x="1321308" y="10668"/>
                </a:lnTo>
                <a:lnTo>
                  <a:pt x="1327404" y="10668"/>
                </a:lnTo>
                <a:lnTo>
                  <a:pt x="1330452" y="7607"/>
                </a:lnTo>
                <a:lnTo>
                  <a:pt x="1330452" y="1524"/>
                </a:lnTo>
                <a:close/>
              </a:path>
              <a:path w="2508885" h="2658110">
                <a:moveTo>
                  <a:pt x="1341120" y="2648712"/>
                </a:moveTo>
                <a:lnTo>
                  <a:pt x="1339596" y="2647175"/>
                </a:lnTo>
                <a:lnTo>
                  <a:pt x="1333487" y="2647175"/>
                </a:lnTo>
                <a:lnTo>
                  <a:pt x="1330452" y="2648712"/>
                </a:lnTo>
                <a:lnTo>
                  <a:pt x="1330452" y="2654795"/>
                </a:lnTo>
                <a:lnTo>
                  <a:pt x="1333487" y="2657843"/>
                </a:lnTo>
                <a:lnTo>
                  <a:pt x="1339596" y="2657843"/>
                </a:lnTo>
                <a:lnTo>
                  <a:pt x="1341120" y="2654795"/>
                </a:lnTo>
                <a:lnTo>
                  <a:pt x="1341120" y="2648712"/>
                </a:lnTo>
                <a:close/>
              </a:path>
              <a:path w="2508885" h="2658110">
                <a:moveTo>
                  <a:pt x="1350264" y="1524"/>
                </a:moveTo>
                <a:lnTo>
                  <a:pt x="1348740" y="0"/>
                </a:lnTo>
                <a:lnTo>
                  <a:pt x="1342644" y="0"/>
                </a:lnTo>
                <a:lnTo>
                  <a:pt x="1341120" y="1524"/>
                </a:lnTo>
                <a:lnTo>
                  <a:pt x="1341120" y="7607"/>
                </a:lnTo>
                <a:lnTo>
                  <a:pt x="1342644" y="10668"/>
                </a:lnTo>
                <a:lnTo>
                  <a:pt x="1348740" y="10668"/>
                </a:lnTo>
                <a:lnTo>
                  <a:pt x="1350264" y="7607"/>
                </a:lnTo>
                <a:lnTo>
                  <a:pt x="1350264" y="1524"/>
                </a:lnTo>
                <a:close/>
              </a:path>
              <a:path w="2508885" h="2658110">
                <a:moveTo>
                  <a:pt x="1362456" y="2648712"/>
                </a:moveTo>
                <a:lnTo>
                  <a:pt x="1360932" y="2647175"/>
                </a:lnTo>
                <a:lnTo>
                  <a:pt x="1354836" y="2647175"/>
                </a:lnTo>
                <a:lnTo>
                  <a:pt x="1351788" y="2648712"/>
                </a:lnTo>
                <a:lnTo>
                  <a:pt x="1351788" y="2654795"/>
                </a:lnTo>
                <a:lnTo>
                  <a:pt x="1354836" y="2657843"/>
                </a:lnTo>
                <a:lnTo>
                  <a:pt x="1360932" y="2657843"/>
                </a:lnTo>
                <a:lnTo>
                  <a:pt x="1362456" y="2654795"/>
                </a:lnTo>
                <a:lnTo>
                  <a:pt x="1362456" y="2648712"/>
                </a:lnTo>
                <a:close/>
              </a:path>
              <a:path w="2508885" h="2658110">
                <a:moveTo>
                  <a:pt x="1371587" y="1524"/>
                </a:moveTo>
                <a:lnTo>
                  <a:pt x="1370063" y="0"/>
                </a:lnTo>
                <a:lnTo>
                  <a:pt x="1363980" y="0"/>
                </a:lnTo>
                <a:lnTo>
                  <a:pt x="1360932" y="1524"/>
                </a:lnTo>
                <a:lnTo>
                  <a:pt x="1360932" y="7607"/>
                </a:lnTo>
                <a:lnTo>
                  <a:pt x="1363980" y="10668"/>
                </a:lnTo>
                <a:lnTo>
                  <a:pt x="1370063" y="10668"/>
                </a:lnTo>
                <a:lnTo>
                  <a:pt x="1371587" y="7607"/>
                </a:lnTo>
                <a:lnTo>
                  <a:pt x="1371587" y="1524"/>
                </a:lnTo>
                <a:close/>
              </a:path>
              <a:path w="2508885" h="2658110">
                <a:moveTo>
                  <a:pt x="1383779" y="2648712"/>
                </a:moveTo>
                <a:lnTo>
                  <a:pt x="1380744" y="2647175"/>
                </a:lnTo>
                <a:lnTo>
                  <a:pt x="1376172" y="2647175"/>
                </a:lnTo>
                <a:lnTo>
                  <a:pt x="1373124" y="2648712"/>
                </a:lnTo>
                <a:lnTo>
                  <a:pt x="1373124" y="2654795"/>
                </a:lnTo>
                <a:lnTo>
                  <a:pt x="1376172" y="2657843"/>
                </a:lnTo>
                <a:lnTo>
                  <a:pt x="1380744" y="2657843"/>
                </a:lnTo>
                <a:lnTo>
                  <a:pt x="1383779" y="2654795"/>
                </a:lnTo>
                <a:lnTo>
                  <a:pt x="1383779" y="2648712"/>
                </a:lnTo>
                <a:close/>
              </a:path>
              <a:path w="2508885" h="2658110">
                <a:moveTo>
                  <a:pt x="1392936" y="1524"/>
                </a:moveTo>
                <a:lnTo>
                  <a:pt x="1391412" y="0"/>
                </a:lnTo>
                <a:lnTo>
                  <a:pt x="1385316" y="0"/>
                </a:lnTo>
                <a:lnTo>
                  <a:pt x="1382255" y="1524"/>
                </a:lnTo>
                <a:lnTo>
                  <a:pt x="1382255" y="7607"/>
                </a:lnTo>
                <a:lnTo>
                  <a:pt x="1385316" y="10668"/>
                </a:lnTo>
                <a:lnTo>
                  <a:pt x="1391412" y="10668"/>
                </a:lnTo>
                <a:lnTo>
                  <a:pt x="1392936" y="7607"/>
                </a:lnTo>
                <a:lnTo>
                  <a:pt x="1392936" y="1524"/>
                </a:lnTo>
                <a:close/>
              </a:path>
              <a:path w="2508885" h="2658110">
                <a:moveTo>
                  <a:pt x="1402080" y="2034387"/>
                </a:moveTo>
                <a:lnTo>
                  <a:pt x="1400556" y="2025383"/>
                </a:lnTo>
                <a:lnTo>
                  <a:pt x="1395831" y="2018576"/>
                </a:lnTo>
                <a:lnTo>
                  <a:pt x="1389126" y="2014334"/>
                </a:lnTo>
                <a:lnTo>
                  <a:pt x="1381264" y="2012962"/>
                </a:lnTo>
                <a:lnTo>
                  <a:pt x="1373124" y="2014715"/>
                </a:lnTo>
                <a:lnTo>
                  <a:pt x="1366278" y="2019439"/>
                </a:lnTo>
                <a:lnTo>
                  <a:pt x="1361884" y="2026145"/>
                </a:lnTo>
                <a:lnTo>
                  <a:pt x="1360043" y="2034006"/>
                </a:lnTo>
                <a:lnTo>
                  <a:pt x="1360932" y="2042147"/>
                </a:lnTo>
                <a:lnTo>
                  <a:pt x="1365643" y="2048967"/>
                </a:lnTo>
                <a:lnTo>
                  <a:pt x="1372362" y="2053196"/>
                </a:lnTo>
                <a:lnTo>
                  <a:pt x="1380210" y="2054580"/>
                </a:lnTo>
                <a:lnTo>
                  <a:pt x="1388364" y="2052815"/>
                </a:lnTo>
                <a:lnTo>
                  <a:pt x="1395412" y="2048967"/>
                </a:lnTo>
                <a:lnTo>
                  <a:pt x="1400175" y="2042528"/>
                </a:lnTo>
                <a:lnTo>
                  <a:pt x="1402080" y="2034387"/>
                </a:lnTo>
                <a:close/>
              </a:path>
              <a:path w="2508885" h="2658110">
                <a:moveTo>
                  <a:pt x="1405128" y="2648712"/>
                </a:moveTo>
                <a:lnTo>
                  <a:pt x="1402080" y="2647175"/>
                </a:lnTo>
                <a:lnTo>
                  <a:pt x="1395971" y="2647175"/>
                </a:lnTo>
                <a:lnTo>
                  <a:pt x="1394447" y="2648712"/>
                </a:lnTo>
                <a:lnTo>
                  <a:pt x="1394447" y="2654795"/>
                </a:lnTo>
                <a:lnTo>
                  <a:pt x="1395971" y="2657843"/>
                </a:lnTo>
                <a:lnTo>
                  <a:pt x="1402080" y="2657843"/>
                </a:lnTo>
                <a:lnTo>
                  <a:pt x="1405128" y="2654795"/>
                </a:lnTo>
                <a:lnTo>
                  <a:pt x="1405128" y="2648712"/>
                </a:lnTo>
                <a:close/>
              </a:path>
              <a:path w="2508885" h="2658110">
                <a:moveTo>
                  <a:pt x="1414272" y="1524"/>
                </a:moveTo>
                <a:lnTo>
                  <a:pt x="1411224" y="0"/>
                </a:lnTo>
                <a:lnTo>
                  <a:pt x="1405128" y="0"/>
                </a:lnTo>
                <a:lnTo>
                  <a:pt x="1403604" y="1524"/>
                </a:lnTo>
                <a:lnTo>
                  <a:pt x="1403604" y="7607"/>
                </a:lnTo>
                <a:lnTo>
                  <a:pt x="1405128" y="10668"/>
                </a:lnTo>
                <a:lnTo>
                  <a:pt x="1411224" y="10668"/>
                </a:lnTo>
                <a:lnTo>
                  <a:pt x="1414272" y="7607"/>
                </a:lnTo>
                <a:lnTo>
                  <a:pt x="1414272" y="1524"/>
                </a:lnTo>
                <a:close/>
              </a:path>
              <a:path w="2508885" h="2658110">
                <a:moveTo>
                  <a:pt x="1426464" y="2648712"/>
                </a:moveTo>
                <a:lnTo>
                  <a:pt x="1423416" y="2647175"/>
                </a:lnTo>
                <a:lnTo>
                  <a:pt x="1417320" y="2647175"/>
                </a:lnTo>
                <a:lnTo>
                  <a:pt x="1415796" y="2648712"/>
                </a:lnTo>
                <a:lnTo>
                  <a:pt x="1415796" y="2654795"/>
                </a:lnTo>
                <a:lnTo>
                  <a:pt x="1417320" y="2657843"/>
                </a:lnTo>
                <a:lnTo>
                  <a:pt x="1423416" y="2657843"/>
                </a:lnTo>
                <a:lnTo>
                  <a:pt x="1426464" y="2654795"/>
                </a:lnTo>
                <a:lnTo>
                  <a:pt x="1426464" y="2648712"/>
                </a:lnTo>
                <a:close/>
              </a:path>
              <a:path w="2508885" h="2658110">
                <a:moveTo>
                  <a:pt x="1435608" y="1524"/>
                </a:moveTo>
                <a:lnTo>
                  <a:pt x="1432547" y="0"/>
                </a:lnTo>
                <a:lnTo>
                  <a:pt x="1426464" y="0"/>
                </a:lnTo>
                <a:lnTo>
                  <a:pt x="1424940" y="1524"/>
                </a:lnTo>
                <a:lnTo>
                  <a:pt x="1424940" y="7607"/>
                </a:lnTo>
                <a:lnTo>
                  <a:pt x="1426464" y="10668"/>
                </a:lnTo>
                <a:lnTo>
                  <a:pt x="1432547" y="10668"/>
                </a:lnTo>
                <a:lnTo>
                  <a:pt x="1435608" y="7607"/>
                </a:lnTo>
                <a:lnTo>
                  <a:pt x="1435608" y="1524"/>
                </a:lnTo>
                <a:close/>
              </a:path>
              <a:path w="2508885" h="2658110">
                <a:moveTo>
                  <a:pt x="1446263" y="2648712"/>
                </a:moveTo>
                <a:lnTo>
                  <a:pt x="1444752" y="2647175"/>
                </a:lnTo>
                <a:lnTo>
                  <a:pt x="1438656" y="2647175"/>
                </a:lnTo>
                <a:lnTo>
                  <a:pt x="1435608" y="2648712"/>
                </a:lnTo>
                <a:lnTo>
                  <a:pt x="1435608" y="2654795"/>
                </a:lnTo>
                <a:lnTo>
                  <a:pt x="1438656" y="2657843"/>
                </a:lnTo>
                <a:lnTo>
                  <a:pt x="1444752" y="2657843"/>
                </a:lnTo>
                <a:lnTo>
                  <a:pt x="1446263" y="2654795"/>
                </a:lnTo>
                <a:lnTo>
                  <a:pt x="1446263" y="2648712"/>
                </a:lnTo>
                <a:close/>
              </a:path>
              <a:path w="2508885" h="2658110">
                <a:moveTo>
                  <a:pt x="1455420" y="1524"/>
                </a:moveTo>
                <a:lnTo>
                  <a:pt x="1453896" y="0"/>
                </a:lnTo>
                <a:lnTo>
                  <a:pt x="1447787" y="0"/>
                </a:lnTo>
                <a:lnTo>
                  <a:pt x="1446263" y="1524"/>
                </a:lnTo>
                <a:lnTo>
                  <a:pt x="1446263" y="7607"/>
                </a:lnTo>
                <a:lnTo>
                  <a:pt x="1447787" y="10668"/>
                </a:lnTo>
                <a:lnTo>
                  <a:pt x="1453896" y="10668"/>
                </a:lnTo>
                <a:lnTo>
                  <a:pt x="1455420" y="7607"/>
                </a:lnTo>
                <a:lnTo>
                  <a:pt x="1455420" y="1524"/>
                </a:lnTo>
                <a:close/>
              </a:path>
              <a:path w="2508885" h="2658110">
                <a:moveTo>
                  <a:pt x="1467612" y="2648712"/>
                </a:moveTo>
                <a:lnTo>
                  <a:pt x="1466088" y="2647175"/>
                </a:lnTo>
                <a:lnTo>
                  <a:pt x="1459979" y="2647175"/>
                </a:lnTo>
                <a:lnTo>
                  <a:pt x="1456944" y="2648712"/>
                </a:lnTo>
                <a:lnTo>
                  <a:pt x="1456944" y="2654795"/>
                </a:lnTo>
                <a:lnTo>
                  <a:pt x="1459979" y="2657843"/>
                </a:lnTo>
                <a:lnTo>
                  <a:pt x="1466088" y="2657843"/>
                </a:lnTo>
                <a:lnTo>
                  <a:pt x="1467612" y="2654795"/>
                </a:lnTo>
                <a:lnTo>
                  <a:pt x="1467612" y="2648712"/>
                </a:lnTo>
                <a:close/>
              </a:path>
              <a:path w="2508885" h="2658110">
                <a:moveTo>
                  <a:pt x="1476756" y="1524"/>
                </a:moveTo>
                <a:lnTo>
                  <a:pt x="1475232" y="0"/>
                </a:lnTo>
                <a:lnTo>
                  <a:pt x="1469136" y="0"/>
                </a:lnTo>
                <a:lnTo>
                  <a:pt x="1466088" y="1524"/>
                </a:lnTo>
                <a:lnTo>
                  <a:pt x="1466088" y="7607"/>
                </a:lnTo>
                <a:lnTo>
                  <a:pt x="1469136" y="10668"/>
                </a:lnTo>
                <a:lnTo>
                  <a:pt x="1475232" y="10668"/>
                </a:lnTo>
                <a:lnTo>
                  <a:pt x="1476756" y="7607"/>
                </a:lnTo>
                <a:lnTo>
                  <a:pt x="1476756" y="1524"/>
                </a:lnTo>
                <a:close/>
              </a:path>
              <a:path w="2508885" h="2658110">
                <a:moveTo>
                  <a:pt x="1480032" y="2003056"/>
                </a:moveTo>
                <a:lnTo>
                  <a:pt x="1478280" y="1994903"/>
                </a:lnTo>
                <a:lnTo>
                  <a:pt x="1473555" y="1987854"/>
                </a:lnTo>
                <a:lnTo>
                  <a:pt x="1466850" y="1983092"/>
                </a:lnTo>
                <a:lnTo>
                  <a:pt x="1458988" y="1981187"/>
                </a:lnTo>
                <a:lnTo>
                  <a:pt x="1450848" y="1982711"/>
                </a:lnTo>
                <a:lnTo>
                  <a:pt x="1444028" y="1987435"/>
                </a:lnTo>
                <a:lnTo>
                  <a:pt x="1439799" y="1994141"/>
                </a:lnTo>
                <a:lnTo>
                  <a:pt x="1438414" y="2002002"/>
                </a:lnTo>
                <a:lnTo>
                  <a:pt x="1440180" y="2010143"/>
                </a:lnTo>
                <a:lnTo>
                  <a:pt x="1444028" y="2017191"/>
                </a:lnTo>
                <a:lnTo>
                  <a:pt x="1450467" y="2021954"/>
                </a:lnTo>
                <a:lnTo>
                  <a:pt x="1458607" y="2023859"/>
                </a:lnTo>
                <a:lnTo>
                  <a:pt x="1467612" y="2022335"/>
                </a:lnTo>
                <a:lnTo>
                  <a:pt x="1474419" y="2017623"/>
                </a:lnTo>
                <a:lnTo>
                  <a:pt x="1478661" y="2010905"/>
                </a:lnTo>
                <a:lnTo>
                  <a:pt x="1480032" y="2003056"/>
                </a:lnTo>
                <a:close/>
              </a:path>
              <a:path w="2508885" h="2658110">
                <a:moveTo>
                  <a:pt x="1488948" y="2648712"/>
                </a:moveTo>
                <a:lnTo>
                  <a:pt x="1485887" y="2647175"/>
                </a:lnTo>
                <a:lnTo>
                  <a:pt x="1481328" y="2647175"/>
                </a:lnTo>
                <a:lnTo>
                  <a:pt x="1478280" y="2648712"/>
                </a:lnTo>
                <a:lnTo>
                  <a:pt x="1478280" y="2654795"/>
                </a:lnTo>
                <a:lnTo>
                  <a:pt x="1481328" y="2657843"/>
                </a:lnTo>
                <a:lnTo>
                  <a:pt x="1485887" y="2657843"/>
                </a:lnTo>
                <a:lnTo>
                  <a:pt x="1488948" y="2654795"/>
                </a:lnTo>
                <a:lnTo>
                  <a:pt x="1488948" y="2648712"/>
                </a:lnTo>
                <a:close/>
              </a:path>
              <a:path w="2508885" h="2658110">
                <a:moveTo>
                  <a:pt x="1498079" y="1524"/>
                </a:moveTo>
                <a:lnTo>
                  <a:pt x="1495044" y="0"/>
                </a:lnTo>
                <a:lnTo>
                  <a:pt x="1490472" y="0"/>
                </a:lnTo>
                <a:lnTo>
                  <a:pt x="1487424" y="1524"/>
                </a:lnTo>
                <a:lnTo>
                  <a:pt x="1487424" y="7607"/>
                </a:lnTo>
                <a:lnTo>
                  <a:pt x="1490472" y="10668"/>
                </a:lnTo>
                <a:lnTo>
                  <a:pt x="1495044" y="10668"/>
                </a:lnTo>
                <a:lnTo>
                  <a:pt x="1498079" y="7607"/>
                </a:lnTo>
                <a:lnTo>
                  <a:pt x="1498079" y="1524"/>
                </a:lnTo>
                <a:close/>
              </a:path>
              <a:path w="2508885" h="2658110">
                <a:moveTo>
                  <a:pt x="1510271" y="2648712"/>
                </a:moveTo>
                <a:lnTo>
                  <a:pt x="1507236" y="2647175"/>
                </a:lnTo>
                <a:lnTo>
                  <a:pt x="1501140" y="2647175"/>
                </a:lnTo>
                <a:lnTo>
                  <a:pt x="1499616" y="2648712"/>
                </a:lnTo>
                <a:lnTo>
                  <a:pt x="1499616" y="2654795"/>
                </a:lnTo>
                <a:lnTo>
                  <a:pt x="1501140" y="2657843"/>
                </a:lnTo>
                <a:lnTo>
                  <a:pt x="1507236" y="2657843"/>
                </a:lnTo>
                <a:lnTo>
                  <a:pt x="1510271" y="2654795"/>
                </a:lnTo>
                <a:lnTo>
                  <a:pt x="1510271" y="2648712"/>
                </a:lnTo>
                <a:close/>
              </a:path>
              <a:path w="2508885" h="2658110">
                <a:moveTo>
                  <a:pt x="1519428" y="1524"/>
                </a:moveTo>
                <a:lnTo>
                  <a:pt x="1516380" y="0"/>
                </a:lnTo>
                <a:lnTo>
                  <a:pt x="1510271" y="0"/>
                </a:lnTo>
                <a:lnTo>
                  <a:pt x="1508747" y="1524"/>
                </a:lnTo>
                <a:lnTo>
                  <a:pt x="1508747" y="7607"/>
                </a:lnTo>
                <a:lnTo>
                  <a:pt x="1510271" y="10668"/>
                </a:lnTo>
                <a:lnTo>
                  <a:pt x="1516380" y="10668"/>
                </a:lnTo>
                <a:lnTo>
                  <a:pt x="1519428" y="7607"/>
                </a:lnTo>
                <a:lnTo>
                  <a:pt x="1519428" y="1524"/>
                </a:lnTo>
                <a:close/>
              </a:path>
              <a:path w="2508885" h="2658110">
                <a:moveTo>
                  <a:pt x="1530096" y="2648712"/>
                </a:moveTo>
                <a:lnTo>
                  <a:pt x="1528572" y="2647175"/>
                </a:lnTo>
                <a:lnTo>
                  <a:pt x="1522463" y="2647175"/>
                </a:lnTo>
                <a:lnTo>
                  <a:pt x="1520952" y="2648712"/>
                </a:lnTo>
                <a:lnTo>
                  <a:pt x="1520952" y="2654795"/>
                </a:lnTo>
                <a:lnTo>
                  <a:pt x="1522463" y="2657843"/>
                </a:lnTo>
                <a:lnTo>
                  <a:pt x="1528572" y="2657843"/>
                </a:lnTo>
                <a:lnTo>
                  <a:pt x="1530096" y="2654795"/>
                </a:lnTo>
                <a:lnTo>
                  <a:pt x="1530096" y="2648712"/>
                </a:lnTo>
                <a:close/>
              </a:path>
              <a:path w="2508885" h="2658110">
                <a:moveTo>
                  <a:pt x="1540764" y="1524"/>
                </a:moveTo>
                <a:lnTo>
                  <a:pt x="1537716" y="0"/>
                </a:lnTo>
                <a:lnTo>
                  <a:pt x="1531620" y="0"/>
                </a:lnTo>
                <a:lnTo>
                  <a:pt x="1530096" y="1524"/>
                </a:lnTo>
                <a:lnTo>
                  <a:pt x="1530096" y="7607"/>
                </a:lnTo>
                <a:lnTo>
                  <a:pt x="1531620" y="10668"/>
                </a:lnTo>
                <a:lnTo>
                  <a:pt x="1537716" y="10668"/>
                </a:lnTo>
                <a:lnTo>
                  <a:pt x="1540764" y="7607"/>
                </a:lnTo>
                <a:lnTo>
                  <a:pt x="1540764" y="1524"/>
                </a:lnTo>
                <a:close/>
              </a:path>
              <a:path w="2508885" h="2658110">
                <a:moveTo>
                  <a:pt x="1551432" y="2648712"/>
                </a:moveTo>
                <a:lnTo>
                  <a:pt x="1549908" y="2647175"/>
                </a:lnTo>
                <a:lnTo>
                  <a:pt x="1543812" y="2647175"/>
                </a:lnTo>
                <a:lnTo>
                  <a:pt x="1540764" y="2648712"/>
                </a:lnTo>
                <a:lnTo>
                  <a:pt x="1540764" y="2654795"/>
                </a:lnTo>
                <a:lnTo>
                  <a:pt x="1543812" y="2657843"/>
                </a:lnTo>
                <a:lnTo>
                  <a:pt x="1549908" y="2657843"/>
                </a:lnTo>
                <a:lnTo>
                  <a:pt x="1551432" y="2654795"/>
                </a:lnTo>
                <a:lnTo>
                  <a:pt x="1551432" y="2648712"/>
                </a:lnTo>
                <a:close/>
              </a:path>
              <a:path w="2508885" h="2658110">
                <a:moveTo>
                  <a:pt x="1557756" y="1971052"/>
                </a:moveTo>
                <a:lnTo>
                  <a:pt x="1556004" y="1962899"/>
                </a:lnTo>
                <a:lnTo>
                  <a:pt x="1552143" y="1956092"/>
                </a:lnTo>
                <a:lnTo>
                  <a:pt x="1545717" y="1951850"/>
                </a:lnTo>
                <a:lnTo>
                  <a:pt x="1537563" y="1950478"/>
                </a:lnTo>
                <a:lnTo>
                  <a:pt x="1528572" y="1952231"/>
                </a:lnTo>
                <a:lnTo>
                  <a:pt x="1521752" y="1956955"/>
                </a:lnTo>
                <a:lnTo>
                  <a:pt x="1517523" y="1963661"/>
                </a:lnTo>
                <a:lnTo>
                  <a:pt x="1516138" y="1971522"/>
                </a:lnTo>
                <a:lnTo>
                  <a:pt x="1517904" y="1979663"/>
                </a:lnTo>
                <a:lnTo>
                  <a:pt x="1522615" y="1986483"/>
                </a:lnTo>
                <a:lnTo>
                  <a:pt x="1529334" y="1990712"/>
                </a:lnTo>
                <a:lnTo>
                  <a:pt x="1537182" y="1992096"/>
                </a:lnTo>
                <a:lnTo>
                  <a:pt x="1545336" y="1990331"/>
                </a:lnTo>
                <a:lnTo>
                  <a:pt x="1552143" y="1985619"/>
                </a:lnTo>
                <a:lnTo>
                  <a:pt x="1556385" y="1978901"/>
                </a:lnTo>
                <a:lnTo>
                  <a:pt x="1557756" y="1971052"/>
                </a:lnTo>
                <a:close/>
              </a:path>
              <a:path w="2508885" h="2658110">
                <a:moveTo>
                  <a:pt x="1560563" y="1524"/>
                </a:moveTo>
                <a:lnTo>
                  <a:pt x="1559052" y="0"/>
                </a:lnTo>
                <a:lnTo>
                  <a:pt x="1552956" y="0"/>
                </a:lnTo>
                <a:lnTo>
                  <a:pt x="1549908" y="1524"/>
                </a:lnTo>
                <a:lnTo>
                  <a:pt x="1549908" y="7607"/>
                </a:lnTo>
                <a:lnTo>
                  <a:pt x="1552956" y="10668"/>
                </a:lnTo>
                <a:lnTo>
                  <a:pt x="1559052" y="10668"/>
                </a:lnTo>
                <a:lnTo>
                  <a:pt x="1560563" y="7607"/>
                </a:lnTo>
                <a:lnTo>
                  <a:pt x="1560563" y="1524"/>
                </a:lnTo>
                <a:close/>
              </a:path>
              <a:path w="2508885" h="2658110">
                <a:moveTo>
                  <a:pt x="1572755" y="2648712"/>
                </a:moveTo>
                <a:lnTo>
                  <a:pt x="1571244" y="2647175"/>
                </a:lnTo>
                <a:lnTo>
                  <a:pt x="1565148" y="2647175"/>
                </a:lnTo>
                <a:lnTo>
                  <a:pt x="1562087" y="2648712"/>
                </a:lnTo>
                <a:lnTo>
                  <a:pt x="1562087" y="2654795"/>
                </a:lnTo>
                <a:lnTo>
                  <a:pt x="1565148" y="2657843"/>
                </a:lnTo>
                <a:lnTo>
                  <a:pt x="1571244" y="2657843"/>
                </a:lnTo>
                <a:lnTo>
                  <a:pt x="1572755" y="2654795"/>
                </a:lnTo>
                <a:lnTo>
                  <a:pt x="1572755" y="2648712"/>
                </a:lnTo>
                <a:close/>
              </a:path>
              <a:path w="2508885" h="2658110">
                <a:moveTo>
                  <a:pt x="1581912" y="1524"/>
                </a:moveTo>
                <a:lnTo>
                  <a:pt x="1580388" y="0"/>
                </a:lnTo>
                <a:lnTo>
                  <a:pt x="1574279" y="0"/>
                </a:lnTo>
                <a:lnTo>
                  <a:pt x="1571244" y="1524"/>
                </a:lnTo>
                <a:lnTo>
                  <a:pt x="1571244" y="7607"/>
                </a:lnTo>
                <a:lnTo>
                  <a:pt x="1574279" y="10668"/>
                </a:lnTo>
                <a:lnTo>
                  <a:pt x="1580388" y="10668"/>
                </a:lnTo>
                <a:lnTo>
                  <a:pt x="1581912" y="7607"/>
                </a:lnTo>
                <a:lnTo>
                  <a:pt x="1581912" y="1524"/>
                </a:lnTo>
                <a:close/>
              </a:path>
              <a:path w="2508885" h="2658110">
                <a:moveTo>
                  <a:pt x="1594104" y="2648712"/>
                </a:moveTo>
                <a:lnTo>
                  <a:pt x="1591056" y="2647175"/>
                </a:lnTo>
                <a:lnTo>
                  <a:pt x="1586471" y="2647175"/>
                </a:lnTo>
                <a:lnTo>
                  <a:pt x="1583436" y="2648712"/>
                </a:lnTo>
                <a:lnTo>
                  <a:pt x="1583436" y="2654795"/>
                </a:lnTo>
                <a:lnTo>
                  <a:pt x="1586471" y="2657843"/>
                </a:lnTo>
                <a:lnTo>
                  <a:pt x="1591056" y="2657843"/>
                </a:lnTo>
                <a:lnTo>
                  <a:pt x="1594104" y="2654795"/>
                </a:lnTo>
                <a:lnTo>
                  <a:pt x="1594104" y="2648712"/>
                </a:lnTo>
                <a:close/>
              </a:path>
              <a:path w="2508885" h="2658110">
                <a:moveTo>
                  <a:pt x="1603248" y="1524"/>
                </a:moveTo>
                <a:lnTo>
                  <a:pt x="1600200" y="0"/>
                </a:lnTo>
                <a:lnTo>
                  <a:pt x="1595628" y="0"/>
                </a:lnTo>
                <a:lnTo>
                  <a:pt x="1592580" y="1524"/>
                </a:lnTo>
                <a:lnTo>
                  <a:pt x="1592580" y="7607"/>
                </a:lnTo>
                <a:lnTo>
                  <a:pt x="1595628" y="10668"/>
                </a:lnTo>
                <a:lnTo>
                  <a:pt x="1600200" y="10668"/>
                </a:lnTo>
                <a:lnTo>
                  <a:pt x="1603248" y="7607"/>
                </a:lnTo>
                <a:lnTo>
                  <a:pt x="1603248" y="1524"/>
                </a:lnTo>
                <a:close/>
              </a:path>
              <a:path w="2508885" h="2658110">
                <a:moveTo>
                  <a:pt x="1615440" y="2648712"/>
                </a:moveTo>
                <a:lnTo>
                  <a:pt x="1612379" y="2647175"/>
                </a:lnTo>
                <a:lnTo>
                  <a:pt x="1606296" y="2647175"/>
                </a:lnTo>
                <a:lnTo>
                  <a:pt x="1604772" y="2648712"/>
                </a:lnTo>
                <a:lnTo>
                  <a:pt x="1604772" y="2654795"/>
                </a:lnTo>
                <a:lnTo>
                  <a:pt x="1606296" y="2657843"/>
                </a:lnTo>
                <a:lnTo>
                  <a:pt x="1612379" y="2657843"/>
                </a:lnTo>
                <a:lnTo>
                  <a:pt x="1615440" y="2654795"/>
                </a:lnTo>
                <a:lnTo>
                  <a:pt x="1615440" y="2648712"/>
                </a:lnTo>
                <a:close/>
              </a:path>
              <a:path w="2508885" h="2658110">
                <a:moveTo>
                  <a:pt x="1624571" y="1524"/>
                </a:moveTo>
                <a:lnTo>
                  <a:pt x="1621536" y="0"/>
                </a:lnTo>
                <a:lnTo>
                  <a:pt x="1615440" y="0"/>
                </a:lnTo>
                <a:lnTo>
                  <a:pt x="1613916" y="1524"/>
                </a:lnTo>
                <a:lnTo>
                  <a:pt x="1613916" y="7607"/>
                </a:lnTo>
                <a:lnTo>
                  <a:pt x="1615440" y="10668"/>
                </a:lnTo>
                <a:lnTo>
                  <a:pt x="1621536" y="10668"/>
                </a:lnTo>
                <a:lnTo>
                  <a:pt x="1624571" y="7607"/>
                </a:lnTo>
                <a:lnTo>
                  <a:pt x="1624571" y="1524"/>
                </a:lnTo>
                <a:close/>
              </a:path>
              <a:path w="2508885" h="2658110">
                <a:moveTo>
                  <a:pt x="1635252" y="2648712"/>
                </a:moveTo>
                <a:lnTo>
                  <a:pt x="1633728" y="2647175"/>
                </a:lnTo>
                <a:lnTo>
                  <a:pt x="1627632" y="2647175"/>
                </a:lnTo>
                <a:lnTo>
                  <a:pt x="1626108" y="2648712"/>
                </a:lnTo>
                <a:lnTo>
                  <a:pt x="1626108" y="2654795"/>
                </a:lnTo>
                <a:lnTo>
                  <a:pt x="1627632" y="2657843"/>
                </a:lnTo>
                <a:lnTo>
                  <a:pt x="1633728" y="2657843"/>
                </a:lnTo>
                <a:lnTo>
                  <a:pt x="1635252" y="2654795"/>
                </a:lnTo>
                <a:lnTo>
                  <a:pt x="1635252" y="2648712"/>
                </a:lnTo>
                <a:close/>
              </a:path>
              <a:path w="2508885" h="2658110">
                <a:moveTo>
                  <a:pt x="1636128" y="1940572"/>
                </a:moveTo>
                <a:lnTo>
                  <a:pt x="1635252" y="1932419"/>
                </a:lnTo>
                <a:lnTo>
                  <a:pt x="1630527" y="1925370"/>
                </a:lnTo>
                <a:lnTo>
                  <a:pt x="1623822" y="1920608"/>
                </a:lnTo>
                <a:lnTo>
                  <a:pt x="1615960" y="1918703"/>
                </a:lnTo>
                <a:lnTo>
                  <a:pt x="1607820" y="1920227"/>
                </a:lnTo>
                <a:lnTo>
                  <a:pt x="1600771" y="1924951"/>
                </a:lnTo>
                <a:lnTo>
                  <a:pt x="1596009" y="1931657"/>
                </a:lnTo>
                <a:lnTo>
                  <a:pt x="1594104" y="1939518"/>
                </a:lnTo>
                <a:lnTo>
                  <a:pt x="1595628" y="1947659"/>
                </a:lnTo>
                <a:lnTo>
                  <a:pt x="1600339" y="1954707"/>
                </a:lnTo>
                <a:lnTo>
                  <a:pt x="1607058" y="1959470"/>
                </a:lnTo>
                <a:lnTo>
                  <a:pt x="1614906" y="1961375"/>
                </a:lnTo>
                <a:lnTo>
                  <a:pt x="1623060" y="1959851"/>
                </a:lnTo>
                <a:lnTo>
                  <a:pt x="1629892" y="1955139"/>
                </a:lnTo>
                <a:lnTo>
                  <a:pt x="1634299" y="1948421"/>
                </a:lnTo>
                <a:lnTo>
                  <a:pt x="1636128" y="1940572"/>
                </a:lnTo>
                <a:close/>
              </a:path>
              <a:path w="2508885" h="2658110">
                <a:moveTo>
                  <a:pt x="1645920" y="1524"/>
                </a:moveTo>
                <a:lnTo>
                  <a:pt x="1642872" y="0"/>
                </a:lnTo>
                <a:lnTo>
                  <a:pt x="1636763" y="0"/>
                </a:lnTo>
                <a:lnTo>
                  <a:pt x="1635252" y="1524"/>
                </a:lnTo>
                <a:lnTo>
                  <a:pt x="1635252" y="7607"/>
                </a:lnTo>
                <a:lnTo>
                  <a:pt x="1636763" y="10668"/>
                </a:lnTo>
                <a:lnTo>
                  <a:pt x="1642872" y="10668"/>
                </a:lnTo>
                <a:lnTo>
                  <a:pt x="1645920" y="7607"/>
                </a:lnTo>
                <a:lnTo>
                  <a:pt x="1645920" y="1524"/>
                </a:lnTo>
                <a:close/>
              </a:path>
              <a:path w="2508885" h="2658110">
                <a:moveTo>
                  <a:pt x="1656588" y="2648712"/>
                </a:moveTo>
                <a:lnTo>
                  <a:pt x="1655064" y="2647175"/>
                </a:lnTo>
                <a:lnTo>
                  <a:pt x="1648955" y="2647175"/>
                </a:lnTo>
                <a:lnTo>
                  <a:pt x="1645920" y="2648712"/>
                </a:lnTo>
                <a:lnTo>
                  <a:pt x="1645920" y="2654795"/>
                </a:lnTo>
                <a:lnTo>
                  <a:pt x="1648955" y="2657843"/>
                </a:lnTo>
                <a:lnTo>
                  <a:pt x="1655064" y="2657843"/>
                </a:lnTo>
                <a:lnTo>
                  <a:pt x="1656588" y="2654795"/>
                </a:lnTo>
                <a:lnTo>
                  <a:pt x="1656588" y="2648712"/>
                </a:lnTo>
                <a:close/>
              </a:path>
              <a:path w="2508885" h="2658110">
                <a:moveTo>
                  <a:pt x="1665732" y="1524"/>
                </a:moveTo>
                <a:lnTo>
                  <a:pt x="1664208" y="0"/>
                </a:lnTo>
                <a:lnTo>
                  <a:pt x="1658112" y="0"/>
                </a:lnTo>
                <a:lnTo>
                  <a:pt x="1655064" y="1524"/>
                </a:lnTo>
                <a:lnTo>
                  <a:pt x="1655064" y="7607"/>
                </a:lnTo>
                <a:lnTo>
                  <a:pt x="1658112" y="10668"/>
                </a:lnTo>
                <a:lnTo>
                  <a:pt x="1664208" y="10668"/>
                </a:lnTo>
                <a:lnTo>
                  <a:pt x="1665732" y="7607"/>
                </a:lnTo>
                <a:lnTo>
                  <a:pt x="1665732" y="1524"/>
                </a:lnTo>
                <a:close/>
              </a:path>
              <a:path w="2508885" h="2658110">
                <a:moveTo>
                  <a:pt x="1677924" y="2648712"/>
                </a:moveTo>
                <a:lnTo>
                  <a:pt x="1674863" y="2647175"/>
                </a:lnTo>
                <a:lnTo>
                  <a:pt x="1670304" y="2647175"/>
                </a:lnTo>
                <a:lnTo>
                  <a:pt x="1667256" y="2648712"/>
                </a:lnTo>
                <a:lnTo>
                  <a:pt x="1667256" y="2654795"/>
                </a:lnTo>
                <a:lnTo>
                  <a:pt x="1670304" y="2657843"/>
                </a:lnTo>
                <a:lnTo>
                  <a:pt x="1674863" y="2657843"/>
                </a:lnTo>
                <a:lnTo>
                  <a:pt x="1677924" y="2654795"/>
                </a:lnTo>
                <a:lnTo>
                  <a:pt x="1677924" y="2648712"/>
                </a:lnTo>
                <a:close/>
              </a:path>
              <a:path w="2508885" h="2658110">
                <a:moveTo>
                  <a:pt x="1687055" y="1524"/>
                </a:moveTo>
                <a:lnTo>
                  <a:pt x="1685544" y="0"/>
                </a:lnTo>
                <a:lnTo>
                  <a:pt x="1679448" y="0"/>
                </a:lnTo>
                <a:lnTo>
                  <a:pt x="1676400" y="1524"/>
                </a:lnTo>
                <a:lnTo>
                  <a:pt x="1676400" y="7607"/>
                </a:lnTo>
                <a:lnTo>
                  <a:pt x="1679448" y="10668"/>
                </a:lnTo>
                <a:lnTo>
                  <a:pt x="1685544" y="10668"/>
                </a:lnTo>
                <a:lnTo>
                  <a:pt x="1687055" y="7607"/>
                </a:lnTo>
                <a:lnTo>
                  <a:pt x="1687055" y="1524"/>
                </a:lnTo>
                <a:close/>
              </a:path>
              <a:path w="2508885" h="2658110">
                <a:moveTo>
                  <a:pt x="1699247" y="2648712"/>
                </a:moveTo>
                <a:lnTo>
                  <a:pt x="1696212" y="2647175"/>
                </a:lnTo>
                <a:lnTo>
                  <a:pt x="1690116" y="2647175"/>
                </a:lnTo>
                <a:lnTo>
                  <a:pt x="1688579" y="2648712"/>
                </a:lnTo>
                <a:lnTo>
                  <a:pt x="1688579" y="2654795"/>
                </a:lnTo>
                <a:lnTo>
                  <a:pt x="1690116" y="2657843"/>
                </a:lnTo>
                <a:lnTo>
                  <a:pt x="1696212" y="2657843"/>
                </a:lnTo>
                <a:lnTo>
                  <a:pt x="1699247" y="2654795"/>
                </a:lnTo>
                <a:lnTo>
                  <a:pt x="1699247" y="2648712"/>
                </a:lnTo>
                <a:close/>
              </a:path>
              <a:path w="2508885" h="2658110">
                <a:moveTo>
                  <a:pt x="1708404" y="1524"/>
                </a:moveTo>
                <a:lnTo>
                  <a:pt x="1705356" y="0"/>
                </a:lnTo>
                <a:lnTo>
                  <a:pt x="1700771" y="0"/>
                </a:lnTo>
                <a:lnTo>
                  <a:pt x="1697736" y="1524"/>
                </a:lnTo>
                <a:lnTo>
                  <a:pt x="1697736" y="7607"/>
                </a:lnTo>
                <a:lnTo>
                  <a:pt x="1700771" y="10668"/>
                </a:lnTo>
                <a:lnTo>
                  <a:pt x="1705356" y="10668"/>
                </a:lnTo>
                <a:lnTo>
                  <a:pt x="1708404" y="7607"/>
                </a:lnTo>
                <a:lnTo>
                  <a:pt x="1708404" y="1524"/>
                </a:lnTo>
                <a:close/>
              </a:path>
              <a:path w="2508885" h="2658110">
                <a:moveTo>
                  <a:pt x="1714500" y="1908568"/>
                </a:moveTo>
                <a:lnTo>
                  <a:pt x="1712976" y="1900415"/>
                </a:lnTo>
                <a:lnTo>
                  <a:pt x="1708251" y="1893608"/>
                </a:lnTo>
                <a:lnTo>
                  <a:pt x="1701546" y="1889366"/>
                </a:lnTo>
                <a:lnTo>
                  <a:pt x="1693684" y="1887994"/>
                </a:lnTo>
                <a:lnTo>
                  <a:pt x="1685544" y="1889747"/>
                </a:lnTo>
                <a:lnTo>
                  <a:pt x="1678495" y="1893582"/>
                </a:lnTo>
                <a:lnTo>
                  <a:pt x="1673733" y="1899843"/>
                </a:lnTo>
                <a:lnTo>
                  <a:pt x="1671828" y="1907540"/>
                </a:lnTo>
                <a:lnTo>
                  <a:pt x="1673352" y="1915655"/>
                </a:lnTo>
                <a:lnTo>
                  <a:pt x="1678063" y="1923351"/>
                </a:lnTo>
                <a:lnTo>
                  <a:pt x="1684782" y="1928037"/>
                </a:lnTo>
                <a:lnTo>
                  <a:pt x="1692630" y="1929587"/>
                </a:lnTo>
                <a:lnTo>
                  <a:pt x="1700784" y="1927847"/>
                </a:lnTo>
                <a:lnTo>
                  <a:pt x="1707832" y="1923135"/>
                </a:lnTo>
                <a:lnTo>
                  <a:pt x="1712595" y="1916417"/>
                </a:lnTo>
                <a:lnTo>
                  <a:pt x="1714500" y="1908568"/>
                </a:lnTo>
                <a:close/>
              </a:path>
              <a:path w="2508885" h="2658110">
                <a:moveTo>
                  <a:pt x="1720596" y="2648712"/>
                </a:moveTo>
                <a:lnTo>
                  <a:pt x="1717548" y="2647175"/>
                </a:lnTo>
                <a:lnTo>
                  <a:pt x="1711452" y="2647175"/>
                </a:lnTo>
                <a:lnTo>
                  <a:pt x="1709928" y="2648712"/>
                </a:lnTo>
                <a:lnTo>
                  <a:pt x="1709928" y="2654795"/>
                </a:lnTo>
                <a:lnTo>
                  <a:pt x="1711452" y="2657843"/>
                </a:lnTo>
                <a:lnTo>
                  <a:pt x="1717548" y="2657843"/>
                </a:lnTo>
                <a:lnTo>
                  <a:pt x="1720596" y="2654795"/>
                </a:lnTo>
                <a:lnTo>
                  <a:pt x="1720596" y="2648712"/>
                </a:lnTo>
                <a:close/>
              </a:path>
              <a:path w="2508885" h="2658110">
                <a:moveTo>
                  <a:pt x="1729740" y="1524"/>
                </a:moveTo>
                <a:lnTo>
                  <a:pt x="1726679" y="0"/>
                </a:lnTo>
                <a:lnTo>
                  <a:pt x="1720596" y="0"/>
                </a:lnTo>
                <a:lnTo>
                  <a:pt x="1719072" y="1524"/>
                </a:lnTo>
                <a:lnTo>
                  <a:pt x="1719072" y="7607"/>
                </a:lnTo>
                <a:lnTo>
                  <a:pt x="1720596" y="10668"/>
                </a:lnTo>
                <a:lnTo>
                  <a:pt x="1726679" y="10668"/>
                </a:lnTo>
                <a:lnTo>
                  <a:pt x="1729740" y="7607"/>
                </a:lnTo>
                <a:lnTo>
                  <a:pt x="1729740" y="1524"/>
                </a:lnTo>
                <a:close/>
              </a:path>
              <a:path w="2508885" h="2658110">
                <a:moveTo>
                  <a:pt x="1740408" y="2648712"/>
                </a:moveTo>
                <a:lnTo>
                  <a:pt x="1738871" y="2647175"/>
                </a:lnTo>
                <a:lnTo>
                  <a:pt x="1732788" y="2647175"/>
                </a:lnTo>
                <a:lnTo>
                  <a:pt x="1729740" y="2648712"/>
                </a:lnTo>
                <a:lnTo>
                  <a:pt x="1729740" y="2654795"/>
                </a:lnTo>
                <a:lnTo>
                  <a:pt x="1732788" y="2657843"/>
                </a:lnTo>
                <a:lnTo>
                  <a:pt x="1738871" y="2657843"/>
                </a:lnTo>
                <a:lnTo>
                  <a:pt x="1740408" y="2654795"/>
                </a:lnTo>
                <a:lnTo>
                  <a:pt x="1740408" y="2648712"/>
                </a:lnTo>
                <a:close/>
              </a:path>
              <a:path w="2508885" h="2658110">
                <a:moveTo>
                  <a:pt x="1749552" y="1524"/>
                </a:moveTo>
                <a:lnTo>
                  <a:pt x="1748028" y="0"/>
                </a:lnTo>
                <a:lnTo>
                  <a:pt x="1741932" y="0"/>
                </a:lnTo>
                <a:lnTo>
                  <a:pt x="1740408" y="1524"/>
                </a:lnTo>
                <a:lnTo>
                  <a:pt x="1740408" y="7607"/>
                </a:lnTo>
                <a:lnTo>
                  <a:pt x="1741932" y="10668"/>
                </a:lnTo>
                <a:lnTo>
                  <a:pt x="1748028" y="10668"/>
                </a:lnTo>
                <a:lnTo>
                  <a:pt x="1749552" y="7607"/>
                </a:lnTo>
                <a:lnTo>
                  <a:pt x="1749552" y="1524"/>
                </a:lnTo>
                <a:close/>
              </a:path>
              <a:path w="2508885" h="2658110">
                <a:moveTo>
                  <a:pt x="1761744" y="2648712"/>
                </a:moveTo>
                <a:lnTo>
                  <a:pt x="1760220" y="2647175"/>
                </a:lnTo>
                <a:lnTo>
                  <a:pt x="1754124" y="2647175"/>
                </a:lnTo>
                <a:lnTo>
                  <a:pt x="1751063" y="2648712"/>
                </a:lnTo>
                <a:lnTo>
                  <a:pt x="1751063" y="2654795"/>
                </a:lnTo>
                <a:lnTo>
                  <a:pt x="1754124" y="2657843"/>
                </a:lnTo>
                <a:lnTo>
                  <a:pt x="1760220" y="2657843"/>
                </a:lnTo>
                <a:lnTo>
                  <a:pt x="1761744" y="2654795"/>
                </a:lnTo>
                <a:lnTo>
                  <a:pt x="1761744" y="2648712"/>
                </a:lnTo>
                <a:close/>
              </a:path>
              <a:path w="2508885" h="2658110">
                <a:moveTo>
                  <a:pt x="1770888" y="1524"/>
                </a:moveTo>
                <a:lnTo>
                  <a:pt x="1769364" y="0"/>
                </a:lnTo>
                <a:lnTo>
                  <a:pt x="1763255" y="0"/>
                </a:lnTo>
                <a:lnTo>
                  <a:pt x="1760220" y="1524"/>
                </a:lnTo>
                <a:lnTo>
                  <a:pt x="1760220" y="7607"/>
                </a:lnTo>
                <a:lnTo>
                  <a:pt x="1763255" y="10668"/>
                </a:lnTo>
                <a:lnTo>
                  <a:pt x="1769364" y="10668"/>
                </a:lnTo>
                <a:lnTo>
                  <a:pt x="1770888" y="7607"/>
                </a:lnTo>
                <a:lnTo>
                  <a:pt x="1770888" y="1524"/>
                </a:lnTo>
                <a:close/>
              </a:path>
              <a:path w="2508885" h="2658110">
                <a:moveTo>
                  <a:pt x="1783080" y="2648712"/>
                </a:moveTo>
                <a:lnTo>
                  <a:pt x="1780032" y="2647175"/>
                </a:lnTo>
                <a:lnTo>
                  <a:pt x="1775447" y="2647175"/>
                </a:lnTo>
                <a:lnTo>
                  <a:pt x="1772412" y="2648712"/>
                </a:lnTo>
                <a:lnTo>
                  <a:pt x="1772412" y="2654795"/>
                </a:lnTo>
                <a:lnTo>
                  <a:pt x="1775447" y="2657843"/>
                </a:lnTo>
                <a:lnTo>
                  <a:pt x="1780032" y="2657843"/>
                </a:lnTo>
                <a:lnTo>
                  <a:pt x="1783080" y="2654795"/>
                </a:lnTo>
                <a:lnTo>
                  <a:pt x="1783080" y="2648712"/>
                </a:lnTo>
                <a:close/>
              </a:path>
              <a:path w="2508885" h="2658110">
                <a:moveTo>
                  <a:pt x="1792224" y="1878088"/>
                </a:moveTo>
                <a:lnTo>
                  <a:pt x="1790700" y="1869935"/>
                </a:lnTo>
                <a:lnTo>
                  <a:pt x="1785975" y="1862886"/>
                </a:lnTo>
                <a:lnTo>
                  <a:pt x="1779270" y="1858124"/>
                </a:lnTo>
                <a:lnTo>
                  <a:pt x="1771408" y="1856219"/>
                </a:lnTo>
                <a:lnTo>
                  <a:pt x="1763268" y="1857743"/>
                </a:lnTo>
                <a:lnTo>
                  <a:pt x="1756219" y="1862467"/>
                </a:lnTo>
                <a:lnTo>
                  <a:pt x="1751457" y="1869173"/>
                </a:lnTo>
                <a:lnTo>
                  <a:pt x="1749552" y="1877034"/>
                </a:lnTo>
                <a:lnTo>
                  <a:pt x="1751076" y="1885175"/>
                </a:lnTo>
                <a:lnTo>
                  <a:pt x="1755787" y="1892020"/>
                </a:lnTo>
                <a:lnTo>
                  <a:pt x="1762506" y="1896414"/>
                </a:lnTo>
                <a:lnTo>
                  <a:pt x="1770354" y="1898256"/>
                </a:lnTo>
                <a:lnTo>
                  <a:pt x="1778508" y="1897367"/>
                </a:lnTo>
                <a:lnTo>
                  <a:pt x="1785556" y="1892655"/>
                </a:lnTo>
                <a:lnTo>
                  <a:pt x="1790319" y="1885937"/>
                </a:lnTo>
                <a:lnTo>
                  <a:pt x="1792224" y="1878088"/>
                </a:lnTo>
                <a:close/>
              </a:path>
              <a:path w="2508885" h="2658110">
                <a:moveTo>
                  <a:pt x="1792224" y="1524"/>
                </a:moveTo>
                <a:lnTo>
                  <a:pt x="1790700" y="0"/>
                </a:lnTo>
                <a:lnTo>
                  <a:pt x="1784604" y="0"/>
                </a:lnTo>
                <a:lnTo>
                  <a:pt x="1781556" y="1524"/>
                </a:lnTo>
                <a:lnTo>
                  <a:pt x="1781556" y="7607"/>
                </a:lnTo>
                <a:lnTo>
                  <a:pt x="1784604" y="10668"/>
                </a:lnTo>
                <a:lnTo>
                  <a:pt x="1790700" y="10668"/>
                </a:lnTo>
                <a:lnTo>
                  <a:pt x="1792224" y="7607"/>
                </a:lnTo>
                <a:lnTo>
                  <a:pt x="1792224" y="1524"/>
                </a:lnTo>
                <a:close/>
              </a:path>
              <a:path w="2508885" h="2658110">
                <a:moveTo>
                  <a:pt x="1804416" y="2648712"/>
                </a:moveTo>
                <a:lnTo>
                  <a:pt x="1801355" y="2647175"/>
                </a:lnTo>
                <a:lnTo>
                  <a:pt x="1795272" y="2647175"/>
                </a:lnTo>
                <a:lnTo>
                  <a:pt x="1793748" y="2648712"/>
                </a:lnTo>
                <a:lnTo>
                  <a:pt x="1793748" y="2654795"/>
                </a:lnTo>
                <a:lnTo>
                  <a:pt x="1795272" y="2657843"/>
                </a:lnTo>
                <a:lnTo>
                  <a:pt x="1801355" y="2657843"/>
                </a:lnTo>
                <a:lnTo>
                  <a:pt x="1804416" y="2654795"/>
                </a:lnTo>
                <a:lnTo>
                  <a:pt x="1804416" y="2648712"/>
                </a:lnTo>
                <a:close/>
              </a:path>
              <a:path w="2508885" h="2658110">
                <a:moveTo>
                  <a:pt x="1813547" y="1524"/>
                </a:moveTo>
                <a:lnTo>
                  <a:pt x="1810512" y="0"/>
                </a:lnTo>
                <a:lnTo>
                  <a:pt x="1804416" y="0"/>
                </a:lnTo>
                <a:lnTo>
                  <a:pt x="1802879" y="1524"/>
                </a:lnTo>
                <a:lnTo>
                  <a:pt x="1802879" y="7607"/>
                </a:lnTo>
                <a:lnTo>
                  <a:pt x="1804416" y="10668"/>
                </a:lnTo>
                <a:lnTo>
                  <a:pt x="1810512" y="10668"/>
                </a:lnTo>
                <a:lnTo>
                  <a:pt x="1813547" y="7607"/>
                </a:lnTo>
                <a:lnTo>
                  <a:pt x="1813547" y="1524"/>
                </a:lnTo>
                <a:close/>
              </a:path>
              <a:path w="2508885" h="2658110">
                <a:moveTo>
                  <a:pt x="1825752" y="2648712"/>
                </a:moveTo>
                <a:lnTo>
                  <a:pt x="1822704" y="2647175"/>
                </a:lnTo>
                <a:lnTo>
                  <a:pt x="1816608" y="2647175"/>
                </a:lnTo>
                <a:lnTo>
                  <a:pt x="1815071" y="2648712"/>
                </a:lnTo>
                <a:lnTo>
                  <a:pt x="1815071" y="2654795"/>
                </a:lnTo>
                <a:lnTo>
                  <a:pt x="1816608" y="2657843"/>
                </a:lnTo>
                <a:lnTo>
                  <a:pt x="1822704" y="2657843"/>
                </a:lnTo>
                <a:lnTo>
                  <a:pt x="1825752" y="2654795"/>
                </a:lnTo>
                <a:lnTo>
                  <a:pt x="1825752" y="2648712"/>
                </a:lnTo>
                <a:close/>
              </a:path>
              <a:path w="2508885" h="2658110">
                <a:moveTo>
                  <a:pt x="1834896" y="1524"/>
                </a:moveTo>
                <a:lnTo>
                  <a:pt x="1831848" y="0"/>
                </a:lnTo>
                <a:lnTo>
                  <a:pt x="1825752" y="0"/>
                </a:lnTo>
                <a:lnTo>
                  <a:pt x="1824228" y="1524"/>
                </a:lnTo>
                <a:lnTo>
                  <a:pt x="1824228" y="7607"/>
                </a:lnTo>
                <a:lnTo>
                  <a:pt x="1825752" y="10668"/>
                </a:lnTo>
                <a:lnTo>
                  <a:pt x="1831848" y="10668"/>
                </a:lnTo>
                <a:lnTo>
                  <a:pt x="1834896" y="7607"/>
                </a:lnTo>
                <a:lnTo>
                  <a:pt x="1834896" y="1524"/>
                </a:lnTo>
                <a:close/>
              </a:path>
              <a:path w="2508885" h="2658110">
                <a:moveTo>
                  <a:pt x="1845564" y="2648712"/>
                </a:moveTo>
                <a:lnTo>
                  <a:pt x="1844040" y="2647175"/>
                </a:lnTo>
                <a:lnTo>
                  <a:pt x="1837944" y="2647175"/>
                </a:lnTo>
                <a:lnTo>
                  <a:pt x="1834896" y="2648712"/>
                </a:lnTo>
                <a:lnTo>
                  <a:pt x="1834896" y="2654795"/>
                </a:lnTo>
                <a:lnTo>
                  <a:pt x="1837944" y="2657843"/>
                </a:lnTo>
                <a:lnTo>
                  <a:pt x="1844040" y="2657843"/>
                </a:lnTo>
                <a:lnTo>
                  <a:pt x="1845564" y="2654795"/>
                </a:lnTo>
                <a:lnTo>
                  <a:pt x="1845564" y="2648712"/>
                </a:lnTo>
                <a:close/>
              </a:path>
              <a:path w="2508885" h="2658110">
                <a:moveTo>
                  <a:pt x="1854708" y="1524"/>
                </a:moveTo>
                <a:lnTo>
                  <a:pt x="1853171" y="0"/>
                </a:lnTo>
                <a:lnTo>
                  <a:pt x="1847088" y="0"/>
                </a:lnTo>
                <a:lnTo>
                  <a:pt x="1845564" y="1524"/>
                </a:lnTo>
                <a:lnTo>
                  <a:pt x="1845564" y="7607"/>
                </a:lnTo>
                <a:lnTo>
                  <a:pt x="1847088" y="10668"/>
                </a:lnTo>
                <a:lnTo>
                  <a:pt x="1853171" y="10668"/>
                </a:lnTo>
                <a:lnTo>
                  <a:pt x="1854708" y="7607"/>
                </a:lnTo>
                <a:lnTo>
                  <a:pt x="1854708" y="1524"/>
                </a:lnTo>
                <a:close/>
              </a:path>
              <a:path w="2508885" h="2658110">
                <a:moveTo>
                  <a:pt x="1866900" y="2648712"/>
                </a:moveTo>
                <a:lnTo>
                  <a:pt x="1865363" y="2647175"/>
                </a:lnTo>
                <a:lnTo>
                  <a:pt x="1859280" y="2647175"/>
                </a:lnTo>
                <a:lnTo>
                  <a:pt x="1856232" y="2648712"/>
                </a:lnTo>
                <a:lnTo>
                  <a:pt x="1856232" y="2654795"/>
                </a:lnTo>
                <a:lnTo>
                  <a:pt x="1859280" y="2657843"/>
                </a:lnTo>
                <a:lnTo>
                  <a:pt x="1865363" y="2657843"/>
                </a:lnTo>
                <a:lnTo>
                  <a:pt x="1866900" y="2654795"/>
                </a:lnTo>
                <a:lnTo>
                  <a:pt x="1866900" y="2648712"/>
                </a:lnTo>
                <a:close/>
              </a:path>
              <a:path w="2508885" h="2658110">
                <a:moveTo>
                  <a:pt x="1870151" y="1846084"/>
                </a:moveTo>
                <a:lnTo>
                  <a:pt x="1868424" y="1837931"/>
                </a:lnTo>
                <a:lnTo>
                  <a:pt x="1863699" y="1831098"/>
                </a:lnTo>
                <a:lnTo>
                  <a:pt x="1856994" y="1826691"/>
                </a:lnTo>
                <a:lnTo>
                  <a:pt x="1849132" y="1824863"/>
                </a:lnTo>
                <a:lnTo>
                  <a:pt x="1840992" y="1825739"/>
                </a:lnTo>
                <a:lnTo>
                  <a:pt x="1834146" y="1830463"/>
                </a:lnTo>
                <a:lnTo>
                  <a:pt x="1829752" y="1837169"/>
                </a:lnTo>
                <a:lnTo>
                  <a:pt x="1827911" y="1845030"/>
                </a:lnTo>
                <a:lnTo>
                  <a:pt x="1828800" y="1853171"/>
                </a:lnTo>
                <a:lnTo>
                  <a:pt x="1833511" y="1860219"/>
                </a:lnTo>
                <a:lnTo>
                  <a:pt x="1840230" y="1864982"/>
                </a:lnTo>
                <a:lnTo>
                  <a:pt x="1848078" y="1866887"/>
                </a:lnTo>
                <a:lnTo>
                  <a:pt x="1856232" y="1865363"/>
                </a:lnTo>
                <a:lnTo>
                  <a:pt x="1863915" y="1860651"/>
                </a:lnTo>
                <a:lnTo>
                  <a:pt x="1868614" y="1853933"/>
                </a:lnTo>
                <a:lnTo>
                  <a:pt x="1870151" y="1846084"/>
                </a:lnTo>
                <a:close/>
              </a:path>
              <a:path w="2508885" h="2658110">
                <a:moveTo>
                  <a:pt x="1876044" y="1524"/>
                </a:moveTo>
                <a:lnTo>
                  <a:pt x="1874520" y="0"/>
                </a:lnTo>
                <a:lnTo>
                  <a:pt x="1868424" y="0"/>
                </a:lnTo>
                <a:lnTo>
                  <a:pt x="1865363" y="1524"/>
                </a:lnTo>
                <a:lnTo>
                  <a:pt x="1865363" y="7607"/>
                </a:lnTo>
                <a:lnTo>
                  <a:pt x="1868424" y="10668"/>
                </a:lnTo>
                <a:lnTo>
                  <a:pt x="1874520" y="10668"/>
                </a:lnTo>
                <a:lnTo>
                  <a:pt x="1876044" y="7607"/>
                </a:lnTo>
                <a:lnTo>
                  <a:pt x="1876044" y="1524"/>
                </a:lnTo>
                <a:close/>
              </a:path>
              <a:path w="2508885" h="2658110">
                <a:moveTo>
                  <a:pt x="1888236" y="2648712"/>
                </a:moveTo>
                <a:lnTo>
                  <a:pt x="1885188" y="2647175"/>
                </a:lnTo>
                <a:lnTo>
                  <a:pt x="1880616" y="2647175"/>
                </a:lnTo>
                <a:lnTo>
                  <a:pt x="1877555" y="2648712"/>
                </a:lnTo>
                <a:lnTo>
                  <a:pt x="1877555" y="2654795"/>
                </a:lnTo>
                <a:lnTo>
                  <a:pt x="1880616" y="2657843"/>
                </a:lnTo>
                <a:lnTo>
                  <a:pt x="1885188" y="2657843"/>
                </a:lnTo>
                <a:lnTo>
                  <a:pt x="1888236" y="2654795"/>
                </a:lnTo>
                <a:lnTo>
                  <a:pt x="1888236" y="2648712"/>
                </a:lnTo>
                <a:close/>
              </a:path>
              <a:path w="2508885" h="2658110">
                <a:moveTo>
                  <a:pt x="1897380" y="1524"/>
                </a:moveTo>
                <a:lnTo>
                  <a:pt x="1894332" y="0"/>
                </a:lnTo>
                <a:lnTo>
                  <a:pt x="1889747" y="0"/>
                </a:lnTo>
                <a:lnTo>
                  <a:pt x="1886712" y="1524"/>
                </a:lnTo>
                <a:lnTo>
                  <a:pt x="1886712" y="7607"/>
                </a:lnTo>
                <a:lnTo>
                  <a:pt x="1889747" y="10668"/>
                </a:lnTo>
                <a:lnTo>
                  <a:pt x="1894332" y="10668"/>
                </a:lnTo>
                <a:lnTo>
                  <a:pt x="1897380" y="7607"/>
                </a:lnTo>
                <a:lnTo>
                  <a:pt x="1897380" y="1524"/>
                </a:lnTo>
                <a:close/>
              </a:path>
              <a:path w="2508885" h="2658110">
                <a:moveTo>
                  <a:pt x="1909572" y="2648712"/>
                </a:moveTo>
                <a:lnTo>
                  <a:pt x="1906524" y="2647175"/>
                </a:lnTo>
                <a:lnTo>
                  <a:pt x="1900428" y="2647175"/>
                </a:lnTo>
                <a:lnTo>
                  <a:pt x="1898904" y="2648712"/>
                </a:lnTo>
                <a:lnTo>
                  <a:pt x="1898904" y="2654795"/>
                </a:lnTo>
                <a:lnTo>
                  <a:pt x="1900428" y="2657843"/>
                </a:lnTo>
                <a:lnTo>
                  <a:pt x="1906524" y="2657843"/>
                </a:lnTo>
                <a:lnTo>
                  <a:pt x="1909572" y="2654795"/>
                </a:lnTo>
                <a:lnTo>
                  <a:pt x="1909572" y="2648712"/>
                </a:lnTo>
                <a:close/>
              </a:path>
              <a:path w="2508885" h="2658110">
                <a:moveTo>
                  <a:pt x="1918716" y="1524"/>
                </a:moveTo>
                <a:lnTo>
                  <a:pt x="1915655" y="0"/>
                </a:lnTo>
                <a:lnTo>
                  <a:pt x="1909572" y="0"/>
                </a:lnTo>
                <a:lnTo>
                  <a:pt x="1908048" y="1524"/>
                </a:lnTo>
                <a:lnTo>
                  <a:pt x="1908048" y="7607"/>
                </a:lnTo>
                <a:lnTo>
                  <a:pt x="1909572" y="10668"/>
                </a:lnTo>
                <a:lnTo>
                  <a:pt x="1915655" y="10668"/>
                </a:lnTo>
                <a:lnTo>
                  <a:pt x="1918716" y="7607"/>
                </a:lnTo>
                <a:lnTo>
                  <a:pt x="1918716" y="1524"/>
                </a:lnTo>
                <a:close/>
              </a:path>
              <a:path w="2508885" h="2658110">
                <a:moveTo>
                  <a:pt x="1929371" y="2648712"/>
                </a:moveTo>
                <a:lnTo>
                  <a:pt x="1927847" y="2647175"/>
                </a:lnTo>
                <a:lnTo>
                  <a:pt x="1921764" y="2647175"/>
                </a:lnTo>
                <a:lnTo>
                  <a:pt x="1920240" y="2648712"/>
                </a:lnTo>
                <a:lnTo>
                  <a:pt x="1920240" y="2654795"/>
                </a:lnTo>
                <a:lnTo>
                  <a:pt x="1921764" y="2657843"/>
                </a:lnTo>
                <a:lnTo>
                  <a:pt x="1927847" y="2657843"/>
                </a:lnTo>
                <a:lnTo>
                  <a:pt x="1929371" y="2654795"/>
                </a:lnTo>
                <a:lnTo>
                  <a:pt x="1929371" y="2648712"/>
                </a:lnTo>
                <a:close/>
              </a:path>
              <a:path w="2508885" h="2658110">
                <a:moveTo>
                  <a:pt x="1940052" y="1524"/>
                </a:moveTo>
                <a:lnTo>
                  <a:pt x="1937004" y="0"/>
                </a:lnTo>
                <a:lnTo>
                  <a:pt x="1930908" y="0"/>
                </a:lnTo>
                <a:lnTo>
                  <a:pt x="1929371" y="1524"/>
                </a:lnTo>
                <a:lnTo>
                  <a:pt x="1929371" y="7607"/>
                </a:lnTo>
                <a:lnTo>
                  <a:pt x="1930908" y="10668"/>
                </a:lnTo>
                <a:lnTo>
                  <a:pt x="1937004" y="10668"/>
                </a:lnTo>
                <a:lnTo>
                  <a:pt x="1940052" y="7607"/>
                </a:lnTo>
                <a:lnTo>
                  <a:pt x="1940052" y="1524"/>
                </a:lnTo>
                <a:close/>
              </a:path>
              <a:path w="2508885" h="2658110">
                <a:moveTo>
                  <a:pt x="1947900" y="1814931"/>
                </a:moveTo>
                <a:lnTo>
                  <a:pt x="1946148" y="1805927"/>
                </a:lnTo>
                <a:lnTo>
                  <a:pt x="1941423" y="1799120"/>
                </a:lnTo>
                <a:lnTo>
                  <a:pt x="1934718" y="1794878"/>
                </a:lnTo>
                <a:lnTo>
                  <a:pt x="1926856" y="1793506"/>
                </a:lnTo>
                <a:lnTo>
                  <a:pt x="1918716" y="1795259"/>
                </a:lnTo>
                <a:lnTo>
                  <a:pt x="1911896" y="1799983"/>
                </a:lnTo>
                <a:lnTo>
                  <a:pt x="1907667" y="1806689"/>
                </a:lnTo>
                <a:lnTo>
                  <a:pt x="1906282" y="1814550"/>
                </a:lnTo>
                <a:lnTo>
                  <a:pt x="1908048" y="1822691"/>
                </a:lnTo>
                <a:lnTo>
                  <a:pt x="1912759" y="1829511"/>
                </a:lnTo>
                <a:lnTo>
                  <a:pt x="1919478" y="1833740"/>
                </a:lnTo>
                <a:lnTo>
                  <a:pt x="1927326" y="1835124"/>
                </a:lnTo>
                <a:lnTo>
                  <a:pt x="1935480" y="1833359"/>
                </a:lnTo>
                <a:lnTo>
                  <a:pt x="1942287" y="1829511"/>
                </a:lnTo>
                <a:lnTo>
                  <a:pt x="1946529" y="1823072"/>
                </a:lnTo>
                <a:lnTo>
                  <a:pt x="1947900" y="1814931"/>
                </a:lnTo>
                <a:close/>
              </a:path>
              <a:path w="2508885" h="2658110">
                <a:moveTo>
                  <a:pt x="1950720" y="2648712"/>
                </a:moveTo>
                <a:lnTo>
                  <a:pt x="1949196" y="2647175"/>
                </a:lnTo>
                <a:lnTo>
                  <a:pt x="1943100" y="2647175"/>
                </a:lnTo>
                <a:lnTo>
                  <a:pt x="1940052" y="2648712"/>
                </a:lnTo>
                <a:lnTo>
                  <a:pt x="1940052" y="2654795"/>
                </a:lnTo>
                <a:lnTo>
                  <a:pt x="1943100" y="2657843"/>
                </a:lnTo>
                <a:lnTo>
                  <a:pt x="1949196" y="2657843"/>
                </a:lnTo>
                <a:lnTo>
                  <a:pt x="1950720" y="2654795"/>
                </a:lnTo>
                <a:lnTo>
                  <a:pt x="1950720" y="2648712"/>
                </a:lnTo>
                <a:close/>
              </a:path>
              <a:path w="2508885" h="2658110">
                <a:moveTo>
                  <a:pt x="1959864" y="1524"/>
                </a:moveTo>
                <a:lnTo>
                  <a:pt x="1958340" y="0"/>
                </a:lnTo>
                <a:lnTo>
                  <a:pt x="1952244" y="0"/>
                </a:lnTo>
                <a:lnTo>
                  <a:pt x="1949196" y="1524"/>
                </a:lnTo>
                <a:lnTo>
                  <a:pt x="1949196" y="7607"/>
                </a:lnTo>
                <a:lnTo>
                  <a:pt x="1952244" y="10668"/>
                </a:lnTo>
                <a:lnTo>
                  <a:pt x="1958340" y="10668"/>
                </a:lnTo>
                <a:lnTo>
                  <a:pt x="1959864" y="7607"/>
                </a:lnTo>
                <a:lnTo>
                  <a:pt x="1959864" y="1524"/>
                </a:lnTo>
                <a:close/>
              </a:path>
              <a:path w="2508885" h="2658110">
                <a:moveTo>
                  <a:pt x="1972056" y="2648712"/>
                </a:moveTo>
                <a:lnTo>
                  <a:pt x="1970532" y="2647175"/>
                </a:lnTo>
                <a:lnTo>
                  <a:pt x="1964436" y="2647175"/>
                </a:lnTo>
                <a:lnTo>
                  <a:pt x="1961388" y="2648712"/>
                </a:lnTo>
                <a:lnTo>
                  <a:pt x="1961388" y="2654795"/>
                </a:lnTo>
                <a:lnTo>
                  <a:pt x="1964436" y="2657843"/>
                </a:lnTo>
                <a:lnTo>
                  <a:pt x="1970532" y="2657843"/>
                </a:lnTo>
                <a:lnTo>
                  <a:pt x="1972056" y="2654795"/>
                </a:lnTo>
                <a:lnTo>
                  <a:pt x="1972056" y="2648712"/>
                </a:lnTo>
                <a:close/>
              </a:path>
              <a:path w="2508885" h="2658110">
                <a:moveTo>
                  <a:pt x="1981200" y="1524"/>
                </a:moveTo>
                <a:lnTo>
                  <a:pt x="1979663" y="0"/>
                </a:lnTo>
                <a:lnTo>
                  <a:pt x="1973580" y="0"/>
                </a:lnTo>
                <a:lnTo>
                  <a:pt x="1970532" y="1524"/>
                </a:lnTo>
                <a:lnTo>
                  <a:pt x="1970532" y="7607"/>
                </a:lnTo>
                <a:lnTo>
                  <a:pt x="1973580" y="10668"/>
                </a:lnTo>
                <a:lnTo>
                  <a:pt x="1979663" y="10668"/>
                </a:lnTo>
                <a:lnTo>
                  <a:pt x="1981200" y="7607"/>
                </a:lnTo>
                <a:lnTo>
                  <a:pt x="1981200" y="1524"/>
                </a:lnTo>
                <a:close/>
              </a:path>
              <a:path w="2508885" h="2658110">
                <a:moveTo>
                  <a:pt x="1993392" y="2648712"/>
                </a:moveTo>
                <a:lnTo>
                  <a:pt x="1990344" y="2647175"/>
                </a:lnTo>
                <a:lnTo>
                  <a:pt x="1984248" y="2647175"/>
                </a:lnTo>
                <a:lnTo>
                  <a:pt x="1982724" y="2648712"/>
                </a:lnTo>
                <a:lnTo>
                  <a:pt x="1982724" y="2654795"/>
                </a:lnTo>
                <a:lnTo>
                  <a:pt x="1984248" y="2657843"/>
                </a:lnTo>
                <a:lnTo>
                  <a:pt x="1990344" y="2657843"/>
                </a:lnTo>
                <a:lnTo>
                  <a:pt x="1993392" y="2654795"/>
                </a:lnTo>
                <a:lnTo>
                  <a:pt x="1993392" y="2648712"/>
                </a:lnTo>
                <a:close/>
              </a:path>
              <a:path w="2508885" h="2658110">
                <a:moveTo>
                  <a:pt x="2002536" y="1524"/>
                </a:moveTo>
                <a:lnTo>
                  <a:pt x="1999488" y="0"/>
                </a:lnTo>
                <a:lnTo>
                  <a:pt x="1994916" y="0"/>
                </a:lnTo>
                <a:lnTo>
                  <a:pt x="1991855" y="1524"/>
                </a:lnTo>
                <a:lnTo>
                  <a:pt x="1991855" y="7607"/>
                </a:lnTo>
                <a:lnTo>
                  <a:pt x="1994916" y="10668"/>
                </a:lnTo>
                <a:lnTo>
                  <a:pt x="1999488" y="10668"/>
                </a:lnTo>
                <a:lnTo>
                  <a:pt x="2002536" y="7607"/>
                </a:lnTo>
                <a:lnTo>
                  <a:pt x="2002536" y="1524"/>
                </a:lnTo>
                <a:close/>
              </a:path>
              <a:path w="2508885" h="2658110">
                <a:moveTo>
                  <a:pt x="2014728" y="2648712"/>
                </a:moveTo>
                <a:lnTo>
                  <a:pt x="2011680" y="2647175"/>
                </a:lnTo>
                <a:lnTo>
                  <a:pt x="2005571" y="2647175"/>
                </a:lnTo>
                <a:lnTo>
                  <a:pt x="2004047" y="2648712"/>
                </a:lnTo>
                <a:lnTo>
                  <a:pt x="2004047" y="2654795"/>
                </a:lnTo>
                <a:lnTo>
                  <a:pt x="2005571" y="2657843"/>
                </a:lnTo>
                <a:lnTo>
                  <a:pt x="2011680" y="2657843"/>
                </a:lnTo>
                <a:lnTo>
                  <a:pt x="2014728" y="2654795"/>
                </a:lnTo>
                <a:lnTo>
                  <a:pt x="2014728" y="2648712"/>
                </a:lnTo>
                <a:close/>
              </a:path>
              <a:path w="2508885" h="2658110">
                <a:moveTo>
                  <a:pt x="2023872" y="1524"/>
                </a:moveTo>
                <a:lnTo>
                  <a:pt x="2020824" y="0"/>
                </a:lnTo>
                <a:lnTo>
                  <a:pt x="2014728" y="0"/>
                </a:lnTo>
                <a:lnTo>
                  <a:pt x="2013204" y="1524"/>
                </a:lnTo>
                <a:lnTo>
                  <a:pt x="2013204" y="7607"/>
                </a:lnTo>
                <a:lnTo>
                  <a:pt x="2014728" y="10668"/>
                </a:lnTo>
                <a:lnTo>
                  <a:pt x="2020824" y="10668"/>
                </a:lnTo>
                <a:lnTo>
                  <a:pt x="2023872" y="7607"/>
                </a:lnTo>
                <a:lnTo>
                  <a:pt x="2023872" y="1524"/>
                </a:lnTo>
                <a:close/>
              </a:path>
              <a:path w="2508885" h="2658110">
                <a:moveTo>
                  <a:pt x="2025624" y="1783600"/>
                </a:moveTo>
                <a:lnTo>
                  <a:pt x="2023872" y="1775447"/>
                </a:lnTo>
                <a:lnTo>
                  <a:pt x="2020036" y="1768398"/>
                </a:lnTo>
                <a:lnTo>
                  <a:pt x="2013775" y="1763636"/>
                </a:lnTo>
                <a:lnTo>
                  <a:pt x="2006079" y="1761731"/>
                </a:lnTo>
                <a:lnTo>
                  <a:pt x="1997964" y="1763255"/>
                </a:lnTo>
                <a:lnTo>
                  <a:pt x="1996440" y="1763255"/>
                </a:lnTo>
                <a:lnTo>
                  <a:pt x="1989620" y="1767979"/>
                </a:lnTo>
                <a:lnTo>
                  <a:pt x="1985391" y="1774685"/>
                </a:lnTo>
                <a:lnTo>
                  <a:pt x="1984006" y="1782546"/>
                </a:lnTo>
                <a:lnTo>
                  <a:pt x="1985772" y="1790687"/>
                </a:lnTo>
                <a:lnTo>
                  <a:pt x="1990483" y="1797735"/>
                </a:lnTo>
                <a:lnTo>
                  <a:pt x="1997202" y="1802498"/>
                </a:lnTo>
                <a:lnTo>
                  <a:pt x="2005050" y="1804403"/>
                </a:lnTo>
                <a:lnTo>
                  <a:pt x="2013204" y="1802879"/>
                </a:lnTo>
                <a:lnTo>
                  <a:pt x="2020011" y="1798167"/>
                </a:lnTo>
                <a:lnTo>
                  <a:pt x="2024253" y="1791449"/>
                </a:lnTo>
                <a:lnTo>
                  <a:pt x="2025624" y="1783600"/>
                </a:lnTo>
                <a:close/>
              </a:path>
              <a:path w="2508885" h="2658110">
                <a:moveTo>
                  <a:pt x="2034540" y="2648712"/>
                </a:moveTo>
                <a:lnTo>
                  <a:pt x="2033016" y="2647175"/>
                </a:lnTo>
                <a:lnTo>
                  <a:pt x="2026920" y="2647175"/>
                </a:lnTo>
                <a:lnTo>
                  <a:pt x="2025396" y="2648712"/>
                </a:lnTo>
                <a:lnTo>
                  <a:pt x="2025396" y="2654795"/>
                </a:lnTo>
                <a:lnTo>
                  <a:pt x="2026920" y="2657843"/>
                </a:lnTo>
                <a:lnTo>
                  <a:pt x="2033016" y="2657843"/>
                </a:lnTo>
                <a:lnTo>
                  <a:pt x="2034540" y="2654795"/>
                </a:lnTo>
                <a:lnTo>
                  <a:pt x="2034540" y="2648712"/>
                </a:lnTo>
                <a:close/>
              </a:path>
              <a:path w="2508885" h="2658110">
                <a:moveTo>
                  <a:pt x="2045208" y="1524"/>
                </a:moveTo>
                <a:lnTo>
                  <a:pt x="2042147" y="0"/>
                </a:lnTo>
                <a:lnTo>
                  <a:pt x="2036064" y="0"/>
                </a:lnTo>
                <a:lnTo>
                  <a:pt x="2034540" y="1524"/>
                </a:lnTo>
                <a:lnTo>
                  <a:pt x="2034540" y="7607"/>
                </a:lnTo>
                <a:lnTo>
                  <a:pt x="2036064" y="10668"/>
                </a:lnTo>
                <a:lnTo>
                  <a:pt x="2042147" y="10668"/>
                </a:lnTo>
                <a:lnTo>
                  <a:pt x="2045208" y="7607"/>
                </a:lnTo>
                <a:lnTo>
                  <a:pt x="2045208" y="1524"/>
                </a:lnTo>
                <a:close/>
              </a:path>
              <a:path w="2508885" h="2658110">
                <a:moveTo>
                  <a:pt x="2055863" y="2648712"/>
                </a:moveTo>
                <a:lnTo>
                  <a:pt x="2054352" y="2647175"/>
                </a:lnTo>
                <a:lnTo>
                  <a:pt x="2048256" y="2647175"/>
                </a:lnTo>
                <a:lnTo>
                  <a:pt x="2045208" y="2648712"/>
                </a:lnTo>
                <a:lnTo>
                  <a:pt x="2045208" y="2654795"/>
                </a:lnTo>
                <a:lnTo>
                  <a:pt x="2048256" y="2657843"/>
                </a:lnTo>
                <a:lnTo>
                  <a:pt x="2054352" y="2657843"/>
                </a:lnTo>
                <a:lnTo>
                  <a:pt x="2055863" y="2654795"/>
                </a:lnTo>
                <a:lnTo>
                  <a:pt x="2055863" y="2648712"/>
                </a:lnTo>
                <a:close/>
              </a:path>
              <a:path w="2508885" h="2658110">
                <a:moveTo>
                  <a:pt x="2065020" y="1524"/>
                </a:moveTo>
                <a:lnTo>
                  <a:pt x="2063496" y="0"/>
                </a:lnTo>
                <a:lnTo>
                  <a:pt x="2057400" y="0"/>
                </a:lnTo>
                <a:lnTo>
                  <a:pt x="2054352" y="1524"/>
                </a:lnTo>
                <a:lnTo>
                  <a:pt x="2054352" y="7607"/>
                </a:lnTo>
                <a:lnTo>
                  <a:pt x="2057400" y="10668"/>
                </a:lnTo>
                <a:lnTo>
                  <a:pt x="2063496" y="10668"/>
                </a:lnTo>
                <a:lnTo>
                  <a:pt x="2065020" y="7607"/>
                </a:lnTo>
                <a:lnTo>
                  <a:pt x="2065020" y="1524"/>
                </a:lnTo>
                <a:close/>
              </a:path>
              <a:path w="2508885" h="2658110">
                <a:moveTo>
                  <a:pt x="2077212" y="2648712"/>
                </a:moveTo>
                <a:lnTo>
                  <a:pt x="2074164" y="2647175"/>
                </a:lnTo>
                <a:lnTo>
                  <a:pt x="2069592" y="2647175"/>
                </a:lnTo>
                <a:lnTo>
                  <a:pt x="2066544" y="2648712"/>
                </a:lnTo>
                <a:lnTo>
                  <a:pt x="2066544" y="2654795"/>
                </a:lnTo>
                <a:lnTo>
                  <a:pt x="2069592" y="2657843"/>
                </a:lnTo>
                <a:lnTo>
                  <a:pt x="2074164" y="2657843"/>
                </a:lnTo>
                <a:lnTo>
                  <a:pt x="2077212" y="2654795"/>
                </a:lnTo>
                <a:lnTo>
                  <a:pt x="2077212" y="2648712"/>
                </a:lnTo>
                <a:close/>
              </a:path>
              <a:path w="2508885" h="2658110">
                <a:moveTo>
                  <a:pt x="2086356" y="1524"/>
                </a:moveTo>
                <a:lnTo>
                  <a:pt x="2084832" y="0"/>
                </a:lnTo>
                <a:lnTo>
                  <a:pt x="2078736" y="0"/>
                </a:lnTo>
                <a:lnTo>
                  <a:pt x="2075688" y="1524"/>
                </a:lnTo>
                <a:lnTo>
                  <a:pt x="2075688" y="7607"/>
                </a:lnTo>
                <a:lnTo>
                  <a:pt x="2078736" y="10668"/>
                </a:lnTo>
                <a:lnTo>
                  <a:pt x="2084832" y="10668"/>
                </a:lnTo>
                <a:lnTo>
                  <a:pt x="2086356" y="7607"/>
                </a:lnTo>
                <a:lnTo>
                  <a:pt x="2086356" y="1524"/>
                </a:lnTo>
                <a:close/>
              </a:path>
              <a:path w="2508885" h="2658110">
                <a:moveTo>
                  <a:pt x="2098548" y="2648712"/>
                </a:moveTo>
                <a:lnTo>
                  <a:pt x="2095500" y="2647175"/>
                </a:lnTo>
                <a:lnTo>
                  <a:pt x="2089404" y="2647175"/>
                </a:lnTo>
                <a:lnTo>
                  <a:pt x="2087880" y="2648712"/>
                </a:lnTo>
                <a:lnTo>
                  <a:pt x="2087880" y="2654795"/>
                </a:lnTo>
                <a:lnTo>
                  <a:pt x="2089404" y="2657843"/>
                </a:lnTo>
                <a:lnTo>
                  <a:pt x="2095500" y="2657843"/>
                </a:lnTo>
                <a:lnTo>
                  <a:pt x="2098548" y="2654795"/>
                </a:lnTo>
                <a:lnTo>
                  <a:pt x="2098548" y="2648712"/>
                </a:lnTo>
                <a:close/>
              </a:path>
              <a:path w="2508885" h="2658110">
                <a:moveTo>
                  <a:pt x="2103996" y="1751596"/>
                </a:moveTo>
                <a:lnTo>
                  <a:pt x="2103120" y="1743443"/>
                </a:lnTo>
                <a:lnTo>
                  <a:pt x="2098395" y="1736636"/>
                </a:lnTo>
                <a:lnTo>
                  <a:pt x="2091690" y="1732394"/>
                </a:lnTo>
                <a:lnTo>
                  <a:pt x="2083828" y="1731022"/>
                </a:lnTo>
                <a:lnTo>
                  <a:pt x="2075688" y="1732775"/>
                </a:lnTo>
                <a:lnTo>
                  <a:pt x="2068639" y="1737499"/>
                </a:lnTo>
                <a:lnTo>
                  <a:pt x="2063877" y="1744205"/>
                </a:lnTo>
                <a:lnTo>
                  <a:pt x="2061972" y="1752066"/>
                </a:lnTo>
                <a:lnTo>
                  <a:pt x="2063496" y="1760207"/>
                </a:lnTo>
                <a:lnTo>
                  <a:pt x="2068207" y="1767027"/>
                </a:lnTo>
                <a:lnTo>
                  <a:pt x="2074926" y="1771256"/>
                </a:lnTo>
                <a:lnTo>
                  <a:pt x="2082774" y="1772640"/>
                </a:lnTo>
                <a:lnTo>
                  <a:pt x="2090928" y="1770875"/>
                </a:lnTo>
                <a:lnTo>
                  <a:pt x="2097760" y="1766163"/>
                </a:lnTo>
                <a:lnTo>
                  <a:pt x="2102167" y="1759445"/>
                </a:lnTo>
                <a:lnTo>
                  <a:pt x="2103996" y="1751596"/>
                </a:lnTo>
                <a:close/>
              </a:path>
              <a:path w="2508885" h="2658110">
                <a:moveTo>
                  <a:pt x="2107692" y="1524"/>
                </a:moveTo>
                <a:lnTo>
                  <a:pt x="2104644" y="0"/>
                </a:lnTo>
                <a:lnTo>
                  <a:pt x="2100072" y="0"/>
                </a:lnTo>
                <a:lnTo>
                  <a:pt x="2097024" y="1524"/>
                </a:lnTo>
                <a:lnTo>
                  <a:pt x="2097024" y="7607"/>
                </a:lnTo>
                <a:lnTo>
                  <a:pt x="2100072" y="10668"/>
                </a:lnTo>
                <a:lnTo>
                  <a:pt x="2104644" y="10668"/>
                </a:lnTo>
                <a:lnTo>
                  <a:pt x="2107692" y="7607"/>
                </a:lnTo>
                <a:lnTo>
                  <a:pt x="2107692" y="1524"/>
                </a:lnTo>
                <a:close/>
              </a:path>
              <a:path w="2508885" h="2658110">
                <a:moveTo>
                  <a:pt x="2119871" y="2648712"/>
                </a:moveTo>
                <a:lnTo>
                  <a:pt x="2116836" y="2647175"/>
                </a:lnTo>
                <a:lnTo>
                  <a:pt x="2110740" y="2647175"/>
                </a:lnTo>
                <a:lnTo>
                  <a:pt x="2109216" y="2648712"/>
                </a:lnTo>
                <a:lnTo>
                  <a:pt x="2109216" y="2654795"/>
                </a:lnTo>
                <a:lnTo>
                  <a:pt x="2110740" y="2657843"/>
                </a:lnTo>
                <a:lnTo>
                  <a:pt x="2116836" y="2657843"/>
                </a:lnTo>
                <a:lnTo>
                  <a:pt x="2119871" y="2654795"/>
                </a:lnTo>
                <a:lnTo>
                  <a:pt x="2119871" y="2648712"/>
                </a:lnTo>
                <a:close/>
              </a:path>
              <a:path w="2508885" h="2658110">
                <a:moveTo>
                  <a:pt x="2129028" y="1524"/>
                </a:moveTo>
                <a:lnTo>
                  <a:pt x="2125980" y="0"/>
                </a:lnTo>
                <a:lnTo>
                  <a:pt x="2119871" y="0"/>
                </a:lnTo>
                <a:lnTo>
                  <a:pt x="2118347" y="1524"/>
                </a:lnTo>
                <a:lnTo>
                  <a:pt x="2118347" y="7607"/>
                </a:lnTo>
                <a:lnTo>
                  <a:pt x="2119871" y="10668"/>
                </a:lnTo>
                <a:lnTo>
                  <a:pt x="2125980" y="10668"/>
                </a:lnTo>
                <a:lnTo>
                  <a:pt x="2129028" y="7607"/>
                </a:lnTo>
                <a:lnTo>
                  <a:pt x="2129028" y="1524"/>
                </a:lnTo>
                <a:close/>
              </a:path>
              <a:path w="2508885" h="2658110">
                <a:moveTo>
                  <a:pt x="2139696" y="2648712"/>
                </a:moveTo>
                <a:lnTo>
                  <a:pt x="2138172" y="2647175"/>
                </a:lnTo>
                <a:lnTo>
                  <a:pt x="2132063" y="2647175"/>
                </a:lnTo>
                <a:lnTo>
                  <a:pt x="2129028" y="2648712"/>
                </a:lnTo>
                <a:lnTo>
                  <a:pt x="2129028" y="2654795"/>
                </a:lnTo>
                <a:lnTo>
                  <a:pt x="2132063" y="2657843"/>
                </a:lnTo>
                <a:lnTo>
                  <a:pt x="2138172" y="2657843"/>
                </a:lnTo>
                <a:lnTo>
                  <a:pt x="2139696" y="2654795"/>
                </a:lnTo>
                <a:lnTo>
                  <a:pt x="2139696" y="2648712"/>
                </a:lnTo>
                <a:close/>
              </a:path>
              <a:path w="2508885" h="2658110">
                <a:moveTo>
                  <a:pt x="2148840" y="1524"/>
                </a:moveTo>
                <a:lnTo>
                  <a:pt x="2147316" y="0"/>
                </a:lnTo>
                <a:lnTo>
                  <a:pt x="2141220" y="0"/>
                </a:lnTo>
                <a:lnTo>
                  <a:pt x="2139696" y="1524"/>
                </a:lnTo>
                <a:lnTo>
                  <a:pt x="2139696" y="7607"/>
                </a:lnTo>
                <a:lnTo>
                  <a:pt x="2141220" y="10668"/>
                </a:lnTo>
                <a:lnTo>
                  <a:pt x="2147316" y="10668"/>
                </a:lnTo>
                <a:lnTo>
                  <a:pt x="2148840" y="7607"/>
                </a:lnTo>
                <a:lnTo>
                  <a:pt x="2148840" y="1524"/>
                </a:lnTo>
                <a:close/>
              </a:path>
              <a:path w="2508885" h="2658110">
                <a:moveTo>
                  <a:pt x="2161032" y="2648712"/>
                </a:moveTo>
                <a:lnTo>
                  <a:pt x="2159508" y="2647175"/>
                </a:lnTo>
                <a:lnTo>
                  <a:pt x="2153412" y="2647175"/>
                </a:lnTo>
                <a:lnTo>
                  <a:pt x="2150364" y="2648712"/>
                </a:lnTo>
                <a:lnTo>
                  <a:pt x="2150364" y="2654795"/>
                </a:lnTo>
                <a:lnTo>
                  <a:pt x="2153412" y="2657843"/>
                </a:lnTo>
                <a:lnTo>
                  <a:pt x="2159508" y="2657843"/>
                </a:lnTo>
                <a:lnTo>
                  <a:pt x="2161032" y="2654795"/>
                </a:lnTo>
                <a:lnTo>
                  <a:pt x="2161032" y="2648712"/>
                </a:lnTo>
                <a:close/>
              </a:path>
              <a:path w="2508885" h="2658110">
                <a:moveTo>
                  <a:pt x="2170163" y="1524"/>
                </a:moveTo>
                <a:lnTo>
                  <a:pt x="2168652" y="0"/>
                </a:lnTo>
                <a:lnTo>
                  <a:pt x="2162556" y="0"/>
                </a:lnTo>
                <a:lnTo>
                  <a:pt x="2159508" y="1524"/>
                </a:lnTo>
                <a:lnTo>
                  <a:pt x="2159508" y="7607"/>
                </a:lnTo>
                <a:lnTo>
                  <a:pt x="2162556" y="10668"/>
                </a:lnTo>
                <a:lnTo>
                  <a:pt x="2168652" y="10668"/>
                </a:lnTo>
                <a:lnTo>
                  <a:pt x="2170163" y="7607"/>
                </a:lnTo>
                <a:lnTo>
                  <a:pt x="2170163" y="1524"/>
                </a:lnTo>
                <a:close/>
              </a:path>
              <a:path w="2508885" h="2658110">
                <a:moveTo>
                  <a:pt x="2182355" y="2648712"/>
                </a:moveTo>
                <a:lnTo>
                  <a:pt x="2179320" y="2647175"/>
                </a:lnTo>
                <a:lnTo>
                  <a:pt x="2174748" y="2647175"/>
                </a:lnTo>
                <a:lnTo>
                  <a:pt x="2171700" y="2648712"/>
                </a:lnTo>
                <a:lnTo>
                  <a:pt x="2171700" y="2654795"/>
                </a:lnTo>
                <a:lnTo>
                  <a:pt x="2174748" y="2657843"/>
                </a:lnTo>
                <a:lnTo>
                  <a:pt x="2179320" y="2657843"/>
                </a:lnTo>
                <a:lnTo>
                  <a:pt x="2182355" y="2654795"/>
                </a:lnTo>
                <a:lnTo>
                  <a:pt x="2182355" y="2648712"/>
                </a:lnTo>
                <a:close/>
              </a:path>
              <a:path w="2508885" h="2658110">
                <a:moveTo>
                  <a:pt x="2191512" y="1524"/>
                </a:moveTo>
                <a:lnTo>
                  <a:pt x="2188464" y="0"/>
                </a:lnTo>
                <a:lnTo>
                  <a:pt x="2183892" y="0"/>
                </a:lnTo>
                <a:lnTo>
                  <a:pt x="2180844" y="1524"/>
                </a:lnTo>
                <a:lnTo>
                  <a:pt x="2180844" y="7607"/>
                </a:lnTo>
                <a:lnTo>
                  <a:pt x="2183892" y="10668"/>
                </a:lnTo>
                <a:lnTo>
                  <a:pt x="2188464" y="10668"/>
                </a:lnTo>
                <a:lnTo>
                  <a:pt x="2191512" y="7607"/>
                </a:lnTo>
                <a:lnTo>
                  <a:pt x="2191512" y="1524"/>
                </a:lnTo>
                <a:close/>
              </a:path>
              <a:path w="2508885" h="2658110">
                <a:moveTo>
                  <a:pt x="2203704" y="2648712"/>
                </a:moveTo>
                <a:lnTo>
                  <a:pt x="2200656" y="2647175"/>
                </a:lnTo>
                <a:lnTo>
                  <a:pt x="2194547" y="2647175"/>
                </a:lnTo>
                <a:lnTo>
                  <a:pt x="2193036" y="2648712"/>
                </a:lnTo>
                <a:lnTo>
                  <a:pt x="2193036" y="2654795"/>
                </a:lnTo>
                <a:lnTo>
                  <a:pt x="2194547" y="2657843"/>
                </a:lnTo>
                <a:lnTo>
                  <a:pt x="2200656" y="2657843"/>
                </a:lnTo>
                <a:lnTo>
                  <a:pt x="2203704" y="2654795"/>
                </a:lnTo>
                <a:lnTo>
                  <a:pt x="2203704" y="2648712"/>
                </a:lnTo>
                <a:close/>
              </a:path>
              <a:path w="2508885" h="2658110">
                <a:moveTo>
                  <a:pt x="2212848" y="1524"/>
                </a:moveTo>
                <a:lnTo>
                  <a:pt x="2209800" y="0"/>
                </a:lnTo>
                <a:lnTo>
                  <a:pt x="2203704" y="0"/>
                </a:lnTo>
                <a:lnTo>
                  <a:pt x="2202180" y="1524"/>
                </a:lnTo>
                <a:lnTo>
                  <a:pt x="2202180" y="7607"/>
                </a:lnTo>
                <a:lnTo>
                  <a:pt x="2203704" y="10668"/>
                </a:lnTo>
                <a:lnTo>
                  <a:pt x="2209800" y="10668"/>
                </a:lnTo>
                <a:lnTo>
                  <a:pt x="2212848" y="7607"/>
                </a:lnTo>
                <a:lnTo>
                  <a:pt x="2212848" y="1524"/>
                </a:lnTo>
                <a:close/>
              </a:path>
              <a:path w="2508885" h="2658110">
                <a:moveTo>
                  <a:pt x="2225040" y="2648712"/>
                </a:moveTo>
                <a:lnTo>
                  <a:pt x="2221992" y="2647175"/>
                </a:lnTo>
                <a:lnTo>
                  <a:pt x="2215896" y="2647175"/>
                </a:lnTo>
                <a:lnTo>
                  <a:pt x="2214372" y="2648712"/>
                </a:lnTo>
                <a:lnTo>
                  <a:pt x="2214372" y="2654795"/>
                </a:lnTo>
                <a:lnTo>
                  <a:pt x="2215896" y="2657843"/>
                </a:lnTo>
                <a:lnTo>
                  <a:pt x="2221992" y="2657843"/>
                </a:lnTo>
                <a:lnTo>
                  <a:pt x="2225040" y="2654795"/>
                </a:lnTo>
                <a:lnTo>
                  <a:pt x="2225040" y="2648712"/>
                </a:lnTo>
                <a:close/>
              </a:path>
              <a:path w="2508885" h="2658110">
                <a:moveTo>
                  <a:pt x="2234184" y="1524"/>
                </a:moveTo>
                <a:lnTo>
                  <a:pt x="2231136" y="0"/>
                </a:lnTo>
                <a:lnTo>
                  <a:pt x="2225040" y="0"/>
                </a:lnTo>
                <a:lnTo>
                  <a:pt x="2223516" y="1524"/>
                </a:lnTo>
                <a:lnTo>
                  <a:pt x="2223516" y="7607"/>
                </a:lnTo>
                <a:lnTo>
                  <a:pt x="2225040" y="10668"/>
                </a:lnTo>
                <a:lnTo>
                  <a:pt x="2231136" y="10668"/>
                </a:lnTo>
                <a:lnTo>
                  <a:pt x="2234184" y="7607"/>
                </a:lnTo>
                <a:lnTo>
                  <a:pt x="2234184" y="1524"/>
                </a:lnTo>
                <a:close/>
              </a:path>
              <a:path w="2508885" h="2658110">
                <a:moveTo>
                  <a:pt x="2244852" y="2648712"/>
                </a:moveTo>
                <a:lnTo>
                  <a:pt x="2243328" y="2647175"/>
                </a:lnTo>
                <a:lnTo>
                  <a:pt x="2237232" y="2647175"/>
                </a:lnTo>
                <a:lnTo>
                  <a:pt x="2234184" y="2648712"/>
                </a:lnTo>
                <a:lnTo>
                  <a:pt x="2234184" y="2654795"/>
                </a:lnTo>
                <a:lnTo>
                  <a:pt x="2237232" y="2657843"/>
                </a:lnTo>
                <a:lnTo>
                  <a:pt x="2243328" y="2657843"/>
                </a:lnTo>
                <a:lnTo>
                  <a:pt x="2244852" y="2654795"/>
                </a:lnTo>
                <a:lnTo>
                  <a:pt x="2244852" y="2648712"/>
                </a:lnTo>
                <a:close/>
              </a:path>
              <a:path w="2508885" h="2658110">
                <a:moveTo>
                  <a:pt x="2253996" y="1524"/>
                </a:moveTo>
                <a:lnTo>
                  <a:pt x="2252472" y="0"/>
                </a:lnTo>
                <a:lnTo>
                  <a:pt x="2246363" y="0"/>
                </a:lnTo>
                <a:lnTo>
                  <a:pt x="2244852" y="1524"/>
                </a:lnTo>
                <a:lnTo>
                  <a:pt x="2244852" y="7607"/>
                </a:lnTo>
                <a:lnTo>
                  <a:pt x="2246363" y="10668"/>
                </a:lnTo>
                <a:lnTo>
                  <a:pt x="2252472" y="10668"/>
                </a:lnTo>
                <a:lnTo>
                  <a:pt x="2253996" y="7607"/>
                </a:lnTo>
                <a:lnTo>
                  <a:pt x="2253996" y="1524"/>
                </a:lnTo>
                <a:close/>
              </a:path>
              <a:path w="2508885" h="2658110">
                <a:moveTo>
                  <a:pt x="2266188" y="2648712"/>
                </a:moveTo>
                <a:lnTo>
                  <a:pt x="2264664" y="2647175"/>
                </a:lnTo>
                <a:lnTo>
                  <a:pt x="2258555" y="2647175"/>
                </a:lnTo>
                <a:lnTo>
                  <a:pt x="2255520" y="2648712"/>
                </a:lnTo>
                <a:lnTo>
                  <a:pt x="2255520" y="2654795"/>
                </a:lnTo>
                <a:lnTo>
                  <a:pt x="2258555" y="2657843"/>
                </a:lnTo>
                <a:lnTo>
                  <a:pt x="2264664" y="2657843"/>
                </a:lnTo>
                <a:lnTo>
                  <a:pt x="2266188" y="2654795"/>
                </a:lnTo>
                <a:lnTo>
                  <a:pt x="2266188" y="2648712"/>
                </a:lnTo>
                <a:close/>
              </a:path>
              <a:path w="2508885" h="2658110">
                <a:moveTo>
                  <a:pt x="2275332" y="1524"/>
                </a:moveTo>
                <a:lnTo>
                  <a:pt x="2273808" y="0"/>
                </a:lnTo>
                <a:lnTo>
                  <a:pt x="2267712" y="0"/>
                </a:lnTo>
                <a:lnTo>
                  <a:pt x="2264664" y="1524"/>
                </a:lnTo>
                <a:lnTo>
                  <a:pt x="2264664" y="7607"/>
                </a:lnTo>
                <a:lnTo>
                  <a:pt x="2267712" y="10668"/>
                </a:lnTo>
                <a:lnTo>
                  <a:pt x="2273808" y="10668"/>
                </a:lnTo>
                <a:lnTo>
                  <a:pt x="2275332" y="7607"/>
                </a:lnTo>
                <a:lnTo>
                  <a:pt x="2275332" y="1524"/>
                </a:lnTo>
                <a:close/>
              </a:path>
              <a:path w="2508885" h="2658110">
                <a:moveTo>
                  <a:pt x="2287524" y="2648712"/>
                </a:moveTo>
                <a:lnTo>
                  <a:pt x="2284463" y="2647175"/>
                </a:lnTo>
                <a:lnTo>
                  <a:pt x="2279904" y="2647175"/>
                </a:lnTo>
                <a:lnTo>
                  <a:pt x="2276856" y="2648712"/>
                </a:lnTo>
                <a:lnTo>
                  <a:pt x="2276856" y="2654795"/>
                </a:lnTo>
                <a:lnTo>
                  <a:pt x="2279904" y="2657843"/>
                </a:lnTo>
                <a:lnTo>
                  <a:pt x="2284463" y="2657843"/>
                </a:lnTo>
                <a:lnTo>
                  <a:pt x="2287524" y="2654795"/>
                </a:lnTo>
                <a:lnTo>
                  <a:pt x="2287524" y="2648712"/>
                </a:lnTo>
                <a:close/>
              </a:path>
              <a:path w="2508885" h="2658110">
                <a:moveTo>
                  <a:pt x="2296655" y="1524"/>
                </a:moveTo>
                <a:lnTo>
                  <a:pt x="2293620" y="0"/>
                </a:lnTo>
                <a:lnTo>
                  <a:pt x="2289048" y="0"/>
                </a:lnTo>
                <a:lnTo>
                  <a:pt x="2286000" y="1524"/>
                </a:lnTo>
                <a:lnTo>
                  <a:pt x="2286000" y="7607"/>
                </a:lnTo>
                <a:lnTo>
                  <a:pt x="2289048" y="10668"/>
                </a:lnTo>
                <a:lnTo>
                  <a:pt x="2293620" y="10668"/>
                </a:lnTo>
                <a:lnTo>
                  <a:pt x="2296655" y="7607"/>
                </a:lnTo>
                <a:lnTo>
                  <a:pt x="2296655" y="1524"/>
                </a:lnTo>
                <a:close/>
              </a:path>
              <a:path w="2508885" h="2658110">
                <a:moveTo>
                  <a:pt x="2308847" y="2648712"/>
                </a:moveTo>
                <a:lnTo>
                  <a:pt x="2305812" y="2647175"/>
                </a:lnTo>
                <a:lnTo>
                  <a:pt x="2299716" y="2647175"/>
                </a:lnTo>
                <a:lnTo>
                  <a:pt x="2298192" y="2648712"/>
                </a:lnTo>
                <a:lnTo>
                  <a:pt x="2298192" y="2654795"/>
                </a:lnTo>
                <a:lnTo>
                  <a:pt x="2299716" y="2657843"/>
                </a:lnTo>
                <a:lnTo>
                  <a:pt x="2305812" y="2657843"/>
                </a:lnTo>
                <a:lnTo>
                  <a:pt x="2308847" y="2654795"/>
                </a:lnTo>
                <a:lnTo>
                  <a:pt x="2308847" y="2648712"/>
                </a:lnTo>
                <a:close/>
              </a:path>
              <a:path w="2508885" h="2658110">
                <a:moveTo>
                  <a:pt x="2318004" y="1524"/>
                </a:moveTo>
                <a:lnTo>
                  <a:pt x="2314956" y="0"/>
                </a:lnTo>
                <a:lnTo>
                  <a:pt x="2308847" y="0"/>
                </a:lnTo>
                <a:lnTo>
                  <a:pt x="2307336" y="1524"/>
                </a:lnTo>
                <a:lnTo>
                  <a:pt x="2307336" y="7607"/>
                </a:lnTo>
                <a:lnTo>
                  <a:pt x="2308847" y="10668"/>
                </a:lnTo>
                <a:lnTo>
                  <a:pt x="2314956" y="10668"/>
                </a:lnTo>
                <a:lnTo>
                  <a:pt x="2318004" y="7607"/>
                </a:lnTo>
                <a:lnTo>
                  <a:pt x="2318004" y="1524"/>
                </a:lnTo>
                <a:close/>
              </a:path>
              <a:path w="2508885" h="2658110">
                <a:moveTo>
                  <a:pt x="2328672" y="2648712"/>
                </a:moveTo>
                <a:lnTo>
                  <a:pt x="2327148" y="2647175"/>
                </a:lnTo>
                <a:lnTo>
                  <a:pt x="2321052" y="2647175"/>
                </a:lnTo>
                <a:lnTo>
                  <a:pt x="2319528" y="2648712"/>
                </a:lnTo>
                <a:lnTo>
                  <a:pt x="2319528" y="2654795"/>
                </a:lnTo>
                <a:lnTo>
                  <a:pt x="2321052" y="2657843"/>
                </a:lnTo>
                <a:lnTo>
                  <a:pt x="2327148" y="2657843"/>
                </a:lnTo>
                <a:lnTo>
                  <a:pt x="2328672" y="2654795"/>
                </a:lnTo>
                <a:lnTo>
                  <a:pt x="2328672" y="2648712"/>
                </a:lnTo>
                <a:close/>
              </a:path>
              <a:path w="2508885" h="2658110">
                <a:moveTo>
                  <a:pt x="2339340" y="1524"/>
                </a:moveTo>
                <a:lnTo>
                  <a:pt x="2336292" y="0"/>
                </a:lnTo>
                <a:lnTo>
                  <a:pt x="2330196" y="0"/>
                </a:lnTo>
                <a:lnTo>
                  <a:pt x="2328672" y="1524"/>
                </a:lnTo>
                <a:lnTo>
                  <a:pt x="2328672" y="7607"/>
                </a:lnTo>
                <a:lnTo>
                  <a:pt x="2330196" y="10668"/>
                </a:lnTo>
                <a:lnTo>
                  <a:pt x="2336292" y="10668"/>
                </a:lnTo>
                <a:lnTo>
                  <a:pt x="2339340" y="7607"/>
                </a:lnTo>
                <a:lnTo>
                  <a:pt x="2339340" y="1524"/>
                </a:lnTo>
                <a:close/>
              </a:path>
              <a:path w="2508885" h="2658110">
                <a:moveTo>
                  <a:pt x="2350008" y="2648712"/>
                </a:moveTo>
                <a:lnTo>
                  <a:pt x="2348484" y="2647175"/>
                </a:lnTo>
                <a:lnTo>
                  <a:pt x="2342388" y="2647175"/>
                </a:lnTo>
                <a:lnTo>
                  <a:pt x="2339340" y="2648712"/>
                </a:lnTo>
                <a:lnTo>
                  <a:pt x="2339340" y="2654795"/>
                </a:lnTo>
                <a:lnTo>
                  <a:pt x="2342388" y="2657843"/>
                </a:lnTo>
                <a:lnTo>
                  <a:pt x="2348484" y="2657843"/>
                </a:lnTo>
                <a:lnTo>
                  <a:pt x="2350008" y="2654795"/>
                </a:lnTo>
                <a:lnTo>
                  <a:pt x="2350008" y="2648712"/>
                </a:lnTo>
                <a:close/>
              </a:path>
              <a:path w="2508885" h="2658110">
                <a:moveTo>
                  <a:pt x="2359152" y="1524"/>
                </a:moveTo>
                <a:lnTo>
                  <a:pt x="2357628" y="0"/>
                </a:lnTo>
                <a:lnTo>
                  <a:pt x="2351532" y="0"/>
                </a:lnTo>
                <a:lnTo>
                  <a:pt x="2348484" y="1524"/>
                </a:lnTo>
                <a:lnTo>
                  <a:pt x="2348484" y="7607"/>
                </a:lnTo>
                <a:lnTo>
                  <a:pt x="2351532" y="10668"/>
                </a:lnTo>
                <a:lnTo>
                  <a:pt x="2357628" y="10668"/>
                </a:lnTo>
                <a:lnTo>
                  <a:pt x="2359152" y="7607"/>
                </a:lnTo>
                <a:lnTo>
                  <a:pt x="2359152" y="1524"/>
                </a:lnTo>
                <a:close/>
              </a:path>
              <a:path w="2508885" h="2658110">
                <a:moveTo>
                  <a:pt x="2371344" y="2648712"/>
                </a:moveTo>
                <a:lnTo>
                  <a:pt x="2368296" y="2647175"/>
                </a:lnTo>
                <a:lnTo>
                  <a:pt x="2363724" y="2647175"/>
                </a:lnTo>
                <a:lnTo>
                  <a:pt x="2360663" y="2648712"/>
                </a:lnTo>
                <a:lnTo>
                  <a:pt x="2360663" y="2654795"/>
                </a:lnTo>
                <a:lnTo>
                  <a:pt x="2363724" y="2657843"/>
                </a:lnTo>
                <a:lnTo>
                  <a:pt x="2368296" y="2657843"/>
                </a:lnTo>
                <a:lnTo>
                  <a:pt x="2371344" y="2654795"/>
                </a:lnTo>
                <a:lnTo>
                  <a:pt x="2371344" y="2648712"/>
                </a:lnTo>
                <a:close/>
              </a:path>
              <a:path w="2508885" h="2658110">
                <a:moveTo>
                  <a:pt x="2380488" y="1524"/>
                </a:moveTo>
                <a:lnTo>
                  <a:pt x="2378964" y="0"/>
                </a:lnTo>
                <a:lnTo>
                  <a:pt x="2372855" y="0"/>
                </a:lnTo>
                <a:lnTo>
                  <a:pt x="2369820" y="1524"/>
                </a:lnTo>
                <a:lnTo>
                  <a:pt x="2369820" y="7607"/>
                </a:lnTo>
                <a:lnTo>
                  <a:pt x="2372855" y="10668"/>
                </a:lnTo>
                <a:lnTo>
                  <a:pt x="2378964" y="10668"/>
                </a:lnTo>
                <a:lnTo>
                  <a:pt x="2380488" y="7607"/>
                </a:lnTo>
                <a:lnTo>
                  <a:pt x="2380488" y="1524"/>
                </a:lnTo>
                <a:close/>
              </a:path>
              <a:path w="2508885" h="2658110">
                <a:moveTo>
                  <a:pt x="2392680" y="2648712"/>
                </a:moveTo>
                <a:lnTo>
                  <a:pt x="2389632" y="2647175"/>
                </a:lnTo>
                <a:lnTo>
                  <a:pt x="2383536" y="2647175"/>
                </a:lnTo>
                <a:lnTo>
                  <a:pt x="2382012" y="2648712"/>
                </a:lnTo>
                <a:lnTo>
                  <a:pt x="2382012" y="2654795"/>
                </a:lnTo>
                <a:lnTo>
                  <a:pt x="2383536" y="2657843"/>
                </a:lnTo>
                <a:lnTo>
                  <a:pt x="2389632" y="2657843"/>
                </a:lnTo>
                <a:lnTo>
                  <a:pt x="2392680" y="2654795"/>
                </a:lnTo>
                <a:lnTo>
                  <a:pt x="2392680" y="2648712"/>
                </a:lnTo>
                <a:close/>
              </a:path>
              <a:path w="2508885" h="2658110">
                <a:moveTo>
                  <a:pt x="2401824" y="1524"/>
                </a:moveTo>
                <a:lnTo>
                  <a:pt x="2398763" y="0"/>
                </a:lnTo>
                <a:lnTo>
                  <a:pt x="2394204" y="0"/>
                </a:lnTo>
                <a:lnTo>
                  <a:pt x="2391156" y="1524"/>
                </a:lnTo>
                <a:lnTo>
                  <a:pt x="2391156" y="7607"/>
                </a:lnTo>
                <a:lnTo>
                  <a:pt x="2394204" y="10668"/>
                </a:lnTo>
                <a:lnTo>
                  <a:pt x="2398763" y="10668"/>
                </a:lnTo>
                <a:lnTo>
                  <a:pt x="2401824" y="7607"/>
                </a:lnTo>
                <a:lnTo>
                  <a:pt x="2401824" y="1524"/>
                </a:lnTo>
                <a:close/>
              </a:path>
              <a:path w="2508885" h="2658110">
                <a:moveTo>
                  <a:pt x="2414016" y="2648712"/>
                </a:moveTo>
                <a:lnTo>
                  <a:pt x="2410955" y="2647175"/>
                </a:lnTo>
                <a:lnTo>
                  <a:pt x="2404872" y="2647175"/>
                </a:lnTo>
                <a:lnTo>
                  <a:pt x="2403348" y="2648712"/>
                </a:lnTo>
                <a:lnTo>
                  <a:pt x="2403348" y="2654795"/>
                </a:lnTo>
                <a:lnTo>
                  <a:pt x="2404872" y="2657843"/>
                </a:lnTo>
                <a:lnTo>
                  <a:pt x="2410955" y="2657843"/>
                </a:lnTo>
                <a:lnTo>
                  <a:pt x="2414016" y="2654795"/>
                </a:lnTo>
                <a:lnTo>
                  <a:pt x="2414016" y="2648712"/>
                </a:lnTo>
                <a:close/>
              </a:path>
              <a:path w="2508885" h="2658110">
                <a:moveTo>
                  <a:pt x="2415540" y="2630411"/>
                </a:moveTo>
                <a:lnTo>
                  <a:pt x="2414016" y="2628900"/>
                </a:lnTo>
                <a:lnTo>
                  <a:pt x="2407920" y="2628900"/>
                </a:lnTo>
                <a:lnTo>
                  <a:pt x="2404872" y="2630411"/>
                </a:lnTo>
                <a:lnTo>
                  <a:pt x="2404872" y="2636520"/>
                </a:lnTo>
                <a:lnTo>
                  <a:pt x="2407920" y="2639568"/>
                </a:lnTo>
                <a:lnTo>
                  <a:pt x="2414016" y="2639568"/>
                </a:lnTo>
                <a:lnTo>
                  <a:pt x="2415540" y="2636520"/>
                </a:lnTo>
                <a:lnTo>
                  <a:pt x="2415540" y="2630411"/>
                </a:lnTo>
                <a:close/>
              </a:path>
              <a:path w="2508885" h="2658110">
                <a:moveTo>
                  <a:pt x="2415540" y="2609075"/>
                </a:moveTo>
                <a:lnTo>
                  <a:pt x="2414016" y="2607564"/>
                </a:lnTo>
                <a:lnTo>
                  <a:pt x="2407920" y="2607564"/>
                </a:lnTo>
                <a:lnTo>
                  <a:pt x="2404872" y="2609075"/>
                </a:lnTo>
                <a:lnTo>
                  <a:pt x="2404872" y="2615184"/>
                </a:lnTo>
                <a:lnTo>
                  <a:pt x="2407920" y="2618232"/>
                </a:lnTo>
                <a:lnTo>
                  <a:pt x="2414016" y="2618232"/>
                </a:lnTo>
                <a:lnTo>
                  <a:pt x="2415540" y="2615184"/>
                </a:lnTo>
                <a:lnTo>
                  <a:pt x="2415540" y="2609075"/>
                </a:lnTo>
                <a:close/>
              </a:path>
              <a:path w="2508885" h="2658110">
                <a:moveTo>
                  <a:pt x="2415540" y="2589263"/>
                </a:moveTo>
                <a:lnTo>
                  <a:pt x="2414016" y="2586228"/>
                </a:lnTo>
                <a:lnTo>
                  <a:pt x="2407920" y="2586228"/>
                </a:lnTo>
                <a:lnTo>
                  <a:pt x="2404872" y="2589263"/>
                </a:lnTo>
                <a:lnTo>
                  <a:pt x="2404872" y="2593848"/>
                </a:lnTo>
                <a:lnTo>
                  <a:pt x="2407920" y="2596896"/>
                </a:lnTo>
                <a:lnTo>
                  <a:pt x="2414016" y="2596896"/>
                </a:lnTo>
                <a:lnTo>
                  <a:pt x="2415540" y="2593848"/>
                </a:lnTo>
                <a:lnTo>
                  <a:pt x="2415540" y="2589263"/>
                </a:lnTo>
                <a:close/>
              </a:path>
              <a:path w="2508885" h="2658110">
                <a:moveTo>
                  <a:pt x="2415540" y="2567927"/>
                </a:moveTo>
                <a:lnTo>
                  <a:pt x="2414016" y="2564879"/>
                </a:lnTo>
                <a:lnTo>
                  <a:pt x="2407920" y="2564879"/>
                </a:lnTo>
                <a:lnTo>
                  <a:pt x="2404872" y="2567927"/>
                </a:lnTo>
                <a:lnTo>
                  <a:pt x="2404872" y="2574036"/>
                </a:lnTo>
                <a:lnTo>
                  <a:pt x="2407920" y="2575547"/>
                </a:lnTo>
                <a:lnTo>
                  <a:pt x="2414016" y="2575547"/>
                </a:lnTo>
                <a:lnTo>
                  <a:pt x="2415540" y="2574036"/>
                </a:lnTo>
                <a:lnTo>
                  <a:pt x="2415540" y="2567927"/>
                </a:lnTo>
                <a:close/>
              </a:path>
              <a:path w="2508885" h="2658110">
                <a:moveTo>
                  <a:pt x="2415540" y="2546604"/>
                </a:moveTo>
                <a:lnTo>
                  <a:pt x="2414016" y="2543543"/>
                </a:lnTo>
                <a:lnTo>
                  <a:pt x="2407920" y="2543543"/>
                </a:lnTo>
                <a:lnTo>
                  <a:pt x="2404872" y="2546604"/>
                </a:lnTo>
                <a:lnTo>
                  <a:pt x="2404872" y="2552700"/>
                </a:lnTo>
                <a:lnTo>
                  <a:pt x="2407920" y="2554211"/>
                </a:lnTo>
                <a:lnTo>
                  <a:pt x="2414016" y="2554211"/>
                </a:lnTo>
                <a:lnTo>
                  <a:pt x="2415540" y="2552700"/>
                </a:lnTo>
                <a:lnTo>
                  <a:pt x="2415540" y="2546604"/>
                </a:lnTo>
                <a:close/>
              </a:path>
              <a:path w="2508885" h="2658110">
                <a:moveTo>
                  <a:pt x="2415540" y="2525268"/>
                </a:moveTo>
                <a:lnTo>
                  <a:pt x="2414016" y="2523744"/>
                </a:lnTo>
                <a:lnTo>
                  <a:pt x="2407920" y="2523744"/>
                </a:lnTo>
                <a:lnTo>
                  <a:pt x="2404872" y="2525268"/>
                </a:lnTo>
                <a:lnTo>
                  <a:pt x="2404872" y="2531364"/>
                </a:lnTo>
                <a:lnTo>
                  <a:pt x="2407920" y="2534412"/>
                </a:lnTo>
                <a:lnTo>
                  <a:pt x="2414016" y="2534412"/>
                </a:lnTo>
                <a:lnTo>
                  <a:pt x="2415540" y="2531364"/>
                </a:lnTo>
                <a:lnTo>
                  <a:pt x="2415540" y="2525268"/>
                </a:lnTo>
                <a:close/>
              </a:path>
              <a:path w="2508885" h="2658110">
                <a:moveTo>
                  <a:pt x="2415540" y="2503932"/>
                </a:moveTo>
                <a:lnTo>
                  <a:pt x="2414016" y="2502395"/>
                </a:lnTo>
                <a:lnTo>
                  <a:pt x="2407920" y="2502395"/>
                </a:lnTo>
                <a:lnTo>
                  <a:pt x="2404872" y="2503932"/>
                </a:lnTo>
                <a:lnTo>
                  <a:pt x="2404872" y="2510028"/>
                </a:lnTo>
                <a:lnTo>
                  <a:pt x="2407920" y="2513063"/>
                </a:lnTo>
                <a:lnTo>
                  <a:pt x="2414016" y="2513063"/>
                </a:lnTo>
                <a:lnTo>
                  <a:pt x="2415540" y="2510028"/>
                </a:lnTo>
                <a:lnTo>
                  <a:pt x="2415540" y="2503932"/>
                </a:lnTo>
                <a:close/>
              </a:path>
              <a:path w="2508885" h="2658110">
                <a:moveTo>
                  <a:pt x="2415540" y="2484120"/>
                </a:moveTo>
                <a:lnTo>
                  <a:pt x="2414016" y="2481059"/>
                </a:lnTo>
                <a:lnTo>
                  <a:pt x="2407920" y="2481059"/>
                </a:lnTo>
                <a:lnTo>
                  <a:pt x="2404872" y="2484120"/>
                </a:lnTo>
                <a:lnTo>
                  <a:pt x="2404872" y="2488679"/>
                </a:lnTo>
                <a:lnTo>
                  <a:pt x="2407920" y="2491727"/>
                </a:lnTo>
                <a:lnTo>
                  <a:pt x="2414016" y="2491727"/>
                </a:lnTo>
                <a:lnTo>
                  <a:pt x="2415540" y="2488679"/>
                </a:lnTo>
                <a:lnTo>
                  <a:pt x="2415540" y="2484120"/>
                </a:lnTo>
                <a:close/>
              </a:path>
              <a:path w="2508885" h="2658110">
                <a:moveTo>
                  <a:pt x="2415540" y="2462784"/>
                </a:moveTo>
                <a:lnTo>
                  <a:pt x="2414016" y="2459736"/>
                </a:lnTo>
                <a:lnTo>
                  <a:pt x="2407920" y="2459736"/>
                </a:lnTo>
                <a:lnTo>
                  <a:pt x="2404872" y="2462784"/>
                </a:lnTo>
                <a:lnTo>
                  <a:pt x="2404872" y="2468880"/>
                </a:lnTo>
                <a:lnTo>
                  <a:pt x="2407920" y="2470404"/>
                </a:lnTo>
                <a:lnTo>
                  <a:pt x="2414016" y="2470404"/>
                </a:lnTo>
                <a:lnTo>
                  <a:pt x="2415540" y="2468880"/>
                </a:lnTo>
                <a:lnTo>
                  <a:pt x="2415540" y="2462784"/>
                </a:lnTo>
                <a:close/>
              </a:path>
              <a:path w="2508885" h="2658110">
                <a:moveTo>
                  <a:pt x="2415540" y="2441448"/>
                </a:moveTo>
                <a:lnTo>
                  <a:pt x="2414016" y="2439911"/>
                </a:lnTo>
                <a:lnTo>
                  <a:pt x="2407920" y="2439911"/>
                </a:lnTo>
                <a:lnTo>
                  <a:pt x="2404872" y="2441448"/>
                </a:lnTo>
                <a:lnTo>
                  <a:pt x="2404872" y="2447544"/>
                </a:lnTo>
                <a:lnTo>
                  <a:pt x="2407920" y="2449068"/>
                </a:lnTo>
                <a:lnTo>
                  <a:pt x="2414016" y="2449068"/>
                </a:lnTo>
                <a:lnTo>
                  <a:pt x="2415540" y="2447544"/>
                </a:lnTo>
                <a:lnTo>
                  <a:pt x="2415540" y="2441448"/>
                </a:lnTo>
                <a:close/>
              </a:path>
              <a:path w="2508885" h="2658110">
                <a:moveTo>
                  <a:pt x="2423147" y="1524"/>
                </a:moveTo>
                <a:lnTo>
                  <a:pt x="2420112" y="0"/>
                </a:lnTo>
                <a:lnTo>
                  <a:pt x="2414016" y="0"/>
                </a:lnTo>
                <a:lnTo>
                  <a:pt x="2412492" y="1524"/>
                </a:lnTo>
                <a:lnTo>
                  <a:pt x="2412492" y="7607"/>
                </a:lnTo>
                <a:lnTo>
                  <a:pt x="2414016" y="10668"/>
                </a:lnTo>
                <a:lnTo>
                  <a:pt x="2420112" y="10668"/>
                </a:lnTo>
                <a:lnTo>
                  <a:pt x="2423147" y="7607"/>
                </a:lnTo>
                <a:lnTo>
                  <a:pt x="2423147" y="1524"/>
                </a:lnTo>
                <a:close/>
              </a:path>
              <a:path w="2508885" h="2658110">
                <a:moveTo>
                  <a:pt x="2444496" y="1524"/>
                </a:moveTo>
                <a:lnTo>
                  <a:pt x="2441448" y="0"/>
                </a:lnTo>
                <a:lnTo>
                  <a:pt x="2435352" y="0"/>
                </a:lnTo>
                <a:lnTo>
                  <a:pt x="2433828" y="1524"/>
                </a:lnTo>
                <a:lnTo>
                  <a:pt x="2433828" y="7607"/>
                </a:lnTo>
                <a:lnTo>
                  <a:pt x="2435352" y="10668"/>
                </a:lnTo>
                <a:lnTo>
                  <a:pt x="2441448" y="10668"/>
                </a:lnTo>
                <a:lnTo>
                  <a:pt x="2444496" y="7607"/>
                </a:lnTo>
                <a:lnTo>
                  <a:pt x="2444496" y="1524"/>
                </a:lnTo>
                <a:close/>
              </a:path>
              <a:path w="2508885" h="2658110">
                <a:moveTo>
                  <a:pt x="2464308" y="1524"/>
                </a:moveTo>
                <a:lnTo>
                  <a:pt x="2462784" y="0"/>
                </a:lnTo>
                <a:lnTo>
                  <a:pt x="2456688" y="0"/>
                </a:lnTo>
                <a:lnTo>
                  <a:pt x="2453640" y="1524"/>
                </a:lnTo>
                <a:lnTo>
                  <a:pt x="2453640" y="7607"/>
                </a:lnTo>
                <a:lnTo>
                  <a:pt x="2456688" y="10668"/>
                </a:lnTo>
                <a:lnTo>
                  <a:pt x="2462784" y="10668"/>
                </a:lnTo>
                <a:lnTo>
                  <a:pt x="2464308" y="7607"/>
                </a:lnTo>
                <a:lnTo>
                  <a:pt x="2464308" y="1524"/>
                </a:lnTo>
                <a:close/>
              </a:path>
              <a:path w="2508885" h="2658110">
                <a:moveTo>
                  <a:pt x="2485644" y="1524"/>
                </a:moveTo>
                <a:lnTo>
                  <a:pt x="2484120" y="0"/>
                </a:lnTo>
                <a:lnTo>
                  <a:pt x="2478024" y="0"/>
                </a:lnTo>
                <a:lnTo>
                  <a:pt x="2474963" y="1524"/>
                </a:lnTo>
                <a:lnTo>
                  <a:pt x="2474963" y="7607"/>
                </a:lnTo>
                <a:lnTo>
                  <a:pt x="2478024" y="10668"/>
                </a:lnTo>
                <a:lnTo>
                  <a:pt x="2484120" y="10668"/>
                </a:lnTo>
                <a:lnTo>
                  <a:pt x="2485644" y="7607"/>
                </a:lnTo>
                <a:lnTo>
                  <a:pt x="2485644" y="1524"/>
                </a:lnTo>
                <a:close/>
              </a:path>
              <a:path w="2508885" h="2658110">
                <a:moveTo>
                  <a:pt x="2506980" y="1524"/>
                </a:moveTo>
                <a:lnTo>
                  <a:pt x="2503932" y="0"/>
                </a:lnTo>
                <a:lnTo>
                  <a:pt x="2499347" y="0"/>
                </a:lnTo>
                <a:lnTo>
                  <a:pt x="2496312" y="1524"/>
                </a:lnTo>
                <a:lnTo>
                  <a:pt x="2496312" y="7607"/>
                </a:lnTo>
                <a:lnTo>
                  <a:pt x="2499347" y="10668"/>
                </a:lnTo>
                <a:lnTo>
                  <a:pt x="2503932" y="10668"/>
                </a:lnTo>
                <a:lnTo>
                  <a:pt x="2506980" y="7607"/>
                </a:lnTo>
                <a:lnTo>
                  <a:pt x="2506980" y="1524"/>
                </a:lnTo>
                <a:close/>
              </a:path>
              <a:path w="2508885" h="2658110">
                <a:moveTo>
                  <a:pt x="2508504" y="210299"/>
                </a:moveTo>
                <a:lnTo>
                  <a:pt x="2506980" y="207251"/>
                </a:lnTo>
                <a:lnTo>
                  <a:pt x="2500884" y="207251"/>
                </a:lnTo>
                <a:lnTo>
                  <a:pt x="2497836" y="210299"/>
                </a:lnTo>
                <a:lnTo>
                  <a:pt x="2497836" y="214884"/>
                </a:lnTo>
                <a:lnTo>
                  <a:pt x="2500884" y="217932"/>
                </a:lnTo>
                <a:lnTo>
                  <a:pt x="2506980" y="217932"/>
                </a:lnTo>
                <a:lnTo>
                  <a:pt x="2508504" y="214884"/>
                </a:lnTo>
                <a:lnTo>
                  <a:pt x="2508504" y="210299"/>
                </a:lnTo>
                <a:close/>
              </a:path>
              <a:path w="2508885" h="2658110">
                <a:moveTo>
                  <a:pt x="2508504" y="188976"/>
                </a:moveTo>
                <a:lnTo>
                  <a:pt x="2506980" y="185915"/>
                </a:lnTo>
                <a:lnTo>
                  <a:pt x="2500884" y="185915"/>
                </a:lnTo>
                <a:lnTo>
                  <a:pt x="2497836" y="188976"/>
                </a:lnTo>
                <a:lnTo>
                  <a:pt x="2497836" y="195059"/>
                </a:lnTo>
                <a:lnTo>
                  <a:pt x="2500884" y="196583"/>
                </a:lnTo>
                <a:lnTo>
                  <a:pt x="2506980" y="196583"/>
                </a:lnTo>
                <a:lnTo>
                  <a:pt x="2508504" y="195059"/>
                </a:lnTo>
                <a:lnTo>
                  <a:pt x="2508504" y="188976"/>
                </a:lnTo>
                <a:close/>
              </a:path>
              <a:path w="2508885" h="2658110">
                <a:moveTo>
                  <a:pt x="2508504" y="167640"/>
                </a:moveTo>
                <a:lnTo>
                  <a:pt x="2506980" y="166116"/>
                </a:lnTo>
                <a:lnTo>
                  <a:pt x="2500884" y="166116"/>
                </a:lnTo>
                <a:lnTo>
                  <a:pt x="2497836" y="167640"/>
                </a:lnTo>
                <a:lnTo>
                  <a:pt x="2497836" y="173723"/>
                </a:lnTo>
                <a:lnTo>
                  <a:pt x="2500884" y="175260"/>
                </a:lnTo>
                <a:lnTo>
                  <a:pt x="2506980" y="175260"/>
                </a:lnTo>
                <a:lnTo>
                  <a:pt x="2508504" y="173723"/>
                </a:lnTo>
                <a:lnTo>
                  <a:pt x="2508504" y="167640"/>
                </a:lnTo>
                <a:close/>
              </a:path>
              <a:path w="2508885" h="2658110">
                <a:moveTo>
                  <a:pt x="2508504" y="146291"/>
                </a:moveTo>
                <a:lnTo>
                  <a:pt x="2506980" y="144767"/>
                </a:lnTo>
                <a:lnTo>
                  <a:pt x="2500884" y="144767"/>
                </a:lnTo>
                <a:lnTo>
                  <a:pt x="2497836" y="146291"/>
                </a:lnTo>
                <a:lnTo>
                  <a:pt x="2497836" y="152400"/>
                </a:lnTo>
                <a:lnTo>
                  <a:pt x="2500884" y="155448"/>
                </a:lnTo>
                <a:lnTo>
                  <a:pt x="2506980" y="155448"/>
                </a:lnTo>
                <a:lnTo>
                  <a:pt x="2508504" y="152400"/>
                </a:lnTo>
                <a:lnTo>
                  <a:pt x="2508504" y="146291"/>
                </a:lnTo>
                <a:close/>
              </a:path>
              <a:path w="2508885" h="2658110">
                <a:moveTo>
                  <a:pt x="2508504" y="124968"/>
                </a:moveTo>
                <a:lnTo>
                  <a:pt x="2506980" y="123431"/>
                </a:lnTo>
                <a:lnTo>
                  <a:pt x="2500884" y="123431"/>
                </a:lnTo>
                <a:lnTo>
                  <a:pt x="2497836" y="124968"/>
                </a:lnTo>
                <a:lnTo>
                  <a:pt x="2497836" y="131051"/>
                </a:lnTo>
                <a:lnTo>
                  <a:pt x="2500884" y="134099"/>
                </a:lnTo>
                <a:lnTo>
                  <a:pt x="2506980" y="134099"/>
                </a:lnTo>
                <a:lnTo>
                  <a:pt x="2508504" y="131051"/>
                </a:lnTo>
                <a:lnTo>
                  <a:pt x="2508504" y="124968"/>
                </a:lnTo>
                <a:close/>
              </a:path>
              <a:path w="2508885" h="2658110">
                <a:moveTo>
                  <a:pt x="2508504" y="105143"/>
                </a:moveTo>
                <a:lnTo>
                  <a:pt x="2506980" y="102108"/>
                </a:lnTo>
                <a:lnTo>
                  <a:pt x="2500884" y="102108"/>
                </a:lnTo>
                <a:lnTo>
                  <a:pt x="2497836" y="105143"/>
                </a:lnTo>
                <a:lnTo>
                  <a:pt x="2497836" y="109715"/>
                </a:lnTo>
                <a:lnTo>
                  <a:pt x="2500884" y="112776"/>
                </a:lnTo>
                <a:lnTo>
                  <a:pt x="2506980" y="112776"/>
                </a:lnTo>
                <a:lnTo>
                  <a:pt x="2508504" y="109715"/>
                </a:lnTo>
                <a:lnTo>
                  <a:pt x="2508504" y="105143"/>
                </a:lnTo>
                <a:close/>
              </a:path>
              <a:path w="2508885" h="2658110">
                <a:moveTo>
                  <a:pt x="2508504" y="83807"/>
                </a:moveTo>
                <a:lnTo>
                  <a:pt x="2506980" y="80759"/>
                </a:lnTo>
                <a:lnTo>
                  <a:pt x="2500884" y="80759"/>
                </a:lnTo>
                <a:lnTo>
                  <a:pt x="2497836" y="83807"/>
                </a:lnTo>
                <a:lnTo>
                  <a:pt x="2497836" y="89916"/>
                </a:lnTo>
                <a:lnTo>
                  <a:pt x="2500884" y="91440"/>
                </a:lnTo>
                <a:lnTo>
                  <a:pt x="2506980" y="91440"/>
                </a:lnTo>
                <a:lnTo>
                  <a:pt x="2508504" y="89916"/>
                </a:lnTo>
                <a:lnTo>
                  <a:pt x="2508504" y="83807"/>
                </a:lnTo>
                <a:close/>
              </a:path>
              <a:path w="2508885" h="2658110">
                <a:moveTo>
                  <a:pt x="2508504" y="62484"/>
                </a:moveTo>
                <a:lnTo>
                  <a:pt x="2506980" y="60960"/>
                </a:lnTo>
                <a:lnTo>
                  <a:pt x="2500884" y="60960"/>
                </a:lnTo>
                <a:lnTo>
                  <a:pt x="2497836" y="62484"/>
                </a:lnTo>
                <a:lnTo>
                  <a:pt x="2497836" y="68567"/>
                </a:lnTo>
                <a:lnTo>
                  <a:pt x="2500884" y="70091"/>
                </a:lnTo>
                <a:lnTo>
                  <a:pt x="2506980" y="70091"/>
                </a:lnTo>
                <a:lnTo>
                  <a:pt x="2508504" y="68567"/>
                </a:lnTo>
                <a:lnTo>
                  <a:pt x="2508504" y="62484"/>
                </a:lnTo>
                <a:close/>
              </a:path>
              <a:path w="2508885" h="2658110">
                <a:moveTo>
                  <a:pt x="2508504" y="41148"/>
                </a:moveTo>
                <a:lnTo>
                  <a:pt x="2506980" y="39624"/>
                </a:lnTo>
                <a:lnTo>
                  <a:pt x="2500884" y="39624"/>
                </a:lnTo>
                <a:lnTo>
                  <a:pt x="2497836" y="41148"/>
                </a:lnTo>
                <a:lnTo>
                  <a:pt x="2497836" y="47231"/>
                </a:lnTo>
                <a:lnTo>
                  <a:pt x="2500884" y="50292"/>
                </a:lnTo>
                <a:lnTo>
                  <a:pt x="2506980" y="50292"/>
                </a:lnTo>
                <a:lnTo>
                  <a:pt x="2508504" y="47231"/>
                </a:lnTo>
                <a:lnTo>
                  <a:pt x="2508504" y="41148"/>
                </a:lnTo>
                <a:close/>
              </a:path>
              <a:path w="2508885" h="2658110">
                <a:moveTo>
                  <a:pt x="2508504" y="21323"/>
                </a:moveTo>
                <a:lnTo>
                  <a:pt x="2506980" y="18275"/>
                </a:lnTo>
                <a:lnTo>
                  <a:pt x="2500884" y="18275"/>
                </a:lnTo>
                <a:lnTo>
                  <a:pt x="2497836" y="21323"/>
                </a:lnTo>
                <a:lnTo>
                  <a:pt x="2497836" y="25908"/>
                </a:lnTo>
                <a:lnTo>
                  <a:pt x="2500884" y="28943"/>
                </a:lnTo>
                <a:lnTo>
                  <a:pt x="2506980" y="28943"/>
                </a:lnTo>
                <a:lnTo>
                  <a:pt x="2508504" y="25908"/>
                </a:lnTo>
                <a:lnTo>
                  <a:pt x="2508504" y="2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7" name="object 27"/>
          <p:cNvSpPr txBox="1"/>
          <p:nvPr/>
        </p:nvSpPr>
        <p:spPr>
          <a:xfrm>
            <a:off x="8339355" y="3115856"/>
            <a:ext cx="939160" cy="319217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1995" b="1" spc="-5" dirty="0">
                <a:solidFill>
                  <a:srgbClr val="FF9966"/>
                </a:solidFill>
                <a:latin typeface="Arial"/>
                <a:cs typeface="Arial"/>
              </a:rPr>
              <a:t>oráculo</a:t>
            </a:r>
            <a:endParaRPr sz="199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08544" y="5112808"/>
            <a:ext cx="925340" cy="257026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587" b="1" dirty="0">
                <a:solidFill>
                  <a:srgbClr val="FF3300"/>
                </a:solidFill>
                <a:latin typeface="Arial"/>
                <a:cs typeface="Arial"/>
              </a:rPr>
              <a:t>veredicto</a:t>
            </a:r>
            <a:endParaRPr sz="1587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27298" y="3508808"/>
            <a:ext cx="313821" cy="258543"/>
          </a:xfrm>
          <a:custGeom>
            <a:avLst/>
            <a:gdLst/>
            <a:ahLst/>
            <a:cxnLst/>
            <a:rect l="l" t="t" r="r" b="b"/>
            <a:pathLst>
              <a:path w="346075" h="285114">
                <a:moveTo>
                  <a:pt x="62484" y="284988"/>
                </a:moveTo>
                <a:lnTo>
                  <a:pt x="0" y="284988"/>
                </a:lnTo>
                <a:lnTo>
                  <a:pt x="0" y="220980"/>
                </a:lnTo>
                <a:lnTo>
                  <a:pt x="62484" y="220980"/>
                </a:lnTo>
                <a:lnTo>
                  <a:pt x="62484" y="284988"/>
                </a:lnTo>
                <a:close/>
              </a:path>
              <a:path w="346075" h="285114">
                <a:moveTo>
                  <a:pt x="62484" y="158496"/>
                </a:moveTo>
                <a:lnTo>
                  <a:pt x="0" y="158496"/>
                </a:lnTo>
                <a:lnTo>
                  <a:pt x="0" y="96012"/>
                </a:lnTo>
                <a:lnTo>
                  <a:pt x="62484" y="96012"/>
                </a:lnTo>
                <a:lnTo>
                  <a:pt x="62484" y="158496"/>
                </a:lnTo>
                <a:close/>
              </a:path>
              <a:path w="346075" h="285114">
                <a:moveTo>
                  <a:pt x="94488" y="64007"/>
                </a:moveTo>
                <a:lnTo>
                  <a:pt x="30480" y="64007"/>
                </a:lnTo>
                <a:lnTo>
                  <a:pt x="62484" y="32004"/>
                </a:lnTo>
                <a:lnTo>
                  <a:pt x="0" y="32004"/>
                </a:lnTo>
                <a:lnTo>
                  <a:pt x="0" y="0"/>
                </a:lnTo>
                <a:lnTo>
                  <a:pt x="94488" y="0"/>
                </a:lnTo>
                <a:lnTo>
                  <a:pt x="94488" y="64007"/>
                </a:lnTo>
                <a:close/>
              </a:path>
              <a:path w="346075" h="285114">
                <a:moveTo>
                  <a:pt x="219456" y="64007"/>
                </a:moveTo>
                <a:lnTo>
                  <a:pt x="156972" y="64007"/>
                </a:lnTo>
                <a:lnTo>
                  <a:pt x="156972" y="0"/>
                </a:lnTo>
                <a:lnTo>
                  <a:pt x="219456" y="0"/>
                </a:lnTo>
                <a:lnTo>
                  <a:pt x="219456" y="64007"/>
                </a:lnTo>
                <a:close/>
              </a:path>
              <a:path w="346075" h="285114">
                <a:moveTo>
                  <a:pt x="345948" y="64007"/>
                </a:moveTo>
                <a:lnTo>
                  <a:pt x="283464" y="64007"/>
                </a:lnTo>
                <a:lnTo>
                  <a:pt x="283464" y="0"/>
                </a:lnTo>
                <a:lnTo>
                  <a:pt x="345948" y="0"/>
                </a:lnTo>
                <a:lnTo>
                  <a:pt x="345948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0" name="object 30"/>
          <p:cNvSpPr/>
          <p:nvPr/>
        </p:nvSpPr>
        <p:spPr>
          <a:xfrm>
            <a:off x="8997666" y="3508808"/>
            <a:ext cx="58158" cy="58158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8" y="64008"/>
                </a:moveTo>
                <a:lnTo>
                  <a:pt x="0" y="64008"/>
                </a:lnTo>
                <a:lnTo>
                  <a:pt x="0" y="0"/>
                </a:lnTo>
                <a:lnTo>
                  <a:pt x="64008" y="0"/>
                </a:lnTo>
                <a:lnTo>
                  <a:pt x="64008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1" name="object 31"/>
          <p:cNvSpPr/>
          <p:nvPr/>
        </p:nvSpPr>
        <p:spPr>
          <a:xfrm>
            <a:off x="9112369" y="3508808"/>
            <a:ext cx="57006" cy="58158"/>
          </a:xfrm>
          <a:custGeom>
            <a:avLst/>
            <a:gdLst/>
            <a:ahLst/>
            <a:cxnLst/>
            <a:rect l="l" t="t" r="r" b="b"/>
            <a:pathLst>
              <a:path w="62865" h="64135">
                <a:moveTo>
                  <a:pt x="62484" y="64008"/>
                </a:moveTo>
                <a:lnTo>
                  <a:pt x="0" y="64008"/>
                </a:lnTo>
                <a:lnTo>
                  <a:pt x="0" y="0"/>
                </a:lnTo>
                <a:lnTo>
                  <a:pt x="62484" y="0"/>
                </a:lnTo>
                <a:lnTo>
                  <a:pt x="6248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2" name="object 32"/>
          <p:cNvSpPr/>
          <p:nvPr/>
        </p:nvSpPr>
        <p:spPr>
          <a:xfrm>
            <a:off x="9227072" y="3508808"/>
            <a:ext cx="57006" cy="58158"/>
          </a:xfrm>
          <a:custGeom>
            <a:avLst/>
            <a:gdLst/>
            <a:ahLst/>
            <a:cxnLst/>
            <a:rect l="l" t="t" r="r" b="b"/>
            <a:pathLst>
              <a:path w="62865" h="64135">
                <a:moveTo>
                  <a:pt x="62484" y="64008"/>
                </a:moveTo>
                <a:lnTo>
                  <a:pt x="0" y="64008"/>
                </a:lnTo>
                <a:lnTo>
                  <a:pt x="0" y="0"/>
                </a:lnTo>
                <a:lnTo>
                  <a:pt x="62484" y="0"/>
                </a:lnTo>
                <a:lnTo>
                  <a:pt x="6248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3" name="object 33"/>
          <p:cNvSpPr/>
          <p:nvPr/>
        </p:nvSpPr>
        <p:spPr>
          <a:xfrm>
            <a:off x="9340393" y="3508808"/>
            <a:ext cx="58158" cy="58158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8" y="64008"/>
                </a:moveTo>
                <a:lnTo>
                  <a:pt x="0" y="64008"/>
                </a:lnTo>
                <a:lnTo>
                  <a:pt x="0" y="0"/>
                </a:lnTo>
                <a:lnTo>
                  <a:pt x="64008" y="0"/>
                </a:lnTo>
                <a:lnTo>
                  <a:pt x="64008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4" name="object 34"/>
          <p:cNvSpPr/>
          <p:nvPr/>
        </p:nvSpPr>
        <p:spPr>
          <a:xfrm>
            <a:off x="9455095" y="3508808"/>
            <a:ext cx="57006" cy="58158"/>
          </a:xfrm>
          <a:custGeom>
            <a:avLst/>
            <a:gdLst/>
            <a:ahLst/>
            <a:cxnLst/>
            <a:rect l="l" t="t" r="r" b="b"/>
            <a:pathLst>
              <a:path w="62865" h="64135">
                <a:moveTo>
                  <a:pt x="62484" y="64008"/>
                </a:moveTo>
                <a:lnTo>
                  <a:pt x="0" y="64008"/>
                </a:lnTo>
                <a:lnTo>
                  <a:pt x="0" y="0"/>
                </a:lnTo>
                <a:lnTo>
                  <a:pt x="62484" y="0"/>
                </a:lnTo>
                <a:lnTo>
                  <a:pt x="6248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5" name="object 35"/>
          <p:cNvSpPr/>
          <p:nvPr/>
        </p:nvSpPr>
        <p:spPr>
          <a:xfrm>
            <a:off x="9569799" y="3508808"/>
            <a:ext cx="57006" cy="58158"/>
          </a:xfrm>
          <a:custGeom>
            <a:avLst/>
            <a:gdLst/>
            <a:ahLst/>
            <a:cxnLst/>
            <a:rect l="l" t="t" r="r" b="b"/>
            <a:pathLst>
              <a:path w="62865" h="64135">
                <a:moveTo>
                  <a:pt x="62484" y="64008"/>
                </a:moveTo>
                <a:lnTo>
                  <a:pt x="0" y="64008"/>
                </a:lnTo>
                <a:lnTo>
                  <a:pt x="0" y="0"/>
                </a:lnTo>
                <a:lnTo>
                  <a:pt x="62484" y="0"/>
                </a:lnTo>
                <a:lnTo>
                  <a:pt x="6248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6" name="object 36"/>
          <p:cNvSpPr/>
          <p:nvPr/>
        </p:nvSpPr>
        <p:spPr>
          <a:xfrm>
            <a:off x="9683120" y="3508807"/>
            <a:ext cx="92707" cy="137045"/>
          </a:xfrm>
          <a:custGeom>
            <a:avLst/>
            <a:gdLst/>
            <a:ahLst/>
            <a:cxnLst/>
            <a:rect l="l" t="t" r="r" b="b"/>
            <a:pathLst>
              <a:path w="102234" h="151129">
                <a:moveTo>
                  <a:pt x="64008" y="0"/>
                </a:moveTo>
                <a:lnTo>
                  <a:pt x="0" y="0"/>
                </a:lnTo>
                <a:lnTo>
                  <a:pt x="0" y="64008"/>
                </a:lnTo>
                <a:lnTo>
                  <a:pt x="64008" y="64008"/>
                </a:lnTo>
                <a:lnTo>
                  <a:pt x="64008" y="0"/>
                </a:lnTo>
                <a:close/>
              </a:path>
              <a:path w="102234" h="151129">
                <a:moveTo>
                  <a:pt x="102108" y="88392"/>
                </a:moveTo>
                <a:lnTo>
                  <a:pt x="39624" y="88392"/>
                </a:lnTo>
                <a:lnTo>
                  <a:pt x="39624" y="150876"/>
                </a:lnTo>
                <a:lnTo>
                  <a:pt x="102108" y="150876"/>
                </a:lnTo>
                <a:lnTo>
                  <a:pt x="102108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7" name="object 37"/>
          <p:cNvSpPr/>
          <p:nvPr/>
        </p:nvSpPr>
        <p:spPr>
          <a:xfrm>
            <a:off x="9719051" y="3702283"/>
            <a:ext cx="57006" cy="58158"/>
          </a:xfrm>
          <a:custGeom>
            <a:avLst/>
            <a:gdLst/>
            <a:ahLst/>
            <a:cxnLst/>
            <a:rect l="l" t="t" r="r" b="b"/>
            <a:pathLst>
              <a:path w="62865" h="64135">
                <a:moveTo>
                  <a:pt x="62483" y="64008"/>
                </a:moveTo>
                <a:lnTo>
                  <a:pt x="0" y="64008"/>
                </a:lnTo>
                <a:lnTo>
                  <a:pt x="0" y="0"/>
                </a:lnTo>
                <a:lnTo>
                  <a:pt x="62483" y="0"/>
                </a:lnTo>
                <a:lnTo>
                  <a:pt x="62483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8" name="object 38"/>
          <p:cNvSpPr/>
          <p:nvPr/>
        </p:nvSpPr>
        <p:spPr>
          <a:xfrm>
            <a:off x="9719051" y="3816987"/>
            <a:ext cx="57006" cy="57006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483" y="62484"/>
                </a:moveTo>
                <a:lnTo>
                  <a:pt x="0" y="62484"/>
                </a:lnTo>
                <a:lnTo>
                  <a:pt x="0" y="0"/>
                </a:lnTo>
                <a:lnTo>
                  <a:pt x="62483" y="0"/>
                </a:lnTo>
                <a:lnTo>
                  <a:pt x="62483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9" name="object 39"/>
          <p:cNvSpPr/>
          <p:nvPr/>
        </p:nvSpPr>
        <p:spPr>
          <a:xfrm>
            <a:off x="9719050" y="3931690"/>
            <a:ext cx="57006" cy="57006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484" y="62484"/>
                </a:moveTo>
                <a:lnTo>
                  <a:pt x="0" y="62484"/>
                </a:lnTo>
                <a:lnTo>
                  <a:pt x="0" y="0"/>
                </a:lnTo>
                <a:lnTo>
                  <a:pt x="62484" y="0"/>
                </a:lnTo>
                <a:lnTo>
                  <a:pt x="62484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0" name="object 40"/>
          <p:cNvSpPr/>
          <p:nvPr/>
        </p:nvSpPr>
        <p:spPr>
          <a:xfrm>
            <a:off x="9719050" y="4045011"/>
            <a:ext cx="57006" cy="58158"/>
          </a:xfrm>
          <a:custGeom>
            <a:avLst/>
            <a:gdLst/>
            <a:ahLst/>
            <a:cxnLst/>
            <a:rect l="l" t="t" r="r" b="b"/>
            <a:pathLst>
              <a:path w="62865" h="64135">
                <a:moveTo>
                  <a:pt x="62484" y="64008"/>
                </a:moveTo>
                <a:lnTo>
                  <a:pt x="0" y="64008"/>
                </a:lnTo>
                <a:lnTo>
                  <a:pt x="0" y="0"/>
                </a:lnTo>
                <a:lnTo>
                  <a:pt x="62484" y="0"/>
                </a:lnTo>
                <a:lnTo>
                  <a:pt x="6248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1" name="object 41"/>
          <p:cNvSpPr/>
          <p:nvPr/>
        </p:nvSpPr>
        <p:spPr>
          <a:xfrm>
            <a:off x="9719050" y="4159714"/>
            <a:ext cx="57006" cy="57006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484" y="62483"/>
                </a:moveTo>
                <a:lnTo>
                  <a:pt x="0" y="62483"/>
                </a:lnTo>
                <a:lnTo>
                  <a:pt x="0" y="0"/>
                </a:lnTo>
                <a:lnTo>
                  <a:pt x="62484" y="0"/>
                </a:lnTo>
                <a:lnTo>
                  <a:pt x="62484" y="62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42" name="object 42"/>
          <p:cNvGrpSpPr/>
          <p:nvPr/>
        </p:nvGrpSpPr>
        <p:grpSpPr>
          <a:xfrm>
            <a:off x="8030290" y="4274417"/>
            <a:ext cx="1745882" cy="1004804"/>
            <a:chOff x="7479792" y="4713732"/>
            <a:chExt cx="1925320" cy="1108075"/>
          </a:xfrm>
        </p:grpSpPr>
        <p:sp>
          <p:nvSpPr>
            <p:cNvPr id="43" name="object 43"/>
            <p:cNvSpPr/>
            <p:nvPr/>
          </p:nvSpPr>
          <p:spPr>
            <a:xfrm>
              <a:off x="8624303" y="4713744"/>
              <a:ext cx="780415" cy="1108075"/>
            </a:xfrm>
            <a:custGeom>
              <a:avLst/>
              <a:gdLst/>
              <a:ahLst/>
              <a:cxnLst/>
              <a:rect l="l" t="t" r="r" b="b"/>
              <a:pathLst>
                <a:path w="780415" h="1108075">
                  <a:moveTo>
                    <a:pt x="74676" y="1069848"/>
                  </a:moveTo>
                  <a:lnTo>
                    <a:pt x="62484" y="1069848"/>
                  </a:lnTo>
                  <a:lnTo>
                    <a:pt x="62484" y="1045464"/>
                  </a:lnTo>
                  <a:lnTo>
                    <a:pt x="0" y="1045464"/>
                  </a:lnTo>
                  <a:lnTo>
                    <a:pt x="0" y="1107948"/>
                  </a:lnTo>
                  <a:lnTo>
                    <a:pt x="62484" y="1107948"/>
                  </a:lnTo>
                  <a:lnTo>
                    <a:pt x="62484" y="1083564"/>
                  </a:lnTo>
                  <a:lnTo>
                    <a:pt x="74676" y="1083564"/>
                  </a:lnTo>
                  <a:lnTo>
                    <a:pt x="74676" y="1069848"/>
                  </a:lnTo>
                  <a:close/>
                </a:path>
                <a:path w="780415" h="1108075">
                  <a:moveTo>
                    <a:pt x="102108" y="1069848"/>
                  </a:moveTo>
                  <a:lnTo>
                    <a:pt x="88392" y="1069848"/>
                  </a:lnTo>
                  <a:lnTo>
                    <a:pt x="88392" y="1083564"/>
                  </a:lnTo>
                  <a:lnTo>
                    <a:pt x="102108" y="1083564"/>
                  </a:lnTo>
                  <a:lnTo>
                    <a:pt x="102108" y="1069848"/>
                  </a:lnTo>
                  <a:close/>
                </a:path>
                <a:path w="780415" h="1108075">
                  <a:moveTo>
                    <a:pt x="188976" y="1045464"/>
                  </a:moveTo>
                  <a:lnTo>
                    <a:pt x="126492" y="1045464"/>
                  </a:lnTo>
                  <a:lnTo>
                    <a:pt x="126492" y="1069848"/>
                  </a:lnTo>
                  <a:lnTo>
                    <a:pt x="115824" y="1069848"/>
                  </a:lnTo>
                  <a:lnTo>
                    <a:pt x="115824" y="1083564"/>
                  </a:lnTo>
                  <a:lnTo>
                    <a:pt x="126492" y="1083564"/>
                  </a:lnTo>
                  <a:lnTo>
                    <a:pt x="126492" y="1107948"/>
                  </a:lnTo>
                  <a:lnTo>
                    <a:pt x="188976" y="1107948"/>
                  </a:lnTo>
                  <a:lnTo>
                    <a:pt x="188976" y="1045464"/>
                  </a:lnTo>
                  <a:close/>
                </a:path>
                <a:path w="780415" h="1108075">
                  <a:moveTo>
                    <a:pt x="213360" y="1069848"/>
                  </a:moveTo>
                  <a:lnTo>
                    <a:pt x="199644" y="1069848"/>
                  </a:lnTo>
                  <a:lnTo>
                    <a:pt x="199644" y="1083564"/>
                  </a:lnTo>
                  <a:lnTo>
                    <a:pt x="213360" y="1083564"/>
                  </a:lnTo>
                  <a:lnTo>
                    <a:pt x="213360" y="1069848"/>
                  </a:lnTo>
                  <a:close/>
                </a:path>
                <a:path w="780415" h="1108075">
                  <a:moveTo>
                    <a:pt x="242316" y="1069848"/>
                  </a:moveTo>
                  <a:lnTo>
                    <a:pt x="228600" y="1069848"/>
                  </a:lnTo>
                  <a:lnTo>
                    <a:pt x="228600" y="1083564"/>
                  </a:lnTo>
                  <a:lnTo>
                    <a:pt x="242316" y="1083564"/>
                  </a:lnTo>
                  <a:lnTo>
                    <a:pt x="242316" y="1069848"/>
                  </a:lnTo>
                  <a:close/>
                </a:path>
                <a:path w="780415" h="1108075">
                  <a:moveTo>
                    <a:pt x="326136" y="1069848"/>
                  </a:moveTo>
                  <a:lnTo>
                    <a:pt x="315468" y="1069848"/>
                  </a:lnTo>
                  <a:lnTo>
                    <a:pt x="315468" y="1045464"/>
                  </a:lnTo>
                  <a:lnTo>
                    <a:pt x="251460" y="1045464"/>
                  </a:lnTo>
                  <a:lnTo>
                    <a:pt x="251460" y="1107948"/>
                  </a:lnTo>
                  <a:lnTo>
                    <a:pt x="315468" y="1107948"/>
                  </a:lnTo>
                  <a:lnTo>
                    <a:pt x="315468" y="1083564"/>
                  </a:lnTo>
                  <a:lnTo>
                    <a:pt x="326136" y="1083564"/>
                  </a:lnTo>
                  <a:lnTo>
                    <a:pt x="326136" y="1069848"/>
                  </a:lnTo>
                  <a:close/>
                </a:path>
                <a:path w="780415" h="1108075">
                  <a:moveTo>
                    <a:pt x="353568" y="1069848"/>
                  </a:moveTo>
                  <a:lnTo>
                    <a:pt x="339852" y="1069848"/>
                  </a:lnTo>
                  <a:lnTo>
                    <a:pt x="339852" y="1083564"/>
                  </a:lnTo>
                  <a:lnTo>
                    <a:pt x="353568" y="1083564"/>
                  </a:lnTo>
                  <a:lnTo>
                    <a:pt x="353568" y="1069848"/>
                  </a:lnTo>
                  <a:close/>
                </a:path>
                <a:path w="780415" h="1108075">
                  <a:moveTo>
                    <a:pt x="440436" y="1045451"/>
                  </a:moveTo>
                  <a:lnTo>
                    <a:pt x="377952" y="1045451"/>
                  </a:lnTo>
                  <a:lnTo>
                    <a:pt x="377952" y="1069848"/>
                  </a:lnTo>
                  <a:lnTo>
                    <a:pt x="368808" y="1069848"/>
                  </a:lnTo>
                  <a:lnTo>
                    <a:pt x="368808" y="1083564"/>
                  </a:lnTo>
                  <a:lnTo>
                    <a:pt x="377952" y="1083564"/>
                  </a:lnTo>
                  <a:lnTo>
                    <a:pt x="377952" y="1107935"/>
                  </a:lnTo>
                  <a:lnTo>
                    <a:pt x="440436" y="1107935"/>
                  </a:lnTo>
                  <a:lnTo>
                    <a:pt x="440436" y="1045451"/>
                  </a:lnTo>
                  <a:close/>
                </a:path>
                <a:path w="780415" h="1108075">
                  <a:moveTo>
                    <a:pt x="466344" y="1069835"/>
                  </a:moveTo>
                  <a:lnTo>
                    <a:pt x="452628" y="1069835"/>
                  </a:lnTo>
                  <a:lnTo>
                    <a:pt x="452628" y="1083551"/>
                  </a:lnTo>
                  <a:lnTo>
                    <a:pt x="466344" y="1083551"/>
                  </a:lnTo>
                  <a:lnTo>
                    <a:pt x="466344" y="1069835"/>
                  </a:lnTo>
                  <a:close/>
                </a:path>
                <a:path w="780415" h="1108075">
                  <a:moveTo>
                    <a:pt x="493776" y="1069835"/>
                  </a:moveTo>
                  <a:lnTo>
                    <a:pt x="480060" y="1069835"/>
                  </a:lnTo>
                  <a:lnTo>
                    <a:pt x="480060" y="1083551"/>
                  </a:lnTo>
                  <a:lnTo>
                    <a:pt x="493776" y="1083551"/>
                  </a:lnTo>
                  <a:lnTo>
                    <a:pt x="493776" y="1069835"/>
                  </a:lnTo>
                  <a:close/>
                </a:path>
                <a:path w="780415" h="1108075">
                  <a:moveTo>
                    <a:pt x="513588" y="95999"/>
                  </a:moveTo>
                  <a:lnTo>
                    <a:pt x="499872" y="95999"/>
                  </a:lnTo>
                  <a:lnTo>
                    <a:pt x="499872" y="109715"/>
                  </a:lnTo>
                  <a:lnTo>
                    <a:pt x="513588" y="109715"/>
                  </a:lnTo>
                  <a:lnTo>
                    <a:pt x="513588" y="95999"/>
                  </a:lnTo>
                  <a:close/>
                </a:path>
                <a:path w="780415" h="1108075">
                  <a:moveTo>
                    <a:pt x="542544" y="95999"/>
                  </a:moveTo>
                  <a:lnTo>
                    <a:pt x="527304" y="95999"/>
                  </a:lnTo>
                  <a:lnTo>
                    <a:pt x="527304" y="109715"/>
                  </a:lnTo>
                  <a:lnTo>
                    <a:pt x="542544" y="109715"/>
                  </a:lnTo>
                  <a:lnTo>
                    <a:pt x="542544" y="95999"/>
                  </a:lnTo>
                  <a:close/>
                </a:path>
                <a:path w="780415" h="1108075">
                  <a:moveTo>
                    <a:pt x="569976" y="95999"/>
                  </a:moveTo>
                  <a:lnTo>
                    <a:pt x="556260" y="95999"/>
                  </a:lnTo>
                  <a:lnTo>
                    <a:pt x="556260" y="109715"/>
                  </a:lnTo>
                  <a:lnTo>
                    <a:pt x="569976" y="109715"/>
                  </a:lnTo>
                  <a:lnTo>
                    <a:pt x="569976" y="95999"/>
                  </a:lnTo>
                  <a:close/>
                </a:path>
                <a:path w="780415" h="1108075">
                  <a:moveTo>
                    <a:pt x="577596" y="1069835"/>
                  </a:moveTo>
                  <a:lnTo>
                    <a:pt x="566928" y="1069835"/>
                  </a:lnTo>
                  <a:lnTo>
                    <a:pt x="566928" y="1045451"/>
                  </a:lnTo>
                  <a:lnTo>
                    <a:pt x="504444" y="1045451"/>
                  </a:lnTo>
                  <a:lnTo>
                    <a:pt x="504444" y="1107935"/>
                  </a:lnTo>
                  <a:lnTo>
                    <a:pt x="566928" y="1107935"/>
                  </a:lnTo>
                  <a:lnTo>
                    <a:pt x="566928" y="1083551"/>
                  </a:lnTo>
                  <a:lnTo>
                    <a:pt x="577596" y="1083551"/>
                  </a:lnTo>
                  <a:lnTo>
                    <a:pt x="577596" y="1069835"/>
                  </a:lnTo>
                  <a:close/>
                </a:path>
                <a:path w="780415" h="1108075">
                  <a:moveTo>
                    <a:pt x="597408" y="95999"/>
                  </a:moveTo>
                  <a:lnTo>
                    <a:pt x="583692" y="95999"/>
                  </a:lnTo>
                  <a:lnTo>
                    <a:pt x="583692" y="109715"/>
                  </a:lnTo>
                  <a:lnTo>
                    <a:pt x="597408" y="109715"/>
                  </a:lnTo>
                  <a:lnTo>
                    <a:pt x="597408" y="95999"/>
                  </a:lnTo>
                  <a:close/>
                </a:path>
                <a:path w="780415" h="1108075">
                  <a:moveTo>
                    <a:pt x="606552" y="1069835"/>
                  </a:moveTo>
                  <a:lnTo>
                    <a:pt x="592836" y="1069835"/>
                  </a:lnTo>
                  <a:lnTo>
                    <a:pt x="592836" y="1083551"/>
                  </a:lnTo>
                  <a:lnTo>
                    <a:pt x="606552" y="1083551"/>
                  </a:lnTo>
                  <a:lnTo>
                    <a:pt x="606552" y="1069835"/>
                  </a:lnTo>
                  <a:close/>
                </a:path>
                <a:path w="780415" h="1108075">
                  <a:moveTo>
                    <a:pt x="626364" y="95999"/>
                  </a:moveTo>
                  <a:lnTo>
                    <a:pt x="611124" y="95999"/>
                  </a:lnTo>
                  <a:lnTo>
                    <a:pt x="611124" y="109715"/>
                  </a:lnTo>
                  <a:lnTo>
                    <a:pt x="626364" y="109715"/>
                  </a:lnTo>
                  <a:lnTo>
                    <a:pt x="626364" y="95999"/>
                  </a:lnTo>
                  <a:close/>
                </a:path>
                <a:path w="780415" h="1108075">
                  <a:moveTo>
                    <a:pt x="653796" y="95999"/>
                  </a:moveTo>
                  <a:lnTo>
                    <a:pt x="640080" y="95999"/>
                  </a:lnTo>
                  <a:lnTo>
                    <a:pt x="640080" y="109715"/>
                  </a:lnTo>
                  <a:lnTo>
                    <a:pt x="653796" y="109715"/>
                  </a:lnTo>
                  <a:lnTo>
                    <a:pt x="653796" y="95999"/>
                  </a:lnTo>
                  <a:close/>
                </a:path>
                <a:path w="780415" h="1108075">
                  <a:moveTo>
                    <a:pt x="681228" y="95999"/>
                  </a:moveTo>
                  <a:lnTo>
                    <a:pt x="667512" y="95999"/>
                  </a:lnTo>
                  <a:lnTo>
                    <a:pt x="667512" y="109715"/>
                  </a:lnTo>
                  <a:lnTo>
                    <a:pt x="681228" y="109715"/>
                  </a:lnTo>
                  <a:lnTo>
                    <a:pt x="681228" y="95999"/>
                  </a:lnTo>
                  <a:close/>
                </a:path>
                <a:path w="780415" h="1108075">
                  <a:moveTo>
                    <a:pt x="693420" y="1045451"/>
                  </a:moveTo>
                  <a:lnTo>
                    <a:pt x="629412" y="1045451"/>
                  </a:lnTo>
                  <a:lnTo>
                    <a:pt x="629412" y="1069835"/>
                  </a:lnTo>
                  <a:lnTo>
                    <a:pt x="620268" y="1069835"/>
                  </a:lnTo>
                  <a:lnTo>
                    <a:pt x="620268" y="1083551"/>
                  </a:lnTo>
                  <a:lnTo>
                    <a:pt x="629412" y="1083551"/>
                  </a:lnTo>
                  <a:lnTo>
                    <a:pt x="629412" y="1107935"/>
                  </a:lnTo>
                  <a:lnTo>
                    <a:pt x="693420" y="1107935"/>
                  </a:lnTo>
                  <a:lnTo>
                    <a:pt x="693420" y="1045451"/>
                  </a:lnTo>
                  <a:close/>
                </a:path>
                <a:path w="780415" h="1108075">
                  <a:moveTo>
                    <a:pt x="710184" y="95999"/>
                  </a:moveTo>
                  <a:lnTo>
                    <a:pt x="696468" y="95999"/>
                  </a:lnTo>
                  <a:lnTo>
                    <a:pt x="696468" y="109715"/>
                  </a:lnTo>
                  <a:lnTo>
                    <a:pt x="710184" y="109715"/>
                  </a:lnTo>
                  <a:lnTo>
                    <a:pt x="710184" y="95999"/>
                  </a:lnTo>
                  <a:close/>
                </a:path>
                <a:path w="780415" h="1108075">
                  <a:moveTo>
                    <a:pt x="737616" y="95999"/>
                  </a:moveTo>
                  <a:lnTo>
                    <a:pt x="723900" y="95999"/>
                  </a:lnTo>
                  <a:lnTo>
                    <a:pt x="723900" y="109715"/>
                  </a:lnTo>
                  <a:lnTo>
                    <a:pt x="737616" y="109715"/>
                  </a:lnTo>
                  <a:lnTo>
                    <a:pt x="737616" y="95999"/>
                  </a:lnTo>
                  <a:close/>
                </a:path>
                <a:path w="780415" h="1108075">
                  <a:moveTo>
                    <a:pt x="758952" y="970775"/>
                  </a:moveTo>
                  <a:lnTo>
                    <a:pt x="745236" y="970775"/>
                  </a:lnTo>
                  <a:lnTo>
                    <a:pt x="745236" y="984491"/>
                  </a:lnTo>
                  <a:lnTo>
                    <a:pt x="758952" y="984491"/>
                  </a:lnTo>
                  <a:lnTo>
                    <a:pt x="758952" y="970775"/>
                  </a:lnTo>
                  <a:close/>
                </a:path>
                <a:path w="780415" h="1108075">
                  <a:moveTo>
                    <a:pt x="758952" y="859523"/>
                  </a:moveTo>
                  <a:lnTo>
                    <a:pt x="745236" y="859523"/>
                  </a:lnTo>
                  <a:lnTo>
                    <a:pt x="745236" y="873239"/>
                  </a:lnTo>
                  <a:lnTo>
                    <a:pt x="758952" y="873239"/>
                  </a:lnTo>
                  <a:lnTo>
                    <a:pt x="758952" y="859523"/>
                  </a:lnTo>
                  <a:close/>
                </a:path>
                <a:path w="780415" h="1108075">
                  <a:moveTo>
                    <a:pt x="758952" y="830567"/>
                  </a:moveTo>
                  <a:lnTo>
                    <a:pt x="745236" y="830567"/>
                  </a:lnTo>
                  <a:lnTo>
                    <a:pt x="745236" y="844283"/>
                  </a:lnTo>
                  <a:lnTo>
                    <a:pt x="758952" y="844283"/>
                  </a:lnTo>
                  <a:lnTo>
                    <a:pt x="758952" y="830567"/>
                  </a:lnTo>
                  <a:close/>
                </a:path>
                <a:path w="780415" h="1108075">
                  <a:moveTo>
                    <a:pt x="758952" y="719315"/>
                  </a:moveTo>
                  <a:lnTo>
                    <a:pt x="745236" y="719315"/>
                  </a:lnTo>
                  <a:lnTo>
                    <a:pt x="745236" y="733031"/>
                  </a:lnTo>
                  <a:lnTo>
                    <a:pt x="758952" y="733031"/>
                  </a:lnTo>
                  <a:lnTo>
                    <a:pt x="758952" y="719315"/>
                  </a:lnTo>
                  <a:close/>
                </a:path>
                <a:path w="780415" h="1108075">
                  <a:moveTo>
                    <a:pt x="758952" y="606552"/>
                  </a:moveTo>
                  <a:lnTo>
                    <a:pt x="745236" y="606552"/>
                  </a:lnTo>
                  <a:lnTo>
                    <a:pt x="745236" y="620255"/>
                  </a:lnTo>
                  <a:lnTo>
                    <a:pt x="758952" y="620255"/>
                  </a:lnTo>
                  <a:lnTo>
                    <a:pt x="758952" y="606552"/>
                  </a:lnTo>
                  <a:close/>
                </a:path>
                <a:path w="780415" h="1108075">
                  <a:moveTo>
                    <a:pt x="758952" y="579107"/>
                  </a:moveTo>
                  <a:lnTo>
                    <a:pt x="745236" y="579107"/>
                  </a:lnTo>
                  <a:lnTo>
                    <a:pt x="745236" y="592823"/>
                  </a:lnTo>
                  <a:lnTo>
                    <a:pt x="758952" y="592823"/>
                  </a:lnTo>
                  <a:lnTo>
                    <a:pt x="758952" y="579107"/>
                  </a:lnTo>
                  <a:close/>
                </a:path>
                <a:path w="780415" h="1108075">
                  <a:moveTo>
                    <a:pt x="758952" y="466331"/>
                  </a:moveTo>
                  <a:lnTo>
                    <a:pt x="745236" y="466331"/>
                  </a:lnTo>
                  <a:lnTo>
                    <a:pt x="745236" y="480047"/>
                  </a:lnTo>
                  <a:lnTo>
                    <a:pt x="758952" y="480047"/>
                  </a:lnTo>
                  <a:lnTo>
                    <a:pt x="758952" y="466331"/>
                  </a:lnTo>
                  <a:close/>
                </a:path>
                <a:path w="780415" h="1108075">
                  <a:moveTo>
                    <a:pt x="758952" y="355079"/>
                  </a:moveTo>
                  <a:lnTo>
                    <a:pt x="745236" y="355079"/>
                  </a:lnTo>
                  <a:lnTo>
                    <a:pt x="745236" y="368795"/>
                  </a:lnTo>
                  <a:lnTo>
                    <a:pt x="758952" y="368795"/>
                  </a:lnTo>
                  <a:lnTo>
                    <a:pt x="758952" y="355079"/>
                  </a:lnTo>
                  <a:close/>
                </a:path>
                <a:path w="780415" h="1108075">
                  <a:moveTo>
                    <a:pt x="758952" y="326123"/>
                  </a:moveTo>
                  <a:lnTo>
                    <a:pt x="745236" y="326123"/>
                  </a:lnTo>
                  <a:lnTo>
                    <a:pt x="745236" y="341363"/>
                  </a:lnTo>
                  <a:lnTo>
                    <a:pt x="758952" y="341363"/>
                  </a:lnTo>
                  <a:lnTo>
                    <a:pt x="758952" y="326123"/>
                  </a:lnTo>
                  <a:close/>
                </a:path>
                <a:path w="780415" h="1108075">
                  <a:moveTo>
                    <a:pt x="758952" y="214871"/>
                  </a:moveTo>
                  <a:lnTo>
                    <a:pt x="745236" y="214871"/>
                  </a:lnTo>
                  <a:lnTo>
                    <a:pt x="745236" y="228587"/>
                  </a:lnTo>
                  <a:lnTo>
                    <a:pt x="758952" y="228587"/>
                  </a:lnTo>
                  <a:lnTo>
                    <a:pt x="758952" y="214871"/>
                  </a:lnTo>
                  <a:close/>
                </a:path>
                <a:path w="780415" h="1108075">
                  <a:moveTo>
                    <a:pt x="758952" y="95999"/>
                  </a:moveTo>
                  <a:lnTo>
                    <a:pt x="751332" y="95999"/>
                  </a:lnTo>
                  <a:lnTo>
                    <a:pt x="751332" y="109715"/>
                  </a:lnTo>
                  <a:lnTo>
                    <a:pt x="745236" y="102095"/>
                  </a:lnTo>
                  <a:lnTo>
                    <a:pt x="745236" y="117335"/>
                  </a:lnTo>
                  <a:lnTo>
                    <a:pt x="758952" y="117335"/>
                  </a:lnTo>
                  <a:lnTo>
                    <a:pt x="758952" y="109715"/>
                  </a:lnTo>
                  <a:lnTo>
                    <a:pt x="758952" y="95999"/>
                  </a:lnTo>
                  <a:close/>
                </a:path>
                <a:path w="780415" h="1108075">
                  <a:moveTo>
                    <a:pt x="780288" y="1007351"/>
                  </a:moveTo>
                  <a:lnTo>
                    <a:pt x="758952" y="1007351"/>
                  </a:lnTo>
                  <a:lnTo>
                    <a:pt x="758952" y="998207"/>
                  </a:lnTo>
                  <a:lnTo>
                    <a:pt x="745236" y="998207"/>
                  </a:lnTo>
                  <a:lnTo>
                    <a:pt x="745236" y="1007351"/>
                  </a:lnTo>
                  <a:lnTo>
                    <a:pt x="717804" y="1007351"/>
                  </a:lnTo>
                  <a:lnTo>
                    <a:pt x="717804" y="1069835"/>
                  </a:lnTo>
                  <a:lnTo>
                    <a:pt x="704088" y="1069835"/>
                  </a:lnTo>
                  <a:lnTo>
                    <a:pt x="704088" y="1083551"/>
                  </a:lnTo>
                  <a:lnTo>
                    <a:pt x="717804" y="1083551"/>
                  </a:lnTo>
                  <a:lnTo>
                    <a:pt x="717804" y="1071359"/>
                  </a:lnTo>
                  <a:lnTo>
                    <a:pt x="731520" y="1071359"/>
                  </a:lnTo>
                  <a:lnTo>
                    <a:pt x="731520" y="1083551"/>
                  </a:lnTo>
                  <a:lnTo>
                    <a:pt x="746760" y="1083551"/>
                  </a:lnTo>
                  <a:lnTo>
                    <a:pt x="746760" y="1071359"/>
                  </a:lnTo>
                  <a:lnTo>
                    <a:pt x="780288" y="1071359"/>
                  </a:lnTo>
                  <a:lnTo>
                    <a:pt x="780288" y="1007351"/>
                  </a:lnTo>
                  <a:close/>
                </a:path>
                <a:path w="780415" h="1108075">
                  <a:moveTo>
                    <a:pt x="780288" y="880859"/>
                  </a:moveTo>
                  <a:lnTo>
                    <a:pt x="717804" y="880859"/>
                  </a:lnTo>
                  <a:lnTo>
                    <a:pt x="717804" y="944867"/>
                  </a:lnTo>
                  <a:lnTo>
                    <a:pt x="745236" y="944867"/>
                  </a:lnTo>
                  <a:lnTo>
                    <a:pt x="745236" y="957059"/>
                  </a:lnTo>
                  <a:lnTo>
                    <a:pt x="758952" y="957059"/>
                  </a:lnTo>
                  <a:lnTo>
                    <a:pt x="758952" y="944867"/>
                  </a:lnTo>
                  <a:lnTo>
                    <a:pt x="780288" y="944867"/>
                  </a:lnTo>
                  <a:lnTo>
                    <a:pt x="780288" y="880859"/>
                  </a:lnTo>
                  <a:close/>
                </a:path>
                <a:path w="780415" h="1108075">
                  <a:moveTo>
                    <a:pt x="780288" y="755904"/>
                  </a:moveTo>
                  <a:lnTo>
                    <a:pt x="758952" y="755904"/>
                  </a:lnTo>
                  <a:lnTo>
                    <a:pt x="758952" y="746747"/>
                  </a:lnTo>
                  <a:lnTo>
                    <a:pt x="745236" y="746747"/>
                  </a:lnTo>
                  <a:lnTo>
                    <a:pt x="745236" y="755904"/>
                  </a:lnTo>
                  <a:lnTo>
                    <a:pt x="717804" y="755904"/>
                  </a:lnTo>
                  <a:lnTo>
                    <a:pt x="717804" y="818388"/>
                  </a:lnTo>
                  <a:lnTo>
                    <a:pt x="780288" y="818388"/>
                  </a:lnTo>
                  <a:lnTo>
                    <a:pt x="780288" y="755904"/>
                  </a:lnTo>
                  <a:close/>
                </a:path>
                <a:path w="780415" h="1108075">
                  <a:moveTo>
                    <a:pt x="780288" y="629412"/>
                  </a:moveTo>
                  <a:lnTo>
                    <a:pt x="717804" y="629412"/>
                  </a:lnTo>
                  <a:lnTo>
                    <a:pt x="717804" y="691896"/>
                  </a:lnTo>
                  <a:lnTo>
                    <a:pt x="745236" y="691896"/>
                  </a:lnTo>
                  <a:lnTo>
                    <a:pt x="745236" y="704075"/>
                  </a:lnTo>
                  <a:lnTo>
                    <a:pt x="758952" y="704075"/>
                  </a:lnTo>
                  <a:lnTo>
                    <a:pt x="758952" y="691896"/>
                  </a:lnTo>
                  <a:lnTo>
                    <a:pt x="780288" y="691896"/>
                  </a:lnTo>
                  <a:lnTo>
                    <a:pt x="780288" y="629412"/>
                  </a:lnTo>
                  <a:close/>
                </a:path>
                <a:path w="780415" h="1108075">
                  <a:moveTo>
                    <a:pt x="780288" y="502920"/>
                  </a:moveTo>
                  <a:lnTo>
                    <a:pt x="758952" y="502920"/>
                  </a:lnTo>
                  <a:lnTo>
                    <a:pt x="758952" y="495287"/>
                  </a:lnTo>
                  <a:lnTo>
                    <a:pt x="745236" y="495287"/>
                  </a:lnTo>
                  <a:lnTo>
                    <a:pt x="745236" y="502920"/>
                  </a:lnTo>
                  <a:lnTo>
                    <a:pt x="717804" y="502920"/>
                  </a:lnTo>
                  <a:lnTo>
                    <a:pt x="717804" y="566928"/>
                  </a:lnTo>
                  <a:lnTo>
                    <a:pt x="780288" y="566928"/>
                  </a:lnTo>
                  <a:lnTo>
                    <a:pt x="780288" y="502920"/>
                  </a:lnTo>
                  <a:close/>
                </a:path>
                <a:path w="780415" h="1108075">
                  <a:moveTo>
                    <a:pt x="780288" y="377952"/>
                  </a:moveTo>
                  <a:lnTo>
                    <a:pt x="717804" y="377952"/>
                  </a:lnTo>
                  <a:lnTo>
                    <a:pt x="717804" y="440436"/>
                  </a:lnTo>
                  <a:lnTo>
                    <a:pt x="745236" y="440436"/>
                  </a:lnTo>
                  <a:lnTo>
                    <a:pt x="745236" y="452615"/>
                  </a:lnTo>
                  <a:lnTo>
                    <a:pt x="758952" y="452615"/>
                  </a:lnTo>
                  <a:lnTo>
                    <a:pt x="758952" y="440436"/>
                  </a:lnTo>
                  <a:lnTo>
                    <a:pt x="780288" y="440436"/>
                  </a:lnTo>
                  <a:lnTo>
                    <a:pt x="780288" y="377952"/>
                  </a:lnTo>
                  <a:close/>
                </a:path>
                <a:path w="780415" h="1108075">
                  <a:moveTo>
                    <a:pt x="780288" y="251460"/>
                  </a:moveTo>
                  <a:lnTo>
                    <a:pt x="758952" y="251460"/>
                  </a:lnTo>
                  <a:lnTo>
                    <a:pt x="758952" y="242303"/>
                  </a:lnTo>
                  <a:lnTo>
                    <a:pt x="745236" y="242303"/>
                  </a:lnTo>
                  <a:lnTo>
                    <a:pt x="745236" y="251460"/>
                  </a:lnTo>
                  <a:lnTo>
                    <a:pt x="717804" y="251460"/>
                  </a:lnTo>
                  <a:lnTo>
                    <a:pt x="717804" y="313944"/>
                  </a:lnTo>
                  <a:lnTo>
                    <a:pt x="780288" y="313944"/>
                  </a:lnTo>
                  <a:lnTo>
                    <a:pt x="780288" y="251460"/>
                  </a:lnTo>
                  <a:close/>
                </a:path>
                <a:path w="780415" h="1108075">
                  <a:moveTo>
                    <a:pt x="780288" y="124968"/>
                  </a:moveTo>
                  <a:lnTo>
                    <a:pt x="717804" y="124968"/>
                  </a:lnTo>
                  <a:lnTo>
                    <a:pt x="717804" y="188976"/>
                  </a:lnTo>
                  <a:lnTo>
                    <a:pt x="745236" y="188976"/>
                  </a:lnTo>
                  <a:lnTo>
                    <a:pt x="745236" y="201155"/>
                  </a:lnTo>
                  <a:lnTo>
                    <a:pt x="758952" y="201155"/>
                  </a:lnTo>
                  <a:lnTo>
                    <a:pt x="758952" y="188976"/>
                  </a:lnTo>
                  <a:lnTo>
                    <a:pt x="780288" y="188976"/>
                  </a:lnTo>
                  <a:lnTo>
                    <a:pt x="780288" y="124968"/>
                  </a:lnTo>
                  <a:close/>
                </a:path>
                <a:path w="780415" h="1108075">
                  <a:moveTo>
                    <a:pt x="780288" y="0"/>
                  </a:moveTo>
                  <a:lnTo>
                    <a:pt x="717804" y="0"/>
                  </a:lnTo>
                  <a:lnTo>
                    <a:pt x="717804" y="62484"/>
                  </a:lnTo>
                  <a:lnTo>
                    <a:pt x="780288" y="62484"/>
                  </a:lnTo>
                  <a:lnTo>
                    <a:pt x="780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4" name="object 44"/>
            <p:cNvSpPr/>
            <p:nvPr/>
          </p:nvSpPr>
          <p:spPr>
            <a:xfrm>
              <a:off x="7479792" y="5759208"/>
              <a:ext cx="1219200" cy="62865"/>
            </a:xfrm>
            <a:custGeom>
              <a:avLst/>
              <a:gdLst/>
              <a:ahLst/>
              <a:cxnLst/>
              <a:rect l="l" t="t" r="r" b="b"/>
              <a:pathLst>
                <a:path w="1219200" h="62864">
                  <a:moveTo>
                    <a:pt x="73152" y="0"/>
                  </a:moveTo>
                  <a:lnTo>
                    <a:pt x="10668" y="0"/>
                  </a:lnTo>
                  <a:lnTo>
                    <a:pt x="10668" y="24384"/>
                  </a:lnTo>
                  <a:lnTo>
                    <a:pt x="0" y="24384"/>
                  </a:lnTo>
                  <a:lnTo>
                    <a:pt x="0" y="38100"/>
                  </a:lnTo>
                  <a:lnTo>
                    <a:pt x="10668" y="38100"/>
                  </a:lnTo>
                  <a:lnTo>
                    <a:pt x="10668" y="62484"/>
                  </a:lnTo>
                  <a:lnTo>
                    <a:pt x="73152" y="62484"/>
                  </a:lnTo>
                  <a:lnTo>
                    <a:pt x="73152" y="0"/>
                  </a:lnTo>
                  <a:close/>
                </a:path>
                <a:path w="1219200" h="62864">
                  <a:moveTo>
                    <a:pt x="99060" y="24384"/>
                  </a:moveTo>
                  <a:lnTo>
                    <a:pt x="83820" y="24384"/>
                  </a:lnTo>
                  <a:lnTo>
                    <a:pt x="83820" y="38100"/>
                  </a:lnTo>
                  <a:lnTo>
                    <a:pt x="99060" y="38100"/>
                  </a:lnTo>
                  <a:lnTo>
                    <a:pt x="99060" y="24384"/>
                  </a:lnTo>
                  <a:close/>
                </a:path>
                <a:path w="1219200" h="62864">
                  <a:moveTo>
                    <a:pt x="126492" y="24384"/>
                  </a:moveTo>
                  <a:lnTo>
                    <a:pt x="112776" y="24384"/>
                  </a:lnTo>
                  <a:lnTo>
                    <a:pt x="112776" y="38100"/>
                  </a:lnTo>
                  <a:lnTo>
                    <a:pt x="126492" y="38100"/>
                  </a:lnTo>
                  <a:lnTo>
                    <a:pt x="126492" y="24384"/>
                  </a:lnTo>
                  <a:close/>
                </a:path>
                <a:path w="1219200" h="62864">
                  <a:moveTo>
                    <a:pt x="210312" y="24384"/>
                  </a:moveTo>
                  <a:lnTo>
                    <a:pt x="199644" y="24384"/>
                  </a:lnTo>
                  <a:lnTo>
                    <a:pt x="199644" y="0"/>
                  </a:lnTo>
                  <a:lnTo>
                    <a:pt x="135636" y="0"/>
                  </a:lnTo>
                  <a:lnTo>
                    <a:pt x="135636" y="62484"/>
                  </a:lnTo>
                  <a:lnTo>
                    <a:pt x="199644" y="62484"/>
                  </a:lnTo>
                  <a:lnTo>
                    <a:pt x="199644" y="38100"/>
                  </a:lnTo>
                  <a:lnTo>
                    <a:pt x="210312" y="38100"/>
                  </a:lnTo>
                  <a:lnTo>
                    <a:pt x="210312" y="24384"/>
                  </a:lnTo>
                  <a:close/>
                </a:path>
                <a:path w="1219200" h="62864">
                  <a:moveTo>
                    <a:pt x="237744" y="24384"/>
                  </a:moveTo>
                  <a:lnTo>
                    <a:pt x="224028" y="24384"/>
                  </a:lnTo>
                  <a:lnTo>
                    <a:pt x="224028" y="38100"/>
                  </a:lnTo>
                  <a:lnTo>
                    <a:pt x="237744" y="38100"/>
                  </a:lnTo>
                  <a:lnTo>
                    <a:pt x="237744" y="24384"/>
                  </a:lnTo>
                  <a:close/>
                </a:path>
                <a:path w="1219200" h="62864">
                  <a:moveTo>
                    <a:pt x="324612" y="0"/>
                  </a:moveTo>
                  <a:lnTo>
                    <a:pt x="262128" y="0"/>
                  </a:lnTo>
                  <a:lnTo>
                    <a:pt x="262128" y="24384"/>
                  </a:lnTo>
                  <a:lnTo>
                    <a:pt x="252984" y="24384"/>
                  </a:lnTo>
                  <a:lnTo>
                    <a:pt x="252984" y="38100"/>
                  </a:lnTo>
                  <a:lnTo>
                    <a:pt x="262128" y="38100"/>
                  </a:lnTo>
                  <a:lnTo>
                    <a:pt x="262128" y="62484"/>
                  </a:lnTo>
                  <a:lnTo>
                    <a:pt x="324612" y="62484"/>
                  </a:lnTo>
                  <a:lnTo>
                    <a:pt x="324612" y="0"/>
                  </a:lnTo>
                  <a:close/>
                </a:path>
                <a:path w="1219200" h="62864">
                  <a:moveTo>
                    <a:pt x="350520" y="24384"/>
                  </a:moveTo>
                  <a:lnTo>
                    <a:pt x="336804" y="24384"/>
                  </a:lnTo>
                  <a:lnTo>
                    <a:pt x="336804" y="38100"/>
                  </a:lnTo>
                  <a:lnTo>
                    <a:pt x="350520" y="38100"/>
                  </a:lnTo>
                  <a:lnTo>
                    <a:pt x="350520" y="24384"/>
                  </a:lnTo>
                  <a:close/>
                </a:path>
                <a:path w="1219200" h="62864">
                  <a:moveTo>
                    <a:pt x="377952" y="24384"/>
                  </a:moveTo>
                  <a:lnTo>
                    <a:pt x="364236" y="24384"/>
                  </a:lnTo>
                  <a:lnTo>
                    <a:pt x="364236" y="38100"/>
                  </a:lnTo>
                  <a:lnTo>
                    <a:pt x="377952" y="38100"/>
                  </a:lnTo>
                  <a:lnTo>
                    <a:pt x="377952" y="24384"/>
                  </a:lnTo>
                  <a:close/>
                </a:path>
                <a:path w="1219200" h="62864">
                  <a:moveTo>
                    <a:pt x="461759" y="24384"/>
                  </a:moveTo>
                  <a:lnTo>
                    <a:pt x="451104" y="24384"/>
                  </a:lnTo>
                  <a:lnTo>
                    <a:pt x="451104" y="0"/>
                  </a:lnTo>
                  <a:lnTo>
                    <a:pt x="388620" y="0"/>
                  </a:lnTo>
                  <a:lnTo>
                    <a:pt x="388620" y="62484"/>
                  </a:lnTo>
                  <a:lnTo>
                    <a:pt x="451104" y="62484"/>
                  </a:lnTo>
                  <a:lnTo>
                    <a:pt x="451104" y="38100"/>
                  </a:lnTo>
                  <a:lnTo>
                    <a:pt x="461759" y="38100"/>
                  </a:lnTo>
                  <a:lnTo>
                    <a:pt x="461759" y="24384"/>
                  </a:lnTo>
                  <a:close/>
                </a:path>
                <a:path w="1219200" h="62864">
                  <a:moveTo>
                    <a:pt x="490715" y="24384"/>
                  </a:moveTo>
                  <a:lnTo>
                    <a:pt x="476999" y="24384"/>
                  </a:lnTo>
                  <a:lnTo>
                    <a:pt x="476999" y="38100"/>
                  </a:lnTo>
                  <a:lnTo>
                    <a:pt x="490715" y="38100"/>
                  </a:lnTo>
                  <a:lnTo>
                    <a:pt x="490715" y="24384"/>
                  </a:lnTo>
                  <a:close/>
                </a:path>
                <a:path w="1219200" h="62864">
                  <a:moveTo>
                    <a:pt x="577596" y="0"/>
                  </a:moveTo>
                  <a:lnTo>
                    <a:pt x="513588" y="0"/>
                  </a:lnTo>
                  <a:lnTo>
                    <a:pt x="513588" y="24384"/>
                  </a:lnTo>
                  <a:lnTo>
                    <a:pt x="504431" y="24384"/>
                  </a:lnTo>
                  <a:lnTo>
                    <a:pt x="504431" y="38100"/>
                  </a:lnTo>
                  <a:lnTo>
                    <a:pt x="513588" y="38100"/>
                  </a:lnTo>
                  <a:lnTo>
                    <a:pt x="513588" y="62484"/>
                  </a:lnTo>
                  <a:lnTo>
                    <a:pt x="577596" y="62484"/>
                  </a:lnTo>
                  <a:lnTo>
                    <a:pt x="577596" y="0"/>
                  </a:lnTo>
                  <a:close/>
                </a:path>
                <a:path w="1219200" h="62864">
                  <a:moveTo>
                    <a:pt x="601967" y="24384"/>
                  </a:moveTo>
                  <a:lnTo>
                    <a:pt x="588251" y="24384"/>
                  </a:lnTo>
                  <a:lnTo>
                    <a:pt x="588251" y="38100"/>
                  </a:lnTo>
                  <a:lnTo>
                    <a:pt x="601967" y="38100"/>
                  </a:lnTo>
                  <a:lnTo>
                    <a:pt x="601967" y="24384"/>
                  </a:lnTo>
                  <a:close/>
                </a:path>
                <a:path w="1219200" h="62864">
                  <a:moveTo>
                    <a:pt x="630923" y="24384"/>
                  </a:moveTo>
                  <a:lnTo>
                    <a:pt x="615683" y="24384"/>
                  </a:lnTo>
                  <a:lnTo>
                    <a:pt x="615683" y="38100"/>
                  </a:lnTo>
                  <a:lnTo>
                    <a:pt x="630923" y="38100"/>
                  </a:lnTo>
                  <a:lnTo>
                    <a:pt x="630923" y="24384"/>
                  </a:lnTo>
                  <a:close/>
                </a:path>
                <a:path w="1219200" h="62864">
                  <a:moveTo>
                    <a:pt x="714743" y="24384"/>
                  </a:moveTo>
                  <a:lnTo>
                    <a:pt x="702564" y="24384"/>
                  </a:lnTo>
                  <a:lnTo>
                    <a:pt x="702564" y="0"/>
                  </a:lnTo>
                  <a:lnTo>
                    <a:pt x="640080" y="0"/>
                  </a:lnTo>
                  <a:lnTo>
                    <a:pt x="640080" y="62484"/>
                  </a:lnTo>
                  <a:lnTo>
                    <a:pt x="702564" y="62484"/>
                  </a:lnTo>
                  <a:lnTo>
                    <a:pt x="702564" y="38100"/>
                  </a:lnTo>
                  <a:lnTo>
                    <a:pt x="714743" y="38100"/>
                  </a:lnTo>
                  <a:lnTo>
                    <a:pt x="714743" y="24384"/>
                  </a:lnTo>
                  <a:close/>
                </a:path>
                <a:path w="1219200" h="62864">
                  <a:moveTo>
                    <a:pt x="742175" y="24384"/>
                  </a:moveTo>
                  <a:lnTo>
                    <a:pt x="728459" y="24384"/>
                  </a:lnTo>
                  <a:lnTo>
                    <a:pt x="728459" y="38100"/>
                  </a:lnTo>
                  <a:lnTo>
                    <a:pt x="742175" y="38100"/>
                  </a:lnTo>
                  <a:lnTo>
                    <a:pt x="742175" y="24384"/>
                  </a:lnTo>
                  <a:close/>
                </a:path>
                <a:path w="1219200" h="62864">
                  <a:moveTo>
                    <a:pt x="829056" y="0"/>
                  </a:moveTo>
                  <a:lnTo>
                    <a:pt x="766572" y="0"/>
                  </a:lnTo>
                  <a:lnTo>
                    <a:pt x="766572" y="24384"/>
                  </a:lnTo>
                  <a:lnTo>
                    <a:pt x="755891" y="24384"/>
                  </a:lnTo>
                  <a:lnTo>
                    <a:pt x="755891" y="38100"/>
                  </a:lnTo>
                  <a:lnTo>
                    <a:pt x="766572" y="38100"/>
                  </a:lnTo>
                  <a:lnTo>
                    <a:pt x="766572" y="62484"/>
                  </a:lnTo>
                  <a:lnTo>
                    <a:pt x="829056" y="62484"/>
                  </a:lnTo>
                  <a:lnTo>
                    <a:pt x="829056" y="0"/>
                  </a:lnTo>
                  <a:close/>
                </a:path>
                <a:path w="1219200" h="62864">
                  <a:moveTo>
                    <a:pt x="854951" y="24384"/>
                  </a:moveTo>
                  <a:lnTo>
                    <a:pt x="839711" y="24384"/>
                  </a:lnTo>
                  <a:lnTo>
                    <a:pt x="839711" y="38100"/>
                  </a:lnTo>
                  <a:lnTo>
                    <a:pt x="854951" y="38100"/>
                  </a:lnTo>
                  <a:lnTo>
                    <a:pt x="854951" y="24384"/>
                  </a:lnTo>
                  <a:close/>
                </a:path>
                <a:path w="1219200" h="62864">
                  <a:moveTo>
                    <a:pt x="882383" y="24384"/>
                  </a:moveTo>
                  <a:lnTo>
                    <a:pt x="868667" y="24384"/>
                  </a:lnTo>
                  <a:lnTo>
                    <a:pt x="868667" y="38100"/>
                  </a:lnTo>
                  <a:lnTo>
                    <a:pt x="882383" y="38100"/>
                  </a:lnTo>
                  <a:lnTo>
                    <a:pt x="882383" y="24384"/>
                  </a:lnTo>
                  <a:close/>
                </a:path>
                <a:path w="1219200" h="62864">
                  <a:moveTo>
                    <a:pt x="966203" y="24384"/>
                  </a:moveTo>
                  <a:lnTo>
                    <a:pt x="955535" y="24384"/>
                  </a:lnTo>
                  <a:lnTo>
                    <a:pt x="955535" y="0"/>
                  </a:lnTo>
                  <a:lnTo>
                    <a:pt x="891527" y="0"/>
                  </a:lnTo>
                  <a:lnTo>
                    <a:pt x="891527" y="62484"/>
                  </a:lnTo>
                  <a:lnTo>
                    <a:pt x="955535" y="62484"/>
                  </a:lnTo>
                  <a:lnTo>
                    <a:pt x="955535" y="38100"/>
                  </a:lnTo>
                  <a:lnTo>
                    <a:pt x="966203" y="38100"/>
                  </a:lnTo>
                  <a:lnTo>
                    <a:pt x="966203" y="24384"/>
                  </a:lnTo>
                  <a:close/>
                </a:path>
                <a:path w="1219200" h="62864">
                  <a:moveTo>
                    <a:pt x="995159" y="24384"/>
                  </a:moveTo>
                  <a:lnTo>
                    <a:pt x="979919" y="24384"/>
                  </a:lnTo>
                  <a:lnTo>
                    <a:pt x="979919" y="38100"/>
                  </a:lnTo>
                  <a:lnTo>
                    <a:pt x="995159" y="38100"/>
                  </a:lnTo>
                  <a:lnTo>
                    <a:pt x="995159" y="24384"/>
                  </a:lnTo>
                  <a:close/>
                </a:path>
                <a:path w="1219200" h="62864">
                  <a:moveTo>
                    <a:pt x="1080503" y="0"/>
                  </a:moveTo>
                  <a:lnTo>
                    <a:pt x="1018019" y="0"/>
                  </a:lnTo>
                  <a:lnTo>
                    <a:pt x="1018019" y="24384"/>
                  </a:lnTo>
                  <a:lnTo>
                    <a:pt x="1008875" y="24384"/>
                  </a:lnTo>
                  <a:lnTo>
                    <a:pt x="1008875" y="38100"/>
                  </a:lnTo>
                  <a:lnTo>
                    <a:pt x="1018019" y="38100"/>
                  </a:lnTo>
                  <a:lnTo>
                    <a:pt x="1018019" y="62484"/>
                  </a:lnTo>
                  <a:lnTo>
                    <a:pt x="1080503" y="62484"/>
                  </a:lnTo>
                  <a:lnTo>
                    <a:pt x="1080503" y="0"/>
                  </a:lnTo>
                  <a:close/>
                </a:path>
                <a:path w="1219200" h="62864">
                  <a:moveTo>
                    <a:pt x="1106411" y="24384"/>
                  </a:moveTo>
                  <a:lnTo>
                    <a:pt x="1092695" y="24384"/>
                  </a:lnTo>
                  <a:lnTo>
                    <a:pt x="1092695" y="38100"/>
                  </a:lnTo>
                  <a:lnTo>
                    <a:pt x="1106411" y="38100"/>
                  </a:lnTo>
                  <a:lnTo>
                    <a:pt x="1106411" y="24384"/>
                  </a:lnTo>
                  <a:close/>
                </a:path>
                <a:path w="1219200" h="62864">
                  <a:moveTo>
                    <a:pt x="1133843" y="24384"/>
                  </a:moveTo>
                  <a:lnTo>
                    <a:pt x="1120127" y="24384"/>
                  </a:lnTo>
                  <a:lnTo>
                    <a:pt x="1120127" y="38100"/>
                  </a:lnTo>
                  <a:lnTo>
                    <a:pt x="1133843" y="38100"/>
                  </a:lnTo>
                  <a:lnTo>
                    <a:pt x="1133843" y="24384"/>
                  </a:lnTo>
                  <a:close/>
                </a:path>
                <a:path w="1219200" h="62864">
                  <a:moveTo>
                    <a:pt x="1162799" y="24384"/>
                  </a:moveTo>
                  <a:lnTo>
                    <a:pt x="1149083" y="24384"/>
                  </a:lnTo>
                  <a:lnTo>
                    <a:pt x="1149083" y="38100"/>
                  </a:lnTo>
                  <a:lnTo>
                    <a:pt x="1162799" y="38100"/>
                  </a:lnTo>
                  <a:lnTo>
                    <a:pt x="1162799" y="24384"/>
                  </a:lnTo>
                  <a:close/>
                </a:path>
                <a:path w="1219200" h="62864">
                  <a:moveTo>
                    <a:pt x="1190231" y="24384"/>
                  </a:moveTo>
                  <a:lnTo>
                    <a:pt x="1176515" y="24384"/>
                  </a:lnTo>
                  <a:lnTo>
                    <a:pt x="1176515" y="38100"/>
                  </a:lnTo>
                  <a:lnTo>
                    <a:pt x="1190231" y="38100"/>
                  </a:lnTo>
                  <a:lnTo>
                    <a:pt x="1190231" y="24384"/>
                  </a:lnTo>
                  <a:close/>
                </a:path>
                <a:path w="1219200" h="62864">
                  <a:moveTo>
                    <a:pt x="1219187" y="24384"/>
                  </a:moveTo>
                  <a:lnTo>
                    <a:pt x="1203947" y="24384"/>
                  </a:lnTo>
                  <a:lnTo>
                    <a:pt x="1203947" y="38100"/>
                  </a:lnTo>
                  <a:lnTo>
                    <a:pt x="1219187" y="38100"/>
                  </a:lnTo>
                  <a:lnTo>
                    <a:pt x="1219187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9282" y="6056949"/>
            <a:ext cx="617737" cy="588918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2675176" y="5804252"/>
            <a:ext cx="1556438" cy="322646"/>
          </a:xfrm>
          <a:prstGeom prst="rect">
            <a:avLst/>
          </a:prstGeom>
          <a:ln w="27431">
            <a:solidFill>
              <a:srgbClr val="339966"/>
            </a:solidFill>
          </a:ln>
        </p:spPr>
        <p:txBody>
          <a:bodyPr vert="horz" wrap="square" lIns="0" tIns="50095" rIns="0" bIns="0" rtlCol="0">
            <a:spAutoFit/>
          </a:bodyPr>
          <a:lstStyle/>
          <a:p>
            <a:pPr marL="90979">
              <a:spcBef>
                <a:spcPts val="394"/>
              </a:spcBef>
            </a:pPr>
            <a:r>
              <a:rPr sz="1768" spc="14" dirty="0">
                <a:latin typeface="Tahoma"/>
                <a:cs typeface="Tahoma"/>
              </a:rPr>
              <a:t>caso</a:t>
            </a:r>
            <a:r>
              <a:rPr sz="1768" spc="-32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teste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63079" y="3898522"/>
            <a:ext cx="4386586" cy="2091373"/>
          </a:xfrm>
          <a:custGeom>
            <a:avLst/>
            <a:gdLst/>
            <a:ahLst/>
            <a:cxnLst/>
            <a:rect l="l" t="t" r="r" b="b"/>
            <a:pathLst>
              <a:path w="4837430" h="2306320">
                <a:moveTo>
                  <a:pt x="1005839" y="2305812"/>
                </a:moveTo>
                <a:lnTo>
                  <a:pt x="0" y="2305812"/>
                </a:lnTo>
                <a:lnTo>
                  <a:pt x="0" y="0"/>
                </a:lnTo>
                <a:lnTo>
                  <a:pt x="252983" y="0"/>
                </a:lnTo>
              </a:path>
              <a:path w="4837430" h="2306320">
                <a:moveTo>
                  <a:pt x="2721864" y="2305812"/>
                </a:moveTo>
                <a:lnTo>
                  <a:pt x="4837176" y="2305812"/>
                </a:lnTo>
                <a:lnTo>
                  <a:pt x="4837176" y="1021080"/>
                </a:lnTo>
              </a:path>
            </a:pathLst>
          </a:custGeom>
          <a:ln w="10668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2868728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759" y="2051748"/>
            <a:ext cx="6853393" cy="2046665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354128" marR="221114" indent="-343188">
              <a:lnSpc>
                <a:spcPct val="100899"/>
              </a:lnSpc>
              <a:spcBef>
                <a:spcPts val="82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3174" spc="14" dirty="0">
                <a:latin typeface="Tahoma"/>
                <a:cs typeface="Tahoma"/>
              </a:rPr>
              <a:t>Ammann</a:t>
            </a:r>
            <a:r>
              <a:rPr sz="3174" spc="23" dirty="0">
                <a:latin typeface="Tahoma"/>
                <a:cs typeface="Tahoma"/>
              </a:rPr>
              <a:t> </a:t>
            </a:r>
            <a:r>
              <a:rPr sz="3174" spc="14" dirty="0">
                <a:latin typeface="Tahoma"/>
                <a:cs typeface="Tahoma"/>
              </a:rPr>
              <a:t>&amp;</a:t>
            </a:r>
            <a:r>
              <a:rPr sz="3174" spc="5" dirty="0">
                <a:latin typeface="Tahoma"/>
                <a:cs typeface="Tahoma"/>
              </a:rPr>
              <a:t> Offutt.</a:t>
            </a:r>
            <a:r>
              <a:rPr sz="3174" spc="4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“Introduction</a:t>
            </a:r>
            <a:r>
              <a:rPr sz="3174" spc="23" dirty="0">
                <a:latin typeface="Tahoma"/>
                <a:cs typeface="Tahoma"/>
              </a:rPr>
              <a:t> </a:t>
            </a:r>
            <a:r>
              <a:rPr sz="3174" dirty="0">
                <a:latin typeface="Tahoma"/>
                <a:cs typeface="Tahoma"/>
              </a:rPr>
              <a:t>to </a:t>
            </a:r>
            <a:r>
              <a:rPr sz="3174" spc="-979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Software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Testing”.</a:t>
            </a:r>
            <a:r>
              <a:rPr sz="3174" spc="50" dirty="0">
                <a:latin typeface="Tahoma"/>
                <a:cs typeface="Tahoma"/>
              </a:rPr>
              <a:t> </a:t>
            </a:r>
            <a:r>
              <a:rPr sz="3174" dirty="0">
                <a:latin typeface="Tahoma"/>
                <a:cs typeface="Tahoma"/>
              </a:rPr>
              <a:t>2016,</a:t>
            </a:r>
            <a:r>
              <a:rPr sz="3174" spc="50" dirty="0">
                <a:latin typeface="Tahoma"/>
                <a:cs typeface="Tahoma"/>
              </a:rPr>
              <a:t> </a:t>
            </a:r>
            <a:r>
              <a:rPr sz="3174" spc="14" dirty="0">
                <a:latin typeface="Tahoma"/>
                <a:cs typeface="Tahoma"/>
              </a:rPr>
              <a:t>cap</a:t>
            </a:r>
            <a:r>
              <a:rPr sz="3174" spc="18" dirty="0">
                <a:latin typeface="Tahoma"/>
                <a:cs typeface="Tahoma"/>
              </a:rPr>
              <a:t> </a:t>
            </a:r>
            <a:r>
              <a:rPr sz="3174" spc="-5" dirty="0">
                <a:latin typeface="Tahoma"/>
                <a:cs typeface="Tahoma"/>
              </a:rPr>
              <a:t>2.</a:t>
            </a:r>
            <a:endParaRPr sz="3174">
              <a:latin typeface="Tahoma"/>
              <a:cs typeface="Tahoma"/>
            </a:endParaRPr>
          </a:p>
          <a:p>
            <a:pPr marL="354128" marR="4607" indent="-343188">
              <a:lnSpc>
                <a:spcPct val="100899"/>
              </a:lnSpc>
              <a:spcBef>
                <a:spcPts val="757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3174" spc="5" dirty="0">
                <a:latin typeface="Tahoma"/>
                <a:cs typeface="Tahoma"/>
              </a:rPr>
              <a:t>Brian</a:t>
            </a:r>
            <a:r>
              <a:rPr sz="3174" spc="-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Marick.</a:t>
            </a:r>
            <a:r>
              <a:rPr sz="3174" spc="18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“The</a:t>
            </a:r>
            <a:r>
              <a:rPr sz="3174" spc="36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Craft</a:t>
            </a:r>
            <a:r>
              <a:rPr sz="3174" spc="9" dirty="0">
                <a:latin typeface="Tahoma"/>
                <a:cs typeface="Tahoma"/>
              </a:rPr>
              <a:t> </a:t>
            </a:r>
            <a:r>
              <a:rPr sz="3174" spc="18" dirty="0">
                <a:latin typeface="Tahoma"/>
                <a:cs typeface="Tahoma"/>
              </a:rPr>
              <a:t>of</a:t>
            </a:r>
            <a:r>
              <a:rPr sz="3174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Software </a:t>
            </a:r>
            <a:r>
              <a:rPr sz="3174" spc="-979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Testing”.</a:t>
            </a:r>
            <a:r>
              <a:rPr sz="3174" spc="4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Prentice</a:t>
            </a:r>
            <a:r>
              <a:rPr sz="3174" spc="36" dirty="0">
                <a:latin typeface="Tahoma"/>
                <a:cs typeface="Tahoma"/>
              </a:rPr>
              <a:t> </a:t>
            </a:r>
            <a:r>
              <a:rPr sz="3174" dirty="0">
                <a:latin typeface="Tahoma"/>
                <a:cs typeface="Tahoma"/>
              </a:rPr>
              <a:t>Hall</a:t>
            </a:r>
            <a:r>
              <a:rPr sz="3174" spc="27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Inc.,</a:t>
            </a:r>
            <a:r>
              <a:rPr sz="3174" spc="18" dirty="0">
                <a:latin typeface="Tahoma"/>
                <a:cs typeface="Tahoma"/>
              </a:rPr>
              <a:t> </a:t>
            </a:r>
            <a:r>
              <a:rPr sz="3174" spc="5" dirty="0">
                <a:latin typeface="Tahoma"/>
                <a:cs typeface="Tahoma"/>
              </a:rPr>
              <a:t>1995.</a:t>
            </a:r>
            <a:endParaRPr sz="3174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6" y="950107"/>
            <a:ext cx="4001940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Mais</a:t>
            </a:r>
            <a:r>
              <a:rPr spc="-68" dirty="0"/>
              <a:t> </a:t>
            </a:r>
            <a:r>
              <a:rPr dirty="0"/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3999" y="1999392"/>
            <a:ext cx="8253784" cy="3379230"/>
          </a:xfrm>
          <a:prstGeom prst="rect">
            <a:avLst/>
          </a:prstGeom>
        </p:spPr>
        <p:txBody>
          <a:bodyPr vert="horz" wrap="square" lIns="0" tIns="63916" rIns="0" bIns="0" rtlCol="0">
            <a:spAutoFit/>
          </a:bodyPr>
          <a:lstStyle/>
          <a:p>
            <a:pPr marL="354128" indent="-343188">
              <a:spcBef>
                <a:spcPts val="503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spc="-5" dirty="0">
                <a:latin typeface="Tahoma"/>
                <a:cs typeface="Tahoma"/>
              </a:rPr>
              <a:t>Sobre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oráculos</a:t>
            </a:r>
            <a:r>
              <a:rPr sz="2403" spc="-32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teste</a:t>
            </a:r>
            <a:endParaRPr sz="2403" dirty="0">
              <a:latin typeface="Tahoma"/>
              <a:cs typeface="Tahoma"/>
            </a:endParaRPr>
          </a:p>
          <a:p>
            <a:pPr marL="737047" marR="4607" lvl="1" indent="-268331">
              <a:lnSpc>
                <a:spcPts val="2403"/>
              </a:lnSpc>
              <a:spcBef>
                <a:spcPts val="558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995" dirty="0">
                <a:latin typeface="Tahoma"/>
                <a:cs typeface="Tahoma"/>
              </a:rPr>
              <a:t>Robert                            Binder.                           </a:t>
            </a:r>
            <a:r>
              <a:rPr sz="2086" i="1" dirty="0">
                <a:latin typeface="Verdana"/>
                <a:cs typeface="Verdana"/>
              </a:rPr>
              <a:t>Testingobject-orientedsystems:models,patterns,  andtools</a:t>
            </a:r>
            <a:r>
              <a:rPr sz="1995" dirty="0">
                <a:latin typeface="Tahoma"/>
                <a:cs typeface="Tahoma"/>
              </a:rPr>
              <a:t>. Editora Addison-Wesley Professional, 2000. Cap. 18</a:t>
            </a:r>
          </a:p>
          <a:p>
            <a:pPr marL="754897" marR="244723" lvl="1" indent="-286182">
              <a:lnSpc>
                <a:spcPct val="100499"/>
              </a:lnSpc>
              <a:spcBef>
                <a:spcPts val="345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Howden,</a:t>
            </a:r>
            <a:r>
              <a:rPr sz="1995" spc="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W.E.</a:t>
            </a:r>
            <a:r>
              <a:rPr sz="1995" spc="-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(July</a:t>
            </a:r>
            <a:r>
              <a:rPr sz="1995" spc="-18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spc="-5" dirty="0">
                <a:solidFill>
                  <a:srgbClr val="212121"/>
                </a:solidFill>
                <a:latin typeface="Arial MT"/>
                <a:cs typeface="Arial MT"/>
              </a:rPr>
              <a:t>1978).</a:t>
            </a:r>
            <a:r>
              <a:rPr sz="1995" spc="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spc="-5" dirty="0">
                <a:solidFill>
                  <a:srgbClr val="212121"/>
                </a:solidFill>
                <a:latin typeface="Arial MT"/>
                <a:cs typeface="Arial MT"/>
              </a:rPr>
              <a:t>"Theoretical</a:t>
            </a:r>
            <a:r>
              <a:rPr sz="1995" spc="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995" spc="-5" dirty="0">
                <a:solidFill>
                  <a:srgbClr val="212121"/>
                </a:solidFill>
                <a:latin typeface="Arial MT"/>
                <a:cs typeface="Arial MT"/>
              </a:rPr>
              <a:t> Empirical</a:t>
            </a:r>
            <a:r>
              <a:rPr sz="1995" spc="18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Studies</a:t>
            </a:r>
            <a:r>
              <a:rPr sz="1995" spc="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spc="-5" dirty="0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sz="1995" spc="-54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spc="-5" dirty="0">
                <a:solidFill>
                  <a:srgbClr val="212121"/>
                </a:solidFill>
                <a:latin typeface="Arial MT"/>
                <a:cs typeface="Arial MT"/>
              </a:rPr>
              <a:t>Program </a:t>
            </a: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Testing".</a:t>
            </a:r>
            <a:r>
              <a:rPr sz="1995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i="1" dirty="0">
                <a:solidFill>
                  <a:srgbClr val="212121"/>
                </a:solidFill>
                <a:latin typeface="Arial"/>
                <a:cs typeface="Arial"/>
              </a:rPr>
              <a:t>IEEE</a:t>
            </a:r>
            <a:r>
              <a:rPr sz="1995" i="1" spc="-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95" i="1" dirty="0">
                <a:solidFill>
                  <a:srgbClr val="212121"/>
                </a:solidFill>
                <a:latin typeface="Arial"/>
                <a:cs typeface="Arial"/>
              </a:rPr>
              <a:t>Transactions </a:t>
            </a:r>
            <a:r>
              <a:rPr sz="1995" i="1" spc="5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995" i="1" spc="-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95" i="1" dirty="0">
                <a:solidFill>
                  <a:srgbClr val="212121"/>
                </a:solidFill>
                <a:latin typeface="Arial"/>
                <a:cs typeface="Arial"/>
              </a:rPr>
              <a:t>Software</a:t>
            </a:r>
            <a:endParaRPr sz="1995" dirty="0">
              <a:latin typeface="Arial"/>
              <a:cs typeface="Arial"/>
            </a:endParaRPr>
          </a:p>
          <a:p>
            <a:pPr marL="754897">
              <a:spcBef>
                <a:spcPts val="9"/>
              </a:spcBef>
            </a:pPr>
            <a:r>
              <a:rPr sz="1995" i="1" dirty="0">
                <a:solidFill>
                  <a:srgbClr val="212121"/>
                </a:solidFill>
                <a:latin typeface="Arial"/>
                <a:cs typeface="Arial"/>
              </a:rPr>
              <a:t>Engineering</a:t>
            </a: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r>
              <a:rPr sz="1995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b="1" dirty="0">
                <a:solidFill>
                  <a:srgbClr val="212121"/>
                </a:solidFill>
                <a:latin typeface="Arial"/>
                <a:cs typeface="Arial"/>
              </a:rPr>
              <a:t>4</a:t>
            </a:r>
            <a:r>
              <a:rPr sz="1995" b="1" spc="-1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95" spc="-5" dirty="0">
                <a:solidFill>
                  <a:srgbClr val="212121"/>
                </a:solidFill>
                <a:latin typeface="Arial MT"/>
                <a:cs typeface="Arial MT"/>
              </a:rPr>
              <a:t>(4):</a:t>
            </a:r>
            <a:r>
              <a:rPr sz="1995" spc="-27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spc="-5" dirty="0">
                <a:solidFill>
                  <a:srgbClr val="212121"/>
                </a:solidFill>
                <a:latin typeface="Arial MT"/>
                <a:cs typeface="Arial MT"/>
              </a:rPr>
              <a:t>293–298.</a:t>
            </a:r>
            <a:endParaRPr sz="1995" dirty="0">
              <a:latin typeface="Arial MT"/>
              <a:cs typeface="Arial MT"/>
            </a:endParaRPr>
          </a:p>
          <a:p>
            <a:pPr marL="754897" marR="102496" lvl="1" indent="-286182">
              <a:lnSpc>
                <a:spcPct val="100499"/>
              </a:lnSpc>
              <a:spcBef>
                <a:spcPts val="467"/>
              </a:spcBef>
              <a:buClr>
                <a:srgbClr val="C380CF"/>
              </a:buClr>
              <a:buSzPct val="54545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Weyuker,</a:t>
            </a:r>
            <a:r>
              <a:rPr sz="1995" spc="-18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Elaine</a:t>
            </a:r>
            <a:r>
              <a:rPr sz="1995" spc="1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J.;</a:t>
            </a:r>
            <a:r>
              <a:rPr sz="1995" spc="-18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spc="-5" dirty="0">
                <a:solidFill>
                  <a:srgbClr val="212121"/>
                </a:solidFill>
                <a:latin typeface="Arial MT"/>
                <a:cs typeface="Arial MT"/>
              </a:rPr>
              <a:t>"The</a:t>
            </a:r>
            <a:r>
              <a:rPr sz="1995" spc="1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spc="-5" dirty="0">
                <a:solidFill>
                  <a:srgbClr val="212121"/>
                </a:solidFill>
                <a:latin typeface="Arial MT"/>
                <a:cs typeface="Arial MT"/>
              </a:rPr>
              <a:t>Oracle</a:t>
            </a:r>
            <a:r>
              <a:rPr sz="1995" spc="1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Assumption</a:t>
            </a:r>
            <a:r>
              <a:rPr sz="1995" spc="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spc="-5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995" spc="-1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spc="-5" dirty="0">
                <a:solidFill>
                  <a:srgbClr val="212121"/>
                </a:solidFill>
                <a:latin typeface="Arial MT"/>
                <a:cs typeface="Arial MT"/>
              </a:rPr>
              <a:t>Program</a:t>
            </a: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 Testing", </a:t>
            </a:r>
            <a:r>
              <a:rPr sz="1995" spc="-54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in </a:t>
            </a:r>
            <a:r>
              <a:rPr sz="1995" i="1" dirty="0">
                <a:solidFill>
                  <a:srgbClr val="212121"/>
                </a:solidFill>
                <a:latin typeface="Arial"/>
                <a:cs typeface="Arial"/>
              </a:rPr>
              <a:t>Proceedings </a:t>
            </a:r>
            <a:r>
              <a:rPr sz="1995" i="1" spc="-5" dirty="0">
                <a:solidFill>
                  <a:srgbClr val="212121"/>
                </a:solidFill>
                <a:latin typeface="Arial"/>
                <a:cs typeface="Arial"/>
              </a:rPr>
              <a:t>of the </a:t>
            </a:r>
            <a:r>
              <a:rPr sz="1995" i="1" dirty="0">
                <a:solidFill>
                  <a:srgbClr val="212121"/>
                </a:solidFill>
                <a:latin typeface="Arial"/>
                <a:cs typeface="Arial"/>
              </a:rPr>
              <a:t>13th </a:t>
            </a:r>
            <a:r>
              <a:rPr sz="1995" i="1" spc="-5" dirty="0">
                <a:solidFill>
                  <a:srgbClr val="212121"/>
                </a:solidFill>
                <a:latin typeface="Arial"/>
                <a:cs typeface="Arial"/>
              </a:rPr>
              <a:t>International </a:t>
            </a:r>
            <a:r>
              <a:rPr sz="1995" i="1" dirty="0">
                <a:solidFill>
                  <a:srgbClr val="212121"/>
                </a:solidFill>
                <a:latin typeface="Arial"/>
                <a:cs typeface="Arial"/>
              </a:rPr>
              <a:t>Conference </a:t>
            </a:r>
            <a:r>
              <a:rPr sz="1995" i="1" spc="5" dirty="0">
                <a:solidFill>
                  <a:srgbClr val="212121"/>
                </a:solidFill>
                <a:latin typeface="Arial"/>
                <a:cs typeface="Arial"/>
              </a:rPr>
              <a:t>on </a:t>
            </a:r>
            <a:r>
              <a:rPr sz="1995" i="1" dirty="0">
                <a:solidFill>
                  <a:srgbClr val="212121"/>
                </a:solidFill>
                <a:latin typeface="Arial"/>
                <a:cs typeface="Arial"/>
              </a:rPr>
              <a:t>System </a:t>
            </a:r>
            <a:r>
              <a:rPr sz="1995" i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95" i="1" dirty="0">
                <a:solidFill>
                  <a:srgbClr val="212121"/>
                </a:solidFill>
                <a:latin typeface="Arial"/>
                <a:cs typeface="Arial"/>
              </a:rPr>
              <a:t>Sciences</a:t>
            </a:r>
            <a:r>
              <a:rPr sz="1995" i="1" spc="18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95" i="1" dirty="0">
                <a:solidFill>
                  <a:srgbClr val="212121"/>
                </a:solidFill>
                <a:latin typeface="Arial"/>
                <a:cs typeface="Arial"/>
              </a:rPr>
              <a:t>(ICSS),</a:t>
            </a:r>
            <a:r>
              <a:rPr sz="1995" i="1" spc="-32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95" i="1" dirty="0">
                <a:solidFill>
                  <a:srgbClr val="212121"/>
                </a:solidFill>
                <a:latin typeface="Arial"/>
                <a:cs typeface="Arial"/>
              </a:rPr>
              <a:t>Honolulu,</a:t>
            </a:r>
            <a:r>
              <a:rPr sz="1995" i="1" spc="27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95" i="1" dirty="0">
                <a:solidFill>
                  <a:srgbClr val="212121"/>
                </a:solidFill>
                <a:latin typeface="Arial"/>
                <a:cs typeface="Arial"/>
              </a:rPr>
              <a:t>HI,</a:t>
            </a:r>
            <a:r>
              <a:rPr sz="1995" i="1" spc="-32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95" i="1" spc="-5" dirty="0">
                <a:solidFill>
                  <a:srgbClr val="212121"/>
                </a:solidFill>
                <a:latin typeface="Arial"/>
                <a:cs typeface="Arial"/>
              </a:rPr>
              <a:t>January</a:t>
            </a:r>
            <a:r>
              <a:rPr sz="1995" i="1" spc="23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95" i="1" spc="-5" dirty="0">
                <a:solidFill>
                  <a:srgbClr val="212121"/>
                </a:solidFill>
                <a:latin typeface="Arial"/>
                <a:cs typeface="Arial"/>
              </a:rPr>
              <a:t>1980</a:t>
            </a:r>
            <a:r>
              <a:rPr sz="1995" spc="-5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995" spc="-14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dirty="0">
                <a:solidFill>
                  <a:srgbClr val="212121"/>
                </a:solidFill>
                <a:latin typeface="Arial MT"/>
                <a:cs typeface="Arial MT"/>
              </a:rPr>
              <a:t>pp.</a:t>
            </a:r>
            <a:r>
              <a:rPr sz="1995" spc="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995" spc="-5" dirty="0">
                <a:solidFill>
                  <a:srgbClr val="212121"/>
                </a:solidFill>
                <a:latin typeface="Arial MT"/>
                <a:cs typeface="Arial MT"/>
              </a:rPr>
              <a:t>44-49.</a:t>
            </a:r>
            <a:endParaRPr sz="1995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4510963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E</a:t>
            </a:r>
            <a:r>
              <a:rPr spc="-45" dirty="0"/>
              <a:t> </a:t>
            </a:r>
            <a:r>
              <a:rPr spc="5" dirty="0"/>
              <a:t>mais</a:t>
            </a:r>
            <a:r>
              <a:rPr spc="-18" dirty="0"/>
              <a:t> </a:t>
            </a:r>
            <a:r>
              <a:rPr spc="-9" dirty="0"/>
              <a:t>algumas</a:t>
            </a:r>
            <a:r>
              <a:rPr spc="23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782" y="1978303"/>
            <a:ext cx="8275090" cy="3576945"/>
          </a:xfrm>
          <a:prstGeom prst="rect">
            <a:avLst/>
          </a:prstGeom>
        </p:spPr>
        <p:txBody>
          <a:bodyPr vert="horz" wrap="square" lIns="0" tIns="85221" rIns="0" bIns="0" rtlCol="0">
            <a:spAutoFit/>
          </a:bodyPr>
          <a:lstStyle/>
          <a:p>
            <a:pPr marL="354128" indent="-343188">
              <a:spcBef>
                <a:spcPts val="671"/>
              </a:spcBef>
              <a:buClr>
                <a:srgbClr val="75B649"/>
              </a:buClr>
              <a:buSzPct val="5849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403" spc="-5" dirty="0">
                <a:latin typeface="Tahoma"/>
                <a:cs typeface="Tahoma"/>
              </a:rPr>
              <a:t>Sobre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testes </a:t>
            </a:r>
            <a:r>
              <a:rPr sz="2403" spc="-5" dirty="0">
                <a:latin typeface="Tahoma"/>
                <a:cs typeface="Tahoma"/>
              </a:rPr>
              <a:t>exploratórios:</a:t>
            </a:r>
            <a:endParaRPr sz="2403">
              <a:latin typeface="Tahoma"/>
              <a:cs typeface="Tahoma"/>
            </a:endParaRPr>
          </a:p>
          <a:p>
            <a:pPr marL="754897" marR="387526" lvl="1" indent="-286182">
              <a:lnSpc>
                <a:spcPct val="101299"/>
              </a:lnSpc>
              <a:spcBef>
                <a:spcPts val="657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754322" algn="l"/>
                <a:tab pos="755472" algn="l"/>
              </a:tabLst>
            </a:pPr>
            <a:r>
              <a:rPr sz="2766" spc="9" dirty="0">
                <a:latin typeface="Tahoma"/>
                <a:cs typeface="Tahoma"/>
              </a:rPr>
              <a:t>Bach,</a:t>
            </a:r>
            <a:r>
              <a:rPr sz="2766" spc="27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James.</a:t>
            </a:r>
            <a:r>
              <a:rPr sz="2766" spc="32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"Exploratory</a:t>
            </a:r>
            <a:r>
              <a:rPr sz="2766" spc="73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testing</a:t>
            </a:r>
            <a:r>
              <a:rPr sz="2766" spc="32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explained." </a:t>
            </a:r>
            <a:r>
              <a:rPr sz="2766" spc="-852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(2003).</a:t>
            </a:r>
            <a:endParaRPr sz="2766">
              <a:latin typeface="Tahoma"/>
              <a:cs typeface="Tahoma"/>
            </a:endParaRPr>
          </a:p>
          <a:p>
            <a:pPr marL="754897" marR="4607">
              <a:lnSpc>
                <a:spcPts val="2403"/>
              </a:lnSpc>
              <a:spcBef>
                <a:spcPts val="82"/>
              </a:spcBef>
              <a:tabLst>
                <a:tab pos="3674870" algn="l"/>
              </a:tabLst>
            </a:pPr>
            <a:r>
              <a:rPr sz="1995" u="heavy" spc="-5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Tahoma"/>
                <a:cs typeface="Tahoma"/>
              </a:rPr>
              <a:t>https://people.eecs.ku.edu/~hossein/Teaching/Fa07/814/Resource </a:t>
            </a:r>
            <a:r>
              <a:rPr sz="1995" spc="-612" dirty="0">
                <a:solidFill>
                  <a:srgbClr val="C380CF"/>
                </a:solidFill>
                <a:latin typeface="Tahoma"/>
                <a:cs typeface="Tahoma"/>
              </a:rPr>
              <a:t> </a:t>
            </a:r>
            <a:r>
              <a:rPr sz="1995" u="heavy" dirty="0">
                <a:solidFill>
                  <a:srgbClr val="C380CF"/>
                </a:solidFill>
                <a:uFill>
                  <a:solidFill>
                    <a:srgbClr val="C380CF"/>
                  </a:solidFill>
                </a:uFill>
                <a:latin typeface="Tahoma"/>
                <a:cs typeface="Tahoma"/>
              </a:rPr>
              <a:t>s/exploratory-testing.pdf</a:t>
            </a:r>
            <a:r>
              <a:rPr sz="1995" dirty="0">
                <a:solidFill>
                  <a:srgbClr val="C380CF"/>
                </a:solidFill>
                <a:latin typeface="Tahoma"/>
                <a:cs typeface="Tahoma"/>
              </a:rPr>
              <a:t>	</a:t>
            </a:r>
            <a:r>
              <a:rPr sz="1995" dirty="0">
                <a:latin typeface="Tahoma"/>
                <a:cs typeface="Tahoma"/>
              </a:rPr>
              <a:t>acesso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em</a:t>
            </a:r>
            <a:r>
              <a:rPr sz="1995" spc="-23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mar/2022</a:t>
            </a:r>
            <a:endParaRPr sz="1995">
              <a:latin typeface="Tahoma"/>
              <a:cs typeface="Tahoma"/>
            </a:endParaRPr>
          </a:p>
          <a:p>
            <a:pPr marL="754897" marR="124953" lvl="1" indent="-286182">
              <a:spcBef>
                <a:spcPts val="494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dirty="0">
                <a:latin typeface="Tahoma"/>
                <a:cs typeface="Tahoma"/>
              </a:rPr>
              <a:t>Kaner,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Cem.</a:t>
            </a:r>
            <a:r>
              <a:rPr sz="2403" spc="-36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"A </a:t>
            </a:r>
            <a:r>
              <a:rPr sz="2403" dirty="0">
                <a:latin typeface="Tahoma"/>
                <a:cs typeface="Tahoma"/>
              </a:rPr>
              <a:t>tutorial</a:t>
            </a:r>
            <a:r>
              <a:rPr sz="2403" spc="-27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in </a:t>
            </a:r>
            <a:r>
              <a:rPr sz="2403" spc="-5" dirty="0">
                <a:latin typeface="Tahoma"/>
                <a:cs typeface="Tahoma"/>
              </a:rPr>
              <a:t>exploratory</a:t>
            </a:r>
            <a:r>
              <a:rPr sz="2403" spc="-50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testing."</a:t>
            </a:r>
            <a:r>
              <a:rPr sz="2403" spc="-36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Tutorial </a:t>
            </a:r>
            <a:r>
              <a:rPr sz="2403" spc="-73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presented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at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QUEST2008</a:t>
            </a:r>
            <a:endParaRPr sz="2403">
              <a:latin typeface="Tahoma"/>
              <a:cs typeface="Tahoma"/>
            </a:endParaRPr>
          </a:p>
          <a:p>
            <a:pPr marL="754897" marR="170442"/>
            <a:r>
              <a:rPr sz="2403" spc="-5" dirty="0">
                <a:latin typeface="Tahoma"/>
                <a:cs typeface="Tahoma"/>
                <a:hlinkClick r:id="rId2"/>
              </a:rPr>
              <a:t>http://www. </a:t>
            </a:r>
            <a:r>
              <a:rPr sz="2403" spc="-5" dirty="0">
                <a:latin typeface="Tahoma"/>
                <a:cs typeface="Tahoma"/>
              </a:rPr>
              <a:t>kaner. com/pdfs/QAIExploring Acesso </a:t>
            </a:r>
            <a:r>
              <a:rPr sz="2403" dirty="0">
                <a:latin typeface="Tahoma"/>
                <a:cs typeface="Tahoma"/>
              </a:rPr>
              <a:t>em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mar/2022</a:t>
            </a:r>
            <a:endParaRPr sz="2403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9186" y="2564927"/>
            <a:ext cx="7332705" cy="31425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562" y="400437"/>
            <a:ext cx="7633052" cy="124023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2055094" marR="4607" indent="-2044154">
              <a:lnSpc>
                <a:spcPct val="100200"/>
              </a:lnSpc>
              <a:spcBef>
                <a:spcPts val="95"/>
              </a:spcBef>
            </a:pPr>
            <a:r>
              <a:rPr sz="3990" spc="5" dirty="0"/>
              <a:t>Desafios</a:t>
            </a:r>
            <a:r>
              <a:rPr sz="3990" spc="-36" dirty="0"/>
              <a:t> </a:t>
            </a:r>
            <a:r>
              <a:rPr sz="3990" spc="5" dirty="0"/>
              <a:t>para</a:t>
            </a:r>
            <a:r>
              <a:rPr sz="3990" spc="9" dirty="0"/>
              <a:t> </a:t>
            </a:r>
            <a:r>
              <a:rPr sz="3990" spc="5" dirty="0"/>
              <a:t>o</a:t>
            </a:r>
            <a:r>
              <a:rPr sz="3990" spc="-18" dirty="0"/>
              <a:t> </a:t>
            </a:r>
            <a:r>
              <a:rPr sz="3990" spc="5" dirty="0"/>
              <a:t>projeto</a:t>
            </a:r>
            <a:r>
              <a:rPr sz="3990" spc="-23" dirty="0"/>
              <a:t> </a:t>
            </a:r>
            <a:r>
              <a:rPr sz="3990" spc="18" dirty="0"/>
              <a:t>de</a:t>
            </a:r>
            <a:r>
              <a:rPr sz="3990" spc="-36" dirty="0"/>
              <a:t> </a:t>
            </a:r>
            <a:r>
              <a:rPr sz="3990" spc="5" dirty="0"/>
              <a:t>testes: </a:t>
            </a:r>
            <a:r>
              <a:rPr sz="3990" spc="-1233" dirty="0"/>
              <a:t> </a:t>
            </a:r>
            <a:r>
              <a:rPr sz="3990" dirty="0"/>
              <a:t>quais </a:t>
            </a:r>
            <a:r>
              <a:rPr sz="3990" spc="5" dirty="0"/>
              <a:t>entradas?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1855228" y="3682149"/>
            <a:ext cx="3813647" cy="1342725"/>
          </a:xfrm>
          <a:prstGeom prst="rect">
            <a:avLst/>
          </a:prstGeom>
        </p:spPr>
        <p:txBody>
          <a:bodyPr vert="horz" wrap="square" lIns="0" tIns="99617" rIns="0" bIns="0" rtlCol="0">
            <a:spAutoFit/>
          </a:bodyPr>
          <a:lstStyle/>
          <a:p>
            <a:pPr marL="354128" indent="-343188">
              <a:spcBef>
                <a:spcPts val="784"/>
              </a:spcBef>
              <a:buClr>
                <a:srgbClr val="75B649"/>
              </a:buClr>
              <a:buSzPct val="60655"/>
              <a:buFont typeface="Times New Roman"/>
              <a:buChar char="■"/>
              <a:tabLst>
                <a:tab pos="353552" algn="l"/>
                <a:tab pos="354704" algn="l"/>
              </a:tabLst>
            </a:pPr>
            <a:r>
              <a:rPr sz="2766" spc="18" dirty="0">
                <a:latin typeface="Tahoma"/>
                <a:cs typeface="Tahoma"/>
              </a:rPr>
              <a:t>Os</a:t>
            </a:r>
            <a:r>
              <a:rPr sz="2766" spc="-32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testes:</a:t>
            </a:r>
            <a:endParaRPr sz="2766">
              <a:latin typeface="Tahoma"/>
              <a:cs typeface="Tahoma"/>
            </a:endParaRPr>
          </a:p>
          <a:p>
            <a:pPr marL="754897" marR="4607" lvl="1" indent="-286182">
              <a:spcBef>
                <a:spcPts val="580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spc="-5" dirty="0">
                <a:latin typeface="Tahoma"/>
                <a:cs typeface="Tahoma"/>
              </a:rPr>
              <a:t>Testador </a:t>
            </a:r>
            <a:r>
              <a:rPr sz="2403" spc="-9" dirty="0">
                <a:latin typeface="Tahoma"/>
                <a:cs typeface="Tahoma"/>
              </a:rPr>
              <a:t>1: </a:t>
            </a:r>
            <a:r>
              <a:rPr sz="2403" spc="-5" dirty="0">
                <a:latin typeface="Tahoma"/>
                <a:cs typeface="Tahoma"/>
              </a:rPr>
              <a:t>entrada: </a:t>
            </a:r>
            <a:r>
              <a:rPr sz="2403" dirty="0">
                <a:latin typeface="Tahoma"/>
                <a:cs typeface="Tahoma"/>
              </a:rPr>
              <a:t>9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saída:</a:t>
            </a:r>
            <a:r>
              <a:rPr sz="2403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não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é</a:t>
            </a:r>
            <a:r>
              <a:rPr sz="2403" spc="-27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primo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007687" y="1655479"/>
            <a:ext cx="9535557" cy="1883171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2500202">
              <a:lnSpc>
                <a:spcPct val="100000"/>
              </a:lnSpc>
              <a:spcBef>
                <a:spcPts val="95"/>
              </a:spcBef>
            </a:pPr>
            <a:r>
              <a:rPr spc="-36" dirty="0"/>
              <a:t>Testes</a:t>
            </a:r>
            <a:r>
              <a:rPr spc="-18" dirty="0"/>
              <a:t> </a:t>
            </a:r>
            <a:r>
              <a:rPr spc="-5" dirty="0"/>
              <a:t>exaustivos</a:t>
            </a:r>
            <a:r>
              <a:rPr spc="23" dirty="0"/>
              <a:t> </a:t>
            </a:r>
            <a:r>
              <a:rPr spc="-5" dirty="0"/>
              <a:t>são</a:t>
            </a:r>
            <a:r>
              <a:rPr spc="-9" dirty="0"/>
              <a:t> </a:t>
            </a:r>
            <a:r>
              <a:rPr spc="-5" dirty="0"/>
              <a:t>inviáveis!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6"/>
          </a:p>
          <a:p>
            <a:pPr marL="354128" indent="-343188">
              <a:lnSpc>
                <a:spcPct val="100000"/>
              </a:lnSpc>
              <a:buClr>
                <a:srgbClr val="75B649"/>
              </a:buClr>
              <a:buSzPct val="60655"/>
              <a:buFont typeface="Times New Roman"/>
              <a:buChar char="■"/>
              <a:tabLst>
                <a:tab pos="353552" algn="l"/>
                <a:tab pos="354704" algn="l"/>
              </a:tabLst>
            </a:pPr>
            <a:r>
              <a:rPr sz="2766" spc="18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2766" spc="-36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66" spc="14" dirty="0">
                <a:solidFill>
                  <a:srgbClr val="000000"/>
                </a:solidFill>
                <a:latin typeface="Tahoma"/>
                <a:cs typeface="Tahoma"/>
              </a:rPr>
              <a:t>problema:</a:t>
            </a:r>
            <a:endParaRPr sz="2766">
              <a:latin typeface="Tahoma"/>
              <a:cs typeface="Tahoma"/>
            </a:endParaRPr>
          </a:p>
          <a:p>
            <a:pPr marL="754897" lvl="1" indent="-286757">
              <a:lnSpc>
                <a:spcPct val="100000"/>
              </a:lnSpc>
              <a:spcBef>
                <a:spcPts val="580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spc="-5" dirty="0">
                <a:latin typeface="Tahoma"/>
                <a:cs typeface="Tahoma"/>
              </a:rPr>
              <a:t>Todo</a:t>
            </a:r>
            <a:r>
              <a:rPr sz="2403" spc="-27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número</a:t>
            </a:r>
            <a:r>
              <a:rPr sz="2403" spc="-50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ímpar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é</a:t>
            </a:r>
            <a:r>
              <a:rPr sz="2403" spc="-32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primo?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2636" y="5436178"/>
            <a:ext cx="4721137" cy="75119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97122" marR="4607" indent="-286182">
              <a:spcBef>
                <a:spcPts val="91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297122" algn="l"/>
                <a:tab pos="297698" algn="l"/>
              </a:tabLst>
            </a:pPr>
            <a:r>
              <a:rPr sz="2403" spc="-5" dirty="0">
                <a:latin typeface="Tahoma"/>
                <a:cs typeface="Tahoma"/>
              </a:rPr>
              <a:t>Testador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2:</a:t>
            </a:r>
            <a:r>
              <a:rPr sz="2403" spc="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entradas: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3,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5,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7,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13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saída:</a:t>
            </a:r>
            <a:r>
              <a:rPr sz="2403" spc="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são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primos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6555" y="3909578"/>
            <a:ext cx="801539" cy="1607686"/>
          </a:xfrm>
          <a:custGeom>
            <a:avLst/>
            <a:gdLst/>
            <a:ahLst/>
            <a:cxnLst/>
            <a:rect l="l" t="t" r="r" b="b"/>
            <a:pathLst>
              <a:path w="883920" h="1772920">
                <a:moveTo>
                  <a:pt x="865632" y="0"/>
                </a:moveTo>
                <a:lnTo>
                  <a:pt x="865632" y="1296923"/>
                </a:lnTo>
              </a:path>
              <a:path w="883920" h="1772920">
                <a:moveTo>
                  <a:pt x="865632" y="243839"/>
                </a:moveTo>
                <a:lnTo>
                  <a:pt x="0" y="769619"/>
                </a:lnTo>
              </a:path>
              <a:path w="883920" h="1772920">
                <a:moveTo>
                  <a:pt x="883919" y="899159"/>
                </a:moveTo>
                <a:lnTo>
                  <a:pt x="169164" y="1772411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 txBox="1"/>
          <p:nvPr/>
        </p:nvSpPr>
        <p:spPr>
          <a:xfrm>
            <a:off x="6830745" y="3909579"/>
            <a:ext cx="3822860" cy="1010958"/>
          </a:xfrm>
          <a:prstGeom prst="rect">
            <a:avLst/>
          </a:prstGeom>
          <a:solidFill>
            <a:srgbClr val="9395D3"/>
          </a:solidFill>
          <a:ln w="10667">
            <a:solidFill>
              <a:srgbClr val="000000"/>
            </a:solidFill>
          </a:ln>
        </p:spPr>
        <p:txBody>
          <a:bodyPr vert="horz" wrap="square" lIns="0" tIns="39156" rIns="0" bIns="0" rtlCol="0">
            <a:spAutoFit/>
          </a:bodyPr>
          <a:lstStyle/>
          <a:p>
            <a:pPr marL="90979" marR="187141">
              <a:lnSpc>
                <a:spcPct val="101000"/>
              </a:lnSpc>
              <a:spcBef>
                <a:spcPts val="308"/>
              </a:spcBef>
            </a:pPr>
            <a:r>
              <a:rPr sz="1587" spc="5" dirty="0">
                <a:solidFill>
                  <a:srgbClr val="FFFFFF"/>
                </a:solidFill>
                <a:latin typeface="Arial MT"/>
                <a:cs typeface="Arial MT"/>
              </a:rPr>
              <a:t>Geração e seleção </a:t>
            </a:r>
            <a:r>
              <a:rPr sz="1587" spc="9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587" spc="5" dirty="0">
                <a:solidFill>
                  <a:srgbClr val="FFFFFF"/>
                </a:solidFill>
                <a:latin typeface="Arial MT"/>
                <a:cs typeface="Arial MT"/>
              </a:rPr>
              <a:t>casos </a:t>
            </a:r>
            <a:r>
              <a:rPr sz="1587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587" spc="5" dirty="0">
                <a:solidFill>
                  <a:srgbClr val="FFFFFF"/>
                </a:solidFill>
                <a:latin typeface="Arial MT"/>
                <a:cs typeface="Arial MT"/>
              </a:rPr>
              <a:t>teste: </a:t>
            </a:r>
            <a:r>
              <a:rPr sz="1587" spc="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87" spc="5" dirty="0">
                <a:solidFill>
                  <a:srgbClr val="FFFFFF"/>
                </a:solidFill>
                <a:latin typeface="Arial MT"/>
                <a:cs typeface="Arial MT"/>
              </a:rPr>
              <a:t>qual subconjunto </a:t>
            </a:r>
            <a:r>
              <a:rPr sz="1587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587" spc="9" dirty="0">
                <a:solidFill>
                  <a:srgbClr val="FFFFFF"/>
                </a:solidFill>
                <a:latin typeface="Arial MT"/>
                <a:cs typeface="Arial MT"/>
              </a:rPr>
              <a:t>dados de </a:t>
            </a:r>
            <a:r>
              <a:rPr sz="1587" spc="5" dirty="0">
                <a:solidFill>
                  <a:srgbClr val="FFFFFF"/>
                </a:solidFill>
                <a:latin typeface="Arial MT"/>
                <a:cs typeface="Arial MT"/>
              </a:rPr>
              <a:t>entrada </a:t>
            </a:r>
            <a:r>
              <a:rPr sz="1587" spc="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87" spc="5" dirty="0">
                <a:solidFill>
                  <a:srgbClr val="FFFFFF"/>
                </a:solidFill>
                <a:latin typeface="Arial MT"/>
                <a:cs typeface="Arial MT"/>
              </a:rPr>
              <a:t>escolher?</a:t>
            </a:r>
            <a:r>
              <a:rPr sz="1587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87" spc="9" dirty="0">
                <a:solidFill>
                  <a:srgbClr val="FFFFFF"/>
                </a:solidFill>
                <a:latin typeface="Arial MT"/>
                <a:cs typeface="Arial MT"/>
              </a:rPr>
              <a:t>qual</a:t>
            </a:r>
            <a:r>
              <a:rPr sz="1587" spc="-1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87" spc="5" dirty="0">
                <a:solidFill>
                  <a:srgbClr val="FFFFFF"/>
                </a:solidFill>
                <a:latin typeface="Arial MT"/>
                <a:cs typeface="Arial MT"/>
              </a:rPr>
              <a:t>dado</a:t>
            </a:r>
            <a:r>
              <a:rPr sz="1587" spc="-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87" spc="9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587" spc="-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87" spc="5" dirty="0">
                <a:solidFill>
                  <a:srgbClr val="FFFFFF"/>
                </a:solidFill>
                <a:latin typeface="Arial MT"/>
                <a:cs typeface="Arial MT"/>
              </a:rPr>
              <a:t>entrada</a:t>
            </a:r>
            <a:r>
              <a:rPr sz="1587" spc="-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87" spc="5" dirty="0">
                <a:solidFill>
                  <a:srgbClr val="FFFFFF"/>
                </a:solidFill>
                <a:latin typeface="Arial MT"/>
                <a:cs typeface="Arial MT"/>
              </a:rPr>
              <a:t>produz </a:t>
            </a:r>
            <a:r>
              <a:rPr sz="1587" spc="-43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87" spc="5" dirty="0">
                <a:solidFill>
                  <a:srgbClr val="FFFFFF"/>
                </a:solidFill>
                <a:latin typeface="Arial MT"/>
                <a:cs typeface="Arial MT"/>
              </a:rPr>
              <a:t>falha?</a:t>
            </a:r>
            <a:endParaRPr sz="1587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7101" y="1938897"/>
            <a:ext cx="626030" cy="62602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182611" y="6482269"/>
            <a:ext cx="2165654" cy="227389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1406" spc="-5" dirty="0">
                <a:latin typeface="Arial MT"/>
                <a:cs typeface="Arial MT"/>
              </a:rPr>
              <a:t>Inspirado</a:t>
            </a:r>
            <a:r>
              <a:rPr sz="1406" spc="-54" dirty="0">
                <a:latin typeface="Arial MT"/>
                <a:cs typeface="Arial MT"/>
              </a:rPr>
              <a:t> </a:t>
            </a:r>
            <a:r>
              <a:rPr sz="1406" dirty="0">
                <a:latin typeface="Arial MT"/>
                <a:cs typeface="Arial MT"/>
              </a:rPr>
              <a:t>em</a:t>
            </a:r>
            <a:r>
              <a:rPr sz="1406" spc="-27" dirty="0">
                <a:latin typeface="Arial MT"/>
                <a:cs typeface="Arial MT"/>
              </a:rPr>
              <a:t> </a:t>
            </a:r>
            <a:r>
              <a:rPr sz="1406" spc="-5" dirty="0">
                <a:latin typeface="Arial MT"/>
                <a:cs typeface="Arial MT"/>
              </a:rPr>
              <a:t>[Marick</a:t>
            </a:r>
            <a:r>
              <a:rPr sz="1406" spc="-45" dirty="0">
                <a:latin typeface="Arial MT"/>
                <a:cs typeface="Arial MT"/>
              </a:rPr>
              <a:t> </a:t>
            </a:r>
            <a:r>
              <a:rPr sz="1406" dirty="0">
                <a:latin typeface="Arial MT"/>
                <a:cs typeface="Arial MT"/>
              </a:rPr>
              <a:t>1995]</a:t>
            </a:r>
            <a:endParaRPr sz="1406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9282" y="6056949"/>
            <a:ext cx="617737" cy="5889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595" y="353504"/>
            <a:ext cx="7633052" cy="124023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796356" marR="4607" indent="-785416">
              <a:lnSpc>
                <a:spcPct val="100200"/>
              </a:lnSpc>
              <a:spcBef>
                <a:spcPts val="95"/>
              </a:spcBef>
            </a:pPr>
            <a:r>
              <a:rPr sz="3990" spc="5" dirty="0"/>
              <a:t>Desafios</a:t>
            </a:r>
            <a:r>
              <a:rPr sz="3990" spc="-36" dirty="0"/>
              <a:t> </a:t>
            </a:r>
            <a:r>
              <a:rPr sz="3990" spc="5" dirty="0"/>
              <a:t>para</a:t>
            </a:r>
            <a:r>
              <a:rPr sz="3990" spc="9" dirty="0"/>
              <a:t> </a:t>
            </a:r>
            <a:r>
              <a:rPr sz="3990" spc="5" dirty="0"/>
              <a:t>o</a:t>
            </a:r>
            <a:r>
              <a:rPr sz="3990" spc="-23" dirty="0"/>
              <a:t> </a:t>
            </a:r>
            <a:r>
              <a:rPr sz="3990" spc="5" dirty="0"/>
              <a:t>projeto</a:t>
            </a:r>
            <a:r>
              <a:rPr sz="3990" spc="-23" dirty="0"/>
              <a:t> </a:t>
            </a:r>
            <a:r>
              <a:rPr sz="3990" dirty="0"/>
              <a:t>de</a:t>
            </a:r>
            <a:r>
              <a:rPr sz="3990" spc="5" dirty="0"/>
              <a:t> testes: </a:t>
            </a:r>
            <a:r>
              <a:rPr sz="3990" spc="-1233" dirty="0"/>
              <a:t> </a:t>
            </a:r>
            <a:r>
              <a:rPr sz="3990" dirty="0"/>
              <a:t>quais </a:t>
            </a:r>
            <a:r>
              <a:rPr sz="3990" spc="-5" dirty="0"/>
              <a:t>as</a:t>
            </a:r>
            <a:r>
              <a:rPr sz="3990" dirty="0"/>
              <a:t> </a:t>
            </a:r>
            <a:r>
              <a:rPr sz="3990" spc="5" dirty="0"/>
              <a:t>saídas</a:t>
            </a:r>
            <a:r>
              <a:rPr sz="3990" dirty="0"/>
              <a:t> </a:t>
            </a:r>
            <a:r>
              <a:rPr sz="3990" spc="5" dirty="0"/>
              <a:t>esperadas?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2215922" y="1907793"/>
            <a:ext cx="4695801" cy="2304848"/>
          </a:xfrm>
          <a:prstGeom prst="rect">
            <a:avLst/>
          </a:prstGeom>
        </p:spPr>
        <p:txBody>
          <a:bodyPr vert="horz" wrap="square" lIns="0" tIns="99617" rIns="0" bIns="0" rtlCol="0">
            <a:spAutoFit/>
          </a:bodyPr>
          <a:lstStyle/>
          <a:p>
            <a:pPr marL="354128" indent="-343188">
              <a:spcBef>
                <a:spcPts val="784"/>
              </a:spcBef>
              <a:buClr>
                <a:srgbClr val="75B649"/>
              </a:buClr>
              <a:buSzPct val="60655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766" spc="18" dirty="0">
                <a:latin typeface="Tahoma"/>
                <a:cs typeface="Tahoma"/>
              </a:rPr>
              <a:t>O</a:t>
            </a:r>
            <a:r>
              <a:rPr sz="2766" spc="-36" dirty="0">
                <a:latin typeface="Tahoma"/>
                <a:cs typeface="Tahoma"/>
              </a:rPr>
              <a:t> </a:t>
            </a:r>
            <a:r>
              <a:rPr sz="2766" spc="14" dirty="0">
                <a:latin typeface="Tahoma"/>
                <a:cs typeface="Tahoma"/>
              </a:rPr>
              <a:t>problema:</a:t>
            </a:r>
            <a:endParaRPr sz="2766">
              <a:latin typeface="Tahoma"/>
              <a:cs typeface="Tahoma"/>
            </a:endParaRPr>
          </a:p>
          <a:p>
            <a:pPr marL="754897" lvl="1" indent="-286757">
              <a:spcBef>
                <a:spcPts val="580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spc="-5" dirty="0">
                <a:latin typeface="Tahoma"/>
                <a:cs typeface="Tahoma"/>
              </a:rPr>
              <a:t>Todo</a:t>
            </a:r>
            <a:r>
              <a:rPr sz="2403" spc="-27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número</a:t>
            </a:r>
            <a:r>
              <a:rPr sz="2403" spc="-54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ímpar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é</a:t>
            </a:r>
            <a:r>
              <a:rPr sz="2403" spc="-32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primo?</a:t>
            </a:r>
            <a:endParaRPr sz="2403">
              <a:latin typeface="Tahoma"/>
              <a:cs typeface="Tahoma"/>
            </a:endParaRPr>
          </a:p>
          <a:p>
            <a:pPr marL="354128" indent="-343188">
              <a:spcBef>
                <a:spcPts val="716"/>
              </a:spcBef>
              <a:buClr>
                <a:srgbClr val="75B649"/>
              </a:buClr>
              <a:buSzPct val="60655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2766" spc="18" dirty="0">
                <a:latin typeface="Tahoma"/>
                <a:cs typeface="Tahoma"/>
              </a:rPr>
              <a:t>Os</a:t>
            </a:r>
            <a:r>
              <a:rPr sz="2766" spc="-32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testes:</a:t>
            </a:r>
            <a:endParaRPr sz="2766">
              <a:latin typeface="Tahoma"/>
              <a:cs typeface="Tahoma"/>
            </a:endParaRPr>
          </a:p>
          <a:p>
            <a:pPr marL="754897" marR="886184" lvl="1" indent="-286182">
              <a:spcBef>
                <a:spcPts val="580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403" spc="-5" dirty="0">
                <a:solidFill>
                  <a:srgbClr val="858585"/>
                </a:solidFill>
                <a:latin typeface="Tahoma"/>
                <a:cs typeface="Tahoma"/>
              </a:rPr>
              <a:t>Testador </a:t>
            </a:r>
            <a:r>
              <a:rPr sz="2403" spc="-9" dirty="0">
                <a:solidFill>
                  <a:srgbClr val="858585"/>
                </a:solidFill>
                <a:latin typeface="Tahoma"/>
                <a:cs typeface="Tahoma"/>
              </a:rPr>
              <a:t>1: </a:t>
            </a:r>
            <a:r>
              <a:rPr sz="2403" spc="-5" dirty="0">
                <a:solidFill>
                  <a:srgbClr val="858585"/>
                </a:solidFill>
                <a:latin typeface="Tahoma"/>
                <a:cs typeface="Tahoma"/>
              </a:rPr>
              <a:t>entrada: </a:t>
            </a:r>
            <a:r>
              <a:rPr sz="2403" dirty="0">
                <a:solidFill>
                  <a:srgbClr val="858585"/>
                </a:solidFill>
                <a:latin typeface="Tahoma"/>
                <a:cs typeface="Tahoma"/>
              </a:rPr>
              <a:t>9 </a:t>
            </a:r>
            <a:r>
              <a:rPr sz="2403" spc="-739" dirty="0">
                <a:solidFill>
                  <a:srgbClr val="858585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858585"/>
                </a:solidFill>
                <a:latin typeface="Tahoma"/>
                <a:cs typeface="Tahoma"/>
              </a:rPr>
              <a:t>saída:</a:t>
            </a:r>
            <a:r>
              <a:rPr sz="2403" dirty="0">
                <a:solidFill>
                  <a:srgbClr val="858585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858585"/>
                </a:solidFill>
                <a:latin typeface="Tahoma"/>
                <a:cs typeface="Tahoma"/>
              </a:rPr>
              <a:t>não</a:t>
            </a:r>
            <a:r>
              <a:rPr sz="2403" spc="-18" dirty="0">
                <a:solidFill>
                  <a:srgbClr val="858585"/>
                </a:solidFill>
                <a:latin typeface="Tahoma"/>
                <a:cs typeface="Tahoma"/>
              </a:rPr>
              <a:t> </a:t>
            </a:r>
            <a:r>
              <a:rPr sz="2403" dirty="0">
                <a:solidFill>
                  <a:srgbClr val="858585"/>
                </a:solidFill>
                <a:latin typeface="Tahoma"/>
                <a:cs typeface="Tahoma"/>
              </a:rPr>
              <a:t>é</a:t>
            </a:r>
            <a:r>
              <a:rPr sz="2403" spc="-27" dirty="0">
                <a:solidFill>
                  <a:srgbClr val="858585"/>
                </a:solidFill>
                <a:latin typeface="Tahoma"/>
                <a:cs typeface="Tahoma"/>
              </a:rPr>
              <a:t> </a:t>
            </a:r>
            <a:r>
              <a:rPr sz="2403" dirty="0">
                <a:solidFill>
                  <a:srgbClr val="858585"/>
                </a:solidFill>
                <a:latin typeface="Tahoma"/>
                <a:cs typeface="Tahoma"/>
              </a:rPr>
              <a:t>primo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3363" y="4613949"/>
            <a:ext cx="4721137" cy="751190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97122" marR="4607" indent="-286182">
              <a:spcBef>
                <a:spcPts val="91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297122" algn="l"/>
                <a:tab pos="297698" algn="l"/>
              </a:tabLst>
            </a:pPr>
            <a:r>
              <a:rPr sz="2403" spc="-5" dirty="0">
                <a:solidFill>
                  <a:srgbClr val="858585"/>
                </a:solidFill>
                <a:latin typeface="Tahoma"/>
                <a:cs typeface="Tahoma"/>
              </a:rPr>
              <a:t>Testador</a:t>
            </a:r>
            <a:r>
              <a:rPr sz="2403" spc="-18" dirty="0">
                <a:solidFill>
                  <a:srgbClr val="858585"/>
                </a:solidFill>
                <a:latin typeface="Tahoma"/>
                <a:cs typeface="Tahoma"/>
              </a:rPr>
              <a:t> </a:t>
            </a:r>
            <a:r>
              <a:rPr sz="2403" spc="-9" dirty="0">
                <a:solidFill>
                  <a:srgbClr val="858585"/>
                </a:solidFill>
                <a:latin typeface="Tahoma"/>
                <a:cs typeface="Tahoma"/>
              </a:rPr>
              <a:t>2:</a:t>
            </a:r>
            <a:r>
              <a:rPr sz="2403" spc="5" dirty="0">
                <a:solidFill>
                  <a:srgbClr val="858585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858585"/>
                </a:solidFill>
                <a:latin typeface="Tahoma"/>
                <a:cs typeface="Tahoma"/>
              </a:rPr>
              <a:t>entradas:</a:t>
            </a:r>
            <a:r>
              <a:rPr sz="2403" spc="-23" dirty="0">
                <a:solidFill>
                  <a:srgbClr val="858585"/>
                </a:solidFill>
                <a:latin typeface="Tahoma"/>
                <a:cs typeface="Tahoma"/>
              </a:rPr>
              <a:t> </a:t>
            </a:r>
            <a:r>
              <a:rPr sz="2403" spc="5" dirty="0">
                <a:solidFill>
                  <a:srgbClr val="858585"/>
                </a:solidFill>
                <a:latin typeface="Tahoma"/>
                <a:cs typeface="Tahoma"/>
              </a:rPr>
              <a:t>3,</a:t>
            </a:r>
            <a:r>
              <a:rPr sz="2403" spc="-23" dirty="0">
                <a:solidFill>
                  <a:srgbClr val="858585"/>
                </a:solidFill>
                <a:latin typeface="Tahoma"/>
                <a:cs typeface="Tahoma"/>
              </a:rPr>
              <a:t> </a:t>
            </a:r>
            <a:r>
              <a:rPr sz="2403" spc="-9" dirty="0">
                <a:solidFill>
                  <a:srgbClr val="858585"/>
                </a:solidFill>
                <a:latin typeface="Tahoma"/>
                <a:cs typeface="Tahoma"/>
              </a:rPr>
              <a:t>5,</a:t>
            </a:r>
            <a:r>
              <a:rPr sz="2403" spc="-18" dirty="0">
                <a:solidFill>
                  <a:srgbClr val="858585"/>
                </a:solidFill>
                <a:latin typeface="Tahoma"/>
                <a:cs typeface="Tahoma"/>
              </a:rPr>
              <a:t> </a:t>
            </a:r>
            <a:r>
              <a:rPr sz="2403" spc="5" dirty="0">
                <a:solidFill>
                  <a:srgbClr val="858585"/>
                </a:solidFill>
                <a:latin typeface="Tahoma"/>
                <a:cs typeface="Tahoma"/>
              </a:rPr>
              <a:t>7,</a:t>
            </a:r>
            <a:r>
              <a:rPr sz="2403" spc="-18" dirty="0">
                <a:solidFill>
                  <a:srgbClr val="858585"/>
                </a:solidFill>
                <a:latin typeface="Tahoma"/>
                <a:cs typeface="Tahoma"/>
              </a:rPr>
              <a:t> </a:t>
            </a:r>
            <a:r>
              <a:rPr sz="2403" spc="5" dirty="0">
                <a:solidFill>
                  <a:srgbClr val="858585"/>
                </a:solidFill>
                <a:latin typeface="Tahoma"/>
                <a:cs typeface="Tahoma"/>
              </a:rPr>
              <a:t>13 </a:t>
            </a:r>
            <a:r>
              <a:rPr sz="2403" spc="-739" dirty="0">
                <a:solidFill>
                  <a:srgbClr val="858585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858585"/>
                </a:solidFill>
                <a:latin typeface="Tahoma"/>
                <a:cs typeface="Tahoma"/>
              </a:rPr>
              <a:t>saída:</a:t>
            </a:r>
            <a:r>
              <a:rPr sz="2403" spc="5" dirty="0">
                <a:solidFill>
                  <a:srgbClr val="858585"/>
                </a:solidFill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858585"/>
                </a:solidFill>
                <a:latin typeface="Tahoma"/>
                <a:cs typeface="Tahoma"/>
              </a:rPr>
              <a:t>são</a:t>
            </a:r>
            <a:r>
              <a:rPr sz="2403" spc="-18" dirty="0">
                <a:solidFill>
                  <a:srgbClr val="858585"/>
                </a:solidFill>
                <a:latin typeface="Tahoma"/>
                <a:cs typeface="Tahoma"/>
              </a:rPr>
              <a:t> </a:t>
            </a:r>
            <a:r>
              <a:rPr sz="2403" dirty="0">
                <a:solidFill>
                  <a:srgbClr val="858585"/>
                </a:solidFill>
                <a:latin typeface="Tahoma"/>
                <a:cs typeface="Tahoma"/>
              </a:rPr>
              <a:t>primos</a:t>
            </a:r>
            <a:endParaRPr sz="2403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3363" y="5785840"/>
            <a:ext cx="4721137" cy="738525"/>
          </a:xfrm>
          <a:prstGeom prst="rect">
            <a:avLst/>
          </a:prstGeom>
        </p:spPr>
        <p:txBody>
          <a:bodyPr vert="horz" wrap="square" lIns="0" tIns="24183" rIns="0" bIns="0" rtlCol="0">
            <a:spAutoFit/>
          </a:bodyPr>
          <a:lstStyle/>
          <a:p>
            <a:pPr marL="297122" marR="4607" indent="-286182">
              <a:lnSpc>
                <a:spcPts val="2875"/>
              </a:lnSpc>
              <a:spcBef>
                <a:spcPts val="190"/>
              </a:spcBef>
              <a:buClr>
                <a:srgbClr val="C380CF"/>
              </a:buClr>
              <a:buSzPct val="54716"/>
              <a:buFont typeface="Times New Roman"/>
              <a:buChar char="■"/>
              <a:tabLst>
                <a:tab pos="297122" algn="l"/>
                <a:tab pos="297698" algn="l"/>
              </a:tabLst>
            </a:pPr>
            <a:r>
              <a:rPr sz="2403" spc="-5" dirty="0">
                <a:latin typeface="Tahoma"/>
                <a:cs typeface="Tahoma"/>
              </a:rPr>
              <a:t>Testador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3:</a:t>
            </a:r>
            <a:r>
              <a:rPr sz="2403" spc="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entradas: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3,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5,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9,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11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saída:</a:t>
            </a:r>
            <a:r>
              <a:rPr sz="2403" spc="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são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primos</a:t>
            </a:r>
            <a:endParaRPr sz="2403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39499" y="5012386"/>
            <a:ext cx="475626" cy="955859"/>
            <a:chOff x="6828281" y="5527548"/>
            <a:chExt cx="524510" cy="1054100"/>
          </a:xfrm>
        </p:grpSpPr>
        <p:sp>
          <p:nvSpPr>
            <p:cNvPr id="7" name="object 7"/>
            <p:cNvSpPr/>
            <p:nvPr/>
          </p:nvSpPr>
          <p:spPr>
            <a:xfrm>
              <a:off x="7341869" y="5527548"/>
              <a:ext cx="10795" cy="844550"/>
            </a:xfrm>
            <a:custGeom>
              <a:avLst/>
              <a:gdLst/>
              <a:ahLst/>
              <a:cxnLst/>
              <a:rect l="l" t="t" r="r" b="b"/>
              <a:pathLst>
                <a:path w="10795" h="844550">
                  <a:moveTo>
                    <a:pt x="10667" y="844296"/>
                  </a:moveTo>
                  <a:lnTo>
                    <a:pt x="0" y="844296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844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" name="object 8"/>
            <p:cNvSpPr/>
            <p:nvPr/>
          </p:nvSpPr>
          <p:spPr>
            <a:xfrm>
              <a:off x="6833615" y="5686044"/>
              <a:ext cx="513715" cy="890269"/>
            </a:xfrm>
            <a:custGeom>
              <a:avLst/>
              <a:gdLst/>
              <a:ahLst/>
              <a:cxnLst/>
              <a:rect l="l" t="t" r="r" b="b"/>
              <a:pathLst>
                <a:path w="513715" h="890270">
                  <a:moveTo>
                    <a:pt x="513587" y="0"/>
                  </a:moveTo>
                  <a:lnTo>
                    <a:pt x="0" y="89001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6833615" y="5527548"/>
              <a:ext cx="513715" cy="1049020"/>
            </a:xfrm>
            <a:custGeom>
              <a:avLst/>
              <a:gdLst/>
              <a:ahLst/>
              <a:cxnLst/>
              <a:rect l="l" t="t" r="r" b="b"/>
              <a:pathLst>
                <a:path w="513715" h="1049020">
                  <a:moveTo>
                    <a:pt x="513587" y="0"/>
                  </a:moveTo>
                  <a:lnTo>
                    <a:pt x="513587" y="844296"/>
                  </a:lnTo>
                </a:path>
                <a:path w="513715" h="1049020">
                  <a:moveTo>
                    <a:pt x="513587" y="158496"/>
                  </a:moveTo>
                  <a:lnTo>
                    <a:pt x="0" y="104851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8697" y="5007549"/>
            <a:ext cx="2332756" cy="77528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103535" y="5012387"/>
            <a:ext cx="2323428" cy="567552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vert="horz" wrap="square" lIns="0" tIns="79463" rIns="0" bIns="0" rtlCol="0">
            <a:spAutoFit/>
          </a:bodyPr>
          <a:lstStyle/>
          <a:p>
            <a:pPr marL="90979" marR="98465">
              <a:lnSpc>
                <a:spcPts val="1922"/>
              </a:lnSpc>
              <a:spcBef>
                <a:spcPts val="626"/>
              </a:spcBef>
            </a:pPr>
            <a:r>
              <a:rPr sz="1768" spc="9" dirty="0">
                <a:solidFill>
                  <a:srgbClr val="BF0000"/>
                </a:solidFill>
                <a:latin typeface="Tahoma"/>
                <a:cs typeface="Tahoma"/>
              </a:rPr>
              <a:t>Problema </a:t>
            </a:r>
            <a:r>
              <a:rPr sz="1587" spc="5" dirty="0">
                <a:solidFill>
                  <a:srgbClr val="BF0000"/>
                </a:solidFill>
                <a:latin typeface="Tahoma"/>
                <a:cs typeface="Tahoma"/>
              </a:rPr>
              <a:t>do </a:t>
            </a:r>
            <a:r>
              <a:rPr sz="1587" dirty="0">
                <a:solidFill>
                  <a:srgbClr val="BF0000"/>
                </a:solidFill>
                <a:latin typeface="Tahoma"/>
                <a:cs typeface="Tahoma"/>
              </a:rPr>
              <a:t>oráculo</a:t>
            </a:r>
            <a:r>
              <a:rPr sz="1587" dirty="0">
                <a:latin typeface="Arial MT"/>
                <a:cs typeface="Arial MT"/>
              </a:rPr>
              <a:t>: </a:t>
            </a:r>
            <a:r>
              <a:rPr sz="1587" spc="5" dirty="0">
                <a:latin typeface="Arial MT"/>
                <a:cs typeface="Arial MT"/>
              </a:rPr>
              <a:t> qual</a:t>
            </a:r>
            <a:r>
              <a:rPr sz="1587" spc="-32" dirty="0">
                <a:latin typeface="Arial MT"/>
                <a:cs typeface="Arial MT"/>
              </a:rPr>
              <a:t> </a:t>
            </a:r>
            <a:r>
              <a:rPr sz="1587" spc="5" dirty="0">
                <a:latin typeface="Arial MT"/>
                <a:cs typeface="Arial MT"/>
              </a:rPr>
              <a:t>a</a:t>
            </a:r>
            <a:r>
              <a:rPr sz="1587" spc="-9" dirty="0">
                <a:latin typeface="Arial MT"/>
                <a:cs typeface="Arial MT"/>
              </a:rPr>
              <a:t> </a:t>
            </a:r>
            <a:r>
              <a:rPr sz="1587" spc="5" dirty="0">
                <a:latin typeface="Arial MT"/>
                <a:cs typeface="Arial MT"/>
              </a:rPr>
              <a:t>saída</a:t>
            </a:r>
            <a:r>
              <a:rPr sz="1587" spc="-18" dirty="0">
                <a:latin typeface="Arial MT"/>
                <a:cs typeface="Arial MT"/>
              </a:rPr>
              <a:t> </a:t>
            </a:r>
            <a:r>
              <a:rPr sz="1587" spc="5" dirty="0">
                <a:latin typeface="Arial MT"/>
                <a:cs typeface="Arial MT"/>
              </a:rPr>
              <a:t>esperada?</a:t>
            </a:r>
            <a:endParaRPr sz="1587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9282" y="6056949"/>
            <a:ext cx="617737" cy="5889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7" y="950107"/>
            <a:ext cx="5658570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O</a:t>
            </a:r>
            <a:r>
              <a:rPr spc="-27" dirty="0"/>
              <a:t> </a:t>
            </a:r>
            <a:r>
              <a:rPr spc="-5" dirty="0"/>
              <a:t>problema</a:t>
            </a:r>
            <a:r>
              <a:rPr spc="32" dirty="0"/>
              <a:t> </a:t>
            </a:r>
            <a:r>
              <a:rPr spc="-9" dirty="0"/>
              <a:t>do</a:t>
            </a:r>
            <a:r>
              <a:rPr spc="-5" dirty="0"/>
              <a:t> </a:t>
            </a:r>
            <a:r>
              <a:rPr spc="-9" dirty="0"/>
              <a:t>oráculo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758" y="2080594"/>
            <a:ext cx="7474701" cy="1538583"/>
          </a:xfrm>
          <a:prstGeom prst="rect">
            <a:avLst/>
          </a:prstGeom>
        </p:spPr>
        <p:txBody>
          <a:bodyPr vert="horz" wrap="square" lIns="0" tIns="112860" rIns="0" bIns="0" rtlCol="0">
            <a:spAutoFit/>
          </a:bodyPr>
          <a:lstStyle/>
          <a:p>
            <a:pPr marL="354128" indent="-343188">
              <a:spcBef>
                <a:spcPts val="889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3174" spc="5" dirty="0">
                <a:latin typeface="Tahoma"/>
                <a:cs typeface="Tahoma"/>
              </a:rPr>
              <a:t>Oráculo:</a:t>
            </a:r>
            <a:endParaRPr sz="3174">
              <a:latin typeface="Tahoma"/>
              <a:cs typeface="Tahoma"/>
            </a:endParaRPr>
          </a:p>
          <a:p>
            <a:pPr marL="754897" lvl="1" indent="-286757">
              <a:lnSpc>
                <a:spcPts val="3313"/>
              </a:lnSpc>
              <a:spcBef>
                <a:spcPts val="712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766" spc="14" dirty="0">
                <a:latin typeface="Tahoma"/>
                <a:cs typeface="Tahoma"/>
              </a:rPr>
              <a:t>Mecanismo que</a:t>
            </a:r>
            <a:r>
              <a:rPr sz="2766" spc="41" dirty="0">
                <a:latin typeface="Tahoma"/>
                <a:cs typeface="Tahoma"/>
              </a:rPr>
              <a:t> </a:t>
            </a:r>
            <a:r>
              <a:rPr sz="2766" spc="9" dirty="0">
                <a:latin typeface="Tahoma"/>
                <a:cs typeface="Tahoma"/>
              </a:rPr>
              <a:t>avalia</a:t>
            </a:r>
            <a:r>
              <a:rPr sz="2766" spc="14" dirty="0">
                <a:latin typeface="Tahoma"/>
                <a:cs typeface="Tahoma"/>
              </a:rPr>
              <a:t> </a:t>
            </a:r>
            <a:r>
              <a:rPr sz="2766" spc="18" dirty="0">
                <a:latin typeface="Tahoma"/>
                <a:cs typeface="Tahoma"/>
              </a:rPr>
              <a:t>se</a:t>
            </a:r>
            <a:r>
              <a:rPr sz="2766" spc="9" dirty="0">
                <a:latin typeface="Tahoma"/>
                <a:cs typeface="Tahoma"/>
              </a:rPr>
              <a:t> </a:t>
            </a:r>
            <a:r>
              <a:rPr sz="2766" spc="23" dirty="0">
                <a:latin typeface="Tahoma"/>
                <a:cs typeface="Tahoma"/>
              </a:rPr>
              <a:t>um</a:t>
            </a:r>
            <a:r>
              <a:rPr sz="2766" spc="-5" dirty="0">
                <a:latin typeface="Tahoma"/>
                <a:cs typeface="Tahoma"/>
              </a:rPr>
              <a:t> </a:t>
            </a:r>
            <a:r>
              <a:rPr sz="2766" spc="18" dirty="0">
                <a:latin typeface="Tahoma"/>
                <a:cs typeface="Tahoma"/>
              </a:rPr>
              <a:t>caso </a:t>
            </a:r>
            <a:r>
              <a:rPr sz="2766" spc="9" dirty="0">
                <a:latin typeface="Tahoma"/>
                <a:cs typeface="Tahoma"/>
              </a:rPr>
              <a:t>de teste</a:t>
            </a:r>
            <a:endParaRPr sz="2766">
              <a:latin typeface="Tahoma"/>
              <a:cs typeface="Tahoma"/>
            </a:endParaRPr>
          </a:p>
          <a:p>
            <a:pPr marL="754897">
              <a:lnSpc>
                <a:spcPts val="3313"/>
              </a:lnSpc>
            </a:pPr>
            <a:r>
              <a:rPr sz="2766" b="1" spc="18" dirty="0">
                <a:solidFill>
                  <a:srgbClr val="339966"/>
                </a:solidFill>
                <a:latin typeface="Tahoma"/>
                <a:cs typeface="Tahoma"/>
              </a:rPr>
              <a:t>passou</a:t>
            </a:r>
            <a:r>
              <a:rPr sz="2766" b="1" spc="36" dirty="0">
                <a:solidFill>
                  <a:srgbClr val="339966"/>
                </a:solidFill>
                <a:latin typeface="Tahoma"/>
                <a:cs typeface="Tahoma"/>
              </a:rPr>
              <a:t> </a:t>
            </a:r>
            <a:r>
              <a:rPr sz="2766" spc="-86" dirty="0">
                <a:latin typeface="Tahoma"/>
                <a:cs typeface="Tahoma"/>
              </a:rPr>
              <a:t>(</a:t>
            </a:r>
            <a:r>
              <a:rPr sz="2766" spc="-86" dirty="0">
                <a:solidFill>
                  <a:srgbClr val="339966"/>
                </a:solidFill>
                <a:latin typeface="Times New Roman"/>
                <a:cs typeface="Times New Roman"/>
              </a:rPr>
              <a:t></a:t>
            </a:r>
            <a:r>
              <a:rPr sz="2766" spc="-86" dirty="0">
                <a:latin typeface="Tahoma"/>
                <a:cs typeface="Tahoma"/>
              </a:rPr>
              <a:t>)</a:t>
            </a:r>
            <a:r>
              <a:rPr sz="2766" spc="9" dirty="0">
                <a:latin typeface="Tahoma"/>
                <a:cs typeface="Tahoma"/>
              </a:rPr>
              <a:t> </a:t>
            </a:r>
            <a:r>
              <a:rPr sz="2766" spc="23" dirty="0">
                <a:latin typeface="Tahoma"/>
                <a:cs typeface="Tahoma"/>
              </a:rPr>
              <a:t>ou</a:t>
            </a:r>
            <a:r>
              <a:rPr sz="2766" spc="-5" dirty="0">
                <a:latin typeface="Tahoma"/>
                <a:cs typeface="Tahoma"/>
              </a:rPr>
              <a:t> </a:t>
            </a:r>
            <a:r>
              <a:rPr sz="2766" b="1" spc="14" dirty="0">
                <a:solidFill>
                  <a:srgbClr val="FF0000"/>
                </a:solidFill>
                <a:latin typeface="Tahoma"/>
                <a:cs typeface="Tahoma"/>
              </a:rPr>
              <a:t>falhou</a:t>
            </a:r>
            <a:r>
              <a:rPr sz="2766" b="1" spc="9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66" spc="50" dirty="0">
                <a:latin typeface="Tahoma"/>
                <a:cs typeface="Tahoma"/>
              </a:rPr>
              <a:t>(</a:t>
            </a:r>
            <a:r>
              <a:rPr sz="2766" spc="50" dirty="0">
                <a:solidFill>
                  <a:srgbClr val="FF0000"/>
                </a:solidFill>
                <a:latin typeface="Times New Roman"/>
                <a:cs typeface="Times New Roman"/>
              </a:rPr>
              <a:t></a:t>
            </a:r>
            <a:r>
              <a:rPr sz="2766" spc="50" dirty="0">
                <a:latin typeface="Tahoma"/>
                <a:cs typeface="Tahoma"/>
              </a:rPr>
              <a:t>).</a:t>
            </a:r>
            <a:endParaRPr sz="2766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0759" y="3866343"/>
            <a:ext cx="204991" cy="305821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904" spc="277" dirty="0">
                <a:solidFill>
                  <a:srgbClr val="75B649"/>
                </a:solidFill>
                <a:latin typeface="Times New Roman"/>
                <a:cs typeface="Times New Roman"/>
              </a:rPr>
              <a:t>■</a:t>
            </a:r>
            <a:endParaRPr sz="19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1796" y="3717484"/>
            <a:ext cx="3024199" cy="489049"/>
          </a:xfrm>
          <a:prstGeom prst="rect">
            <a:avLst/>
          </a:prstGeom>
          <a:ln w="42672">
            <a:solidFill>
              <a:srgbClr val="000066"/>
            </a:solidFill>
          </a:ln>
        </p:spPr>
        <p:txBody>
          <a:bodyPr vert="horz" wrap="square" lIns="0" tIns="576" rIns="0" bIns="0" rtlCol="0">
            <a:spAutoFit/>
          </a:bodyPr>
          <a:lstStyle/>
          <a:p>
            <a:pPr marL="73129">
              <a:spcBef>
                <a:spcPts val="5"/>
              </a:spcBef>
            </a:pPr>
            <a:r>
              <a:rPr sz="3174" spc="9" dirty="0">
                <a:latin typeface="Tahoma"/>
                <a:cs typeface="Tahoma"/>
              </a:rPr>
              <a:t>Oráculo</a:t>
            </a:r>
            <a:r>
              <a:rPr sz="3174" spc="-32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perfeito</a:t>
            </a:r>
            <a:endParaRPr sz="3174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4195" y="3703298"/>
            <a:ext cx="3762975" cy="503003"/>
          </a:xfrm>
          <a:prstGeom prst="rect">
            <a:avLst/>
          </a:prstGeom>
        </p:spPr>
        <p:txBody>
          <a:bodyPr vert="horz" wrap="square" lIns="0" tIns="14395" rIns="0" bIns="0" rtlCol="0">
            <a:spAutoFit/>
          </a:bodyPr>
          <a:lstStyle/>
          <a:p>
            <a:pPr marL="11516">
              <a:spcBef>
                <a:spcPts val="113"/>
              </a:spcBef>
            </a:pPr>
            <a:r>
              <a:rPr sz="3174" spc="14" dirty="0">
                <a:latin typeface="Tahoma"/>
                <a:cs typeface="Tahoma"/>
              </a:rPr>
              <a:t>pode</a:t>
            </a:r>
            <a:r>
              <a:rPr sz="3174" spc="-23" dirty="0">
                <a:latin typeface="Tahoma"/>
                <a:cs typeface="Tahoma"/>
              </a:rPr>
              <a:t> </a:t>
            </a:r>
            <a:r>
              <a:rPr sz="3174" spc="14" dirty="0">
                <a:latin typeface="Tahoma"/>
                <a:cs typeface="Tahoma"/>
              </a:rPr>
              <a:t>ser</a:t>
            </a:r>
            <a:r>
              <a:rPr sz="3174" spc="-32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construído?</a:t>
            </a:r>
            <a:endParaRPr sz="3174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36246" y="3717484"/>
            <a:ext cx="576394" cy="753171"/>
            <a:chOff x="8919971" y="4099559"/>
            <a:chExt cx="635635" cy="8305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2663" y="4206239"/>
              <a:ext cx="248412" cy="1676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19971" y="4163567"/>
              <a:ext cx="287020" cy="268605"/>
            </a:xfrm>
            <a:custGeom>
              <a:avLst/>
              <a:gdLst/>
              <a:ahLst/>
              <a:cxnLst/>
              <a:rect l="l" t="t" r="r" b="b"/>
              <a:pathLst>
                <a:path w="287020" h="268604">
                  <a:moveTo>
                    <a:pt x="246888" y="268224"/>
                  </a:moveTo>
                  <a:lnTo>
                    <a:pt x="213360" y="259079"/>
                  </a:lnTo>
                  <a:lnTo>
                    <a:pt x="138684" y="234696"/>
                  </a:lnTo>
                  <a:lnTo>
                    <a:pt x="76200" y="219456"/>
                  </a:lnTo>
                  <a:lnTo>
                    <a:pt x="32004" y="201168"/>
                  </a:lnTo>
                  <a:lnTo>
                    <a:pt x="3047" y="184403"/>
                  </a:lnTo>
                  <a:lnTo>
                    <a:pt x="0" y="164591"/>
                  </a:lnTo>
                  <a:lnTo>
                    <a:pt x="15240" y="138684"/>
                  </a:lnTo>
                  <a:lnTo>
                    <a:pt x="48768" y="100584"/>
                  </a:lnTo>
                  <a:lnTo>
                    <a:pt x="79248" y="68580"/>
                  </a:lnTo>
                  <a:lnTo>
                    <a:pt x="117348" y="35052"/>
                  </a:lnTo>
                  <a:lnTo>
                    <a:pt x="181356" y="6096"/>
                  </a:lnTo>
                  <a:lnTo>
                    <a:pt x="167640" y="6096"/>
                  </a:lnTo>
                  <a:lnTo>
                    <a:pt x="202692" y="0"/>
                  </a:lnTo>
                  <a:lnTo>
                    <a:pt x="231648" y="1524"/>
                  </a:lnTo>
                  <a:lnTo>
                    <a:pt x="252984" y="10668"/>
                  </a:lnTo>
                  <a:lnTo>
                    <a:pt x="268224" y="25908"/>
                  </a:lnTo>
                  <a:lnTo>
                    <a:pt x="263652" y="41148"/>
                  </a:lnTo>
                  <a:lnTo>
                    <a:pt x="242316" y="41148"/>
                  </a:lnTo>
                  <a:lnTo>
                    <a:pt x="248412" y="28956"/>
                  </a:lnTo>
                  <a:lnTo>
                    <a:pt x="231648" y="16764"/>
                  </a:lnTo>
                  <a:lnTo>
                    <a:pt x="216408" y="12192"/>
                  </a:lnTo>
                  <a:lnTo>
                    <a:pt x="188976" y="16764"/>
                  </a:lnTo>
                  <a:lnTo>
                    <a:pt x="199644" y="30480"/>
                  </a:lnTo>
                  <a:lnTo>
                    <a:pt x="202692" y="41148"/>
                  </a:lnTo>
                  <a:lnTo>
                    <a:pt x="199644" y="51816"/>
                  </a:lnTo>
                  <a:lnTo>
                    <a:pt x="172212" y="56388"/>
                  </a:lnTo>
                  <a:lnTo>
                    <a:pt x="143256" y="51816"/>
                  </a:lnTo>
                  <a:lnTo>
                    <a:pt x="138684" y="44196"/>
                  </a:lnTo>
                  <a:lnTo>
                    <a:pt x="108204" y="65532"/>
                  </a:lnTo>
                  <a:lnTo>
                    <a:pt x="89916" y="88392"/>
                  </a:lnTo>
                  <a:lnTo>
                    <a:pt x="65532" y="117348"/>
                  </a:lnTo>
                  <a:lnTo>
                    <a:pt x="48768" y="143256"/>
                  </a:lnTo>
                  <a:lnTo>
                    <a:pt x="41148" y="167639"/>
                  </a:lnTo>
                  <a:lnTo>
                    <a:pt x="47244" y="179832"/>
                  </a:lnTo>
                  <a:lnTo>
                    <a:pt x="76200" y="196596"/>
                  </a:lnTo>
                  <a:lnTo>
                    <a:pt x="135636" y="210312"/>
                  </a:lnTo>
                  <a:lnTo>
                    <a:pt x="167640" y="216408"/>
                  </a:lnTo>
                  <a:lnTo>
                    <a:pt x="199644" y="219456"/>
                  </a:lnTo>
                  <a:lnTo>
                    <a:pt x="248412" y="231648"/>
                  </a:lnTo>
                  <a:lnTo>
                    <a:pt x="283464" y="239268"/>
                  </a:lnTo>
                  <a:lnTo>
                    <a:pt x="286512" y="254508"/>
                  </a:lnTo>
                  <a:lnTo>
                    <a:pt x="268224" y="265176"/>
                  </a:lnTo>
                  <a:lnTo>
                    <a:pt x="246888" y="268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9719" y="4386071"/>
              <a:ext cx="297179" cy="2514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02852" y="4611623"/>
              <a:ext cx="452755" cy="318770"/>
            </a:xfrm>
            <a:custGeom>
              <a:avLst/>
              <a:gdLst/>
              <a:ahLst/>
              <a:cxnLst/>
              <a:rect l="l" t="t" r="r" b="b"/>
              <a:pathLst>
                <a:path w="452754" h="318770">
                  <a:moveTo>
                    <a:pt x="187452" y="291084"/>
                  </a:moveTo>
                  <a:lnTo>
                    <a:pt x="181356" y="280416"/>
                  </a:lnTo>
                  <a:lnTo>
                    <a:pt x="134112" y="252984"/>
                  </a:lnTo>
                  <a:lnTo>
                    <a:pt x="106680" y="224028"/>
                  </a:lnTo>
                  <a:lnTo>
                    <a:pt x="83820" y="204216"/>
                  </a:lnTo>
                  <a:lnTo>
                    <a:pt x="80772" y="184404"/>
                  </a:lnTo>
                  <a:lnTo>
                    <a:pt x="91440" y="152400"/>
                  </a:lnTo>
                  <a:lnTo>
                    <a:pt x="115824" y="118872"/>
                  </a:lnTo>
                  <a:lnTo>
                    <a:pt x="143256" y="62484"/>
                  </a:lnTo>
                  <a:lnTo>
                    <a:pt x="167640" y="28956"/>
                  </a:lnTo>
                  <a:lnTo>
                    <a:pt x="164592" y="9144"/>
                  </a:lnTo>
                  <a:lnTo>
                    <a:pt x="143256" y="0"/>
                  </a:lnTo>
                  <a:lnTo>
                    <a:pt x="129540" y="0"/>
                  </a:lnTo>
                  <a:lnTo>
                    <a:pt x="105156" y="30480"/>
                  </a:lnTo>
                  <a:lnTo>
                    <a:pt x="89916" y="74676"/>
                  </a:lnTo>
                  <a:lnTo>
                    <a:pt x="70104" y="121920"/>
                  </a:lnTo>
                  <a:lnTo>
                    <a:pt x="51816" y="172212"/>
                  </a:lnTo>
                  <a:lnTo>
                    <a:pt x="51816" y="190500"/>
                  </a:lnTo>
                  <a:lnTo>
                    <a:pt x="70104" y="222504"/>
                  </a:lnTo>
                  <a:lnTo>
                    <a:pt x="94488" y="239268"/>
                  </a:lnTo>
                  <a:lnTo>
                    <a:pt x="118872" y="260604"/>
                  </a:lnTo>
                  <a:lnTo>
                    <a:pt x="134112" y="277368"/>
                  </a:lnTo>
                  <a:lnTo>
                    <a:pt x="128016" y="284988"/>
                  </a:lnTo>
                  <a:lnTo>
                    <a:pt x="85344" y="288036"/>
                  </a:lnTo>
                  <a:lnTo>
                    <a:pt x="19812" y="294132"/>
                  </a:lnTo>
                  <a:lnTo>
                    <a:pt x="0" y="303276"/>
                  </a:lnTo>
                  <a:lnTo>
                    <a:pt x="15240" y="312420"/>
                  </a:lnTo>
                  <a:lnTo>
                    <a:pt x="53340" y="318516"/>
                  </a:lnTo>
                  <a:lnTo>
                    <a:pt x="97536" y="306324"/>
                  </a:lnTo>
                  <a:lnTo>
                    <a:pt x="129540" y="297180"/>
                  </a:lnTo>
                  <a:lnTo>
                    <a:pt x="170688" y="294132"/>
                  </a:lnTo>
                  <a:lnTo>
                    <a:pt x="187452" y="291084"/>
                  </a:lnTo>
                  <a:close/>
                </a:path>
                <a:path w="452754" h="318770">
                  <a:moveTo>
                    <a:pt x="452628" y="292608"/>
                  </a:moveTo>
                  <a:lnTo>
                    <a:pt x="438912" y="284988"/>
                  </a:lnTo>
                  <a:lnTo>
                    <a:pt x="379476" y="283464"/>
                  </a:lnTo>
                  <a:lnTo>
                    <a:pt x="338328" y="286512"/>
                  </a:lnTo>
                  <a:lnTo>
                    <a:pt x="316992" y="292608"/>
                  </a:lnTo>
                  <a:lnTo>
                    <a:pt x="320040" y="278892"/>
                  </a:lnTo>
                  <a:lnTo>
                    <a:pt x="341376" y="256032"/>
                  </a:lnTo>
                  <a:lnTo>
                    <a:pt x="359664" y="219456"/>
                  </a:lnTo>
                  <a:lnTo>
                    <a:pt x="374904" y="190500"/>
                  </a:lnTo>
                  <a:lnTo>
                    <a:pt x="347472" y="118872"/>
                  </a:lnTo>
                  <a:lnTo>
                    <a:pt x="313944" y="77724"/>
                  </a:lnTo>
                  <a:lnTo>
                    <a:pt x="268224" y="38100"/>
                  </a:lnTo>
                  <a:lnTo>
                    <a:pt x="228600" y="10668"/>
                  </a:lnTo>
                  <a:lnTo>
                    <a:pt x="205740" y="0"/>
                  </a:lnTo>
                  <a:lnTo>
                    <a:pt x="181356" y="0"/>
                  </a:lnTo>
                  <a:lnTo>
                    <a:pt x="173736" y="22860"/>
                  </a:lnTo>
                  <a:lnTo>
                    <a:pt x="192024" y="36576"/>
                  </a:lnTo>
                  <a:lnTo>
                    <a:pt x="249936" y="67056"/>
                  </a:lnTo>
                  <a:lnTo>
                    <a:pt x="300228" y="106680"/>
                  </a:lnTo>
                  <a:lnTo>
                    <a:pt x="333756" y="147828"/>
                  </a:lnTo>
                  <a:lnTo>
                    <a:pt x="338328" y="175260"/>
                  </a:lnTo>
                  <a:lnTo>
                    <a:pt x="336804" y="193548"/>
                  </a:lnTo>
                  <a:lnTo>
                    <a:pt x="321564" y="237744"/>
                  </a:lnTo>
                  <a:lnTo>
                    <a:pt x="303276" y="274320"/>
                  </a:lnTo>
                  <a:lnTo>
                    <a:pt x="288036" y="294132"/>
                  </a:lnTo>
                  <a:lnTo>
                    <a:pt x="283464" y="307848"/>
                  </a:lnTo>
                  <a:lnTo>
                    <a:pt x="300228" y="307848"/>
                  </a:lnTo>
                  <a:lnTo>
                    <a:pt x="326136" y="303276"/>
                  </a:lnTo>
                  <a:lnTo>
                    <a:pt x="333756" y="303276"/>
                  </a:lnTo>
                  <a:lnTo>
                    <a:pt x="385572" y="306324"/>
                  </a:lnTo>
                  <a:lnTo>
                    <a:pt x="425196" y="313944"/>
                  </a:lnTo>
                  <a:lnTo>
                    <a:pt x="438912" y="309372"/>
                  </a:lnTo>
                  <a:lnTo>
                    <a:pt x="452628" y="292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02495" y="4099559"/>
              <a:ext cx="114299" cy="9448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5039" y="4866588"/>
            <a:ext cx="5947975" cy="65643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69876" y="4871426"/>
            <a:ext cx="5938418" cy="573903"/>
          </a:xfrm>
          <a:prstGeom prst="rect">
            <a:avLst/>
          </a:prstGeom>
          <a:ln w="10667">
            <a:solidFill>
              <a:srgbClr val="4649B3"/>
            </a:solidFill>
          </a:ln>
        </p:spPr>
        <p:txBody>
          <a:bodyPr vert="horz" wrap="square" lIns="0" tIns="46065" rIns="0" bIns="0" rtlCol="0">
            <a:spAutoFit/>
          </a:bodyPr>
          <a:lstStyle/>
          <a:p>
            <a:pPr marL="89252" marR="219962">
              <a:lnSpc>
                <a:spcPct val="101499"/>
              </a:lnSpc>
              <a:spcBef>
                <a:spcPts val="363"/>
              </a:spcBef>
              <a:tabLst>
                <a:tab pos="5482363" algn="l"/>
              </a:tabLst>
            </a:pPr>
            <a:r>
              <a:rPr sz="1768" spc="14" dirty="0">
                <a:latin typeface="Tahoma"/>
                <a:cs typeface="Tahoma"/>
              </a:rPr>
              <a:t>Implementação</a:t>
            </a:r>
            <a:r>
              <a:rPr sz="1768" spc="27" dirty="0">
                <a:latin typeface="Tahoma"/>
                <a:cs typeface="Tahoma"/>
              </a:rPr>
              <a:t> </a:t>
            </a:r>
            <a:r>
              <a:rPr sz="1768" b="1" spc="18" dirty="0">
                <a:latin typeface="Tahoma"/>
                <a:cs typeface="Tahoma"/>
              </a:rPr>
              <a:t>sem</a:t>
            </a:r>
            <a:r>
              <a:rPr sz="1768" b="1" spc="14" dirty="0">
                <a:latin typeface="Tahoma"/>
                <a:cs typeface="Tahoma"/>
              </a:rPr>
              <a:t> defeitos</a:t>
            </a:r>
            <a:r>
              <a:rPr sz="1768" b="1" spc="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que,</a:t>
            </a:r>
            <a:r>
              <a:rPr sz="1768" spc="32" dirty="0">
                <a:latin typeface="Tahoma"/>
                <a:cs typeface="Tahoma"/>
              </a:rPr>
              <a:t> </a:t>
            </a:r>
            <a:r>
              <a:rPr sz="1768" spc="-5" dirty="0">
                <a:latin typeface="Tahoma"/>
                <a:cs typeface="Tahoma"/>
              </a:rPr>
              <a:t>para</a:t>
            </a:r>
            <a:r>
              <a:rPr sz="1768" spc="41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todas </a:t>
            </a:r>
            <a:r>
              <a:rPr sz="1768" spc="14" dirty="0">
                <a:latin typeface="Tahoma"/>
                <a:cs typeface="Tahoma"/>
              </a:rPr>
              <a:t>as </a:t>
            </a:r>
            <a:r>
              <a:rPr sz="1768" spc="18" dirty="0">
                <a:latin typeface="Tahoma"/>
                <a:cs typeface="Tahoma"/>
              </a:rPr>
              <a:t> e</a:t>
            </a:r>
            <a:r>
              <a:rPr sz="1768" spc="-5" dirty="0">
                <a:latin typeface="Tahoma"/>
                <a:cs typeface="Tahoma"/>
              </a:rPr>
              <a:t>n</a:t>
            </a:r>
            <a:r>
              <a:rPr sz="1768" spc="18" dirty="0">
                <a:latin typeface="Tahoma"/>
                <a:cs typeface="Tahoma"/>
              </a:rPr>
              <a:t>t</a:t>
            </a:r>
            <a:r>
              <a:rPr sz="1768" spc="-32" dirty="0">
                <a:latin typeface="Tahoma"/>
                <a:cs typeface="Tahoma"/>
              </a:rPr>
              <a:t>r</a:t>
            </a:r>
            <a:r>
              <a:rPr sz="1768" spc="5" dirty="0">
                <a:latin typeface="Tahoma"/>
                <a:cs typeface="Tahoma"/>
              </a:rPr>
              <a:t>a</a:t>
            </a:r>
            <a:r>
              <a:rPr sz="1768" spc="23" dirty="0">
                <a:latin typeface="Tahoma"/>
                <a:cs typeface="Tahoma"/>
              </a:rPr>
              <a:t>d</a:t>
            </a:r>
            <a:r>
              <a:rPr sz="1768" spc="5" dirty="0">
                <a:latin typeface="Tahoma"/>
                <a:cs typeface="Tahoma"/>
              </a:rPr>
              <a:t>a</a:t>
            </a:r>
            <a:r>
              <a:rPr sz="1768" spc="9" dirty="0">
                <a:latin typeface="Tahoma"/>
                <a:cs typeface="Tahoma"/>
              </a:rPr>
              <a:t>s</a:t>
            </a:r>
            <a:r>
              <a:rPr sz="1768" spc="45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p</a:t>
            </a:r>
            <a:r>
              <a:rPr sz="1768" spc="23" dirty="0">
                <a:latin typeface="Tahoma"/>
                <a:cs typeface="Tahoma"/>
              </a:rPr>
              <a:t>o</a:t>
            </a:r>
            <a:r>
              <a:rPr sz="1768" spc="14" dirty="0">
                <a:latin typeface="Tahoma"/>
                <a:cs typeface="Tahoma"/>
              </a:rPr>
              <a:t>s</a:t>
            </a:r>
            <a:r>
              <a:rPr sz="1768" spc="-5" dirty="0">
                <a:latin typeface="Tahoma"/>
                <a:cs typeface="Tahoma"/>
              </a:rPr>
              <a:t>s</a:t>
            </a:r>
            <a:r>
              <a:rPr sz="1768" spc="5" dirty="0">
                <a:latin typeface="Tahoma"/>
                <a:cs typeface="Tahoma"/>
              </a:rPr>
              <a:t>í</a:t>
            </a:r>
            <a:r>
              <a:rPr sz="1768" spc="-9" dirty="0">
                <a:latin typeface="Tahoma"/>
                <a:cs typeface="Tahoma"/>
              </a:rPr>
              <a:t>v</a:t>
            </a:r>
            <a:r>
              <a:rPr sz="1768" spc="18" dirty="0">
                <a:latin typeface="Tahoma"/>
                <a:cs typeface="Tahoma"/>
              </a:rPr>
              <a:t>e</a:t>
            </a:r>
            <a:r>
              <a:rPr sz="1768" spc="5" dirty="0">
                <a:latin typeface="Tahoma"/>
                <a:cs typeface="Tahoma"/>
              </a:rPr>
              <a:t>i</a:t>
            </a:r>
            <a:r>
              <a:rPr sz="1768" spc="14" dirty="0">
                <a:latin typeface="Tahoma"/>
                <a:cs typeface="Tahoma"/>
              </a:rPr>
              <a:t>s</a:t>
            </a:r>
            <a:r>
              <a:rPr sz="1768" spc="5" dirty="0">
                <a:latin typeface="Tahoma"/>
                <a:cs typeface="Tahoma"/>
              </a:rPr>
              <a:t>,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-14" dirty="0">
                <a:latin typeface="Tahoma"/>
                <a:cs typeface="Tahoma"/>
              </a:rPr>
              <a:t>r</a:t>
            </a:r>
            <a:r>
              <a:rPr sz="1768" spc="14" dirty="0">
                <a:latin typeface="Tahoma"/>
                <a:cs typeface="Tahoma"/>
              </a:rPr>
              <a:t>es</a:t>
            </a:r>
            <a:r>
              <a:rPr sz="1768" spc="5" dirty="0">
                <a:latin typeface="Tahoma"/>
                <a:cs typeface="Tahoma"/>
              </a:rPr>
              <a:t>po</a:t>
            </a:r>
            <a:r>
              <a:rPr sz="1768" spc="14" dirty="0">
                <a:latin typeface="Tahoma"/>
                <a:cs typeface="Tahoma"/>
              </a:rPr>
              <a:t>n</a:t>
            </a:r>
            <a:r>
              <a:rPr sz="1768" spc="5" dirty="0">
                <a:latin typeface="Tahoma"/>
                <a:cs typeface="Tahoma"/>
              </a:rPr>
              <a:t>d</a:t>
            </a:r>
            <a:r>
              <a:rPr sz="1768" spc="14" dirty="0">
                <a:latin typeface="Tahoma"/>
                <a:cs typeface="Tahoma"/>
              </a:rPr>
              <a:t>e</a:t>
            </a:r>
            <a:r>
              <a:rPr sz="1768" spc="50" dirty="0">
                <a:latin typeface="Tahoma"/>
                <a:cs typeface="Tahoma"/>
              </a:rPr>
              <a:t> </a:t>
            </a:r>
            <a:r>
              <a:rPr sz="1768" b="1" spc="23" dirty="0">
                <a:latin typeface="Tahoma"/>
                <a:cs typeface="Tahoma"/>
              </a:rPr>
              <a:t>s</a:t>
            </a:r>
            <a:r>
              <a:rPr sz="1768" b="1" spc="9" dirty="0">
                <a:latin typeface="Tahoma"/>
                <a:cs typeface="Tahoma"/>
              </a:rPr>
              <a:t>em</a:t>
            </a:r>
            <a:r>
              <a:rPr sz="1768" b="1" spc="14" dirty="0">
                <a:latin typeface="Tahoma"/>
                <a:cs typeface="Tahoma"/>
              </a:rPr>
              <a:t>p</a:t>
            </a:r>
            <a:r>
              <a:rPr sz="1768" b="1" spc="18" dirty="0">
                <a:latin typeface="Tahoma"/>
                <a:cs typeface="Tahoma"/>
              </a:rPr>
              <a:t>r</a:t>
            </a:r>
            <a:r>
              <a:rPr sz="1768" b="1" spc="14" dirty="0">
                <a:latin typeface="Tahoma"/>
                <a:cs typeface="Tahoma"/>
              </a:rPr>
              <a:t>e</a:t>
            </a:r>
            <a:r>
              <a:rPr sz="1768" b="1" spc="63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c</a:t>
            </a:r>
            <a:r>
              <a:rPr sz="1768" spc="23" dirty="0">
                <a:latin typeface="Tahoma"/>
                <a:cs typeface="Tahoma"/>
              </a:rPr>
              <a:t>o</a:t>
            </a:r>
            <a:r>
              <a:rPr sz="1768" spc="-14" dirty="0">
                <a:latin typeface="Tahoma"/>
                <a:cs typeface="Tahoma"/>
              </a:rPr>
              <a:t>r</a:t>
            </a:r>
            <a:r>
              <a:rPr sz="1768" spc="5" dirty="0">
                <a:latin typeface="Tahoma"/>
                <a:cs typeface="Tahoma"/>
              </a:rPr>
              <a:t>r</a:t>
            </a:r>
            <a:r>
              <a:rPr sz="1768" dirty="0">
                <a:latin typeface="Tahoma"/>
                <a:cs typeface="Tahoma"/>
              </a:rPr>
              <a:t>e</a:t>
            </a:r>
            <a:r>
              <a:rPr sz="1768" spc="18" dirty="0">
                <a:latin typeface="Tahoma"/>
                <a:cs typeface="Tahoma"/>
              </a:rPr>
              <a:t>t</a:t>
            </a:r>
            <a:r>
              <a:rPr sz="1768" spc="5" dirty="0">
                <a:latin typeface="Tahoma"/>
                <a:cs typeface="Tahoma"/>
              </a:rPr>
              <a:t>a</a:t>
            </a:r>
            <a:r>
              <a:rPr sz="1768" spc="41" dirty="0">
                <a:latin typeface="Tahoma"/>
                <a:cs typeface="Tahoma"/>
              </a:rPr>
              <a:t>m</a:t>
            </a:r>
            <a:r>
              <a:rPr sz="1768" dirty="0">
                <a:latin typeface="Tahoma"/>
                <a:cs typeface="Tahoma"/>
              </a:rPr>
              <a:t>e</a:t>
            </a:r>
            <a:r>
              <a:rPr sz="1768" spc="14" dirty="0">
                <a:latin typeface="Tahoma"/>
                <a:cs typeface="Tahoma"/>
              </a:rPr>
              <a:t>n</a:t>
            </a:r>
            <a:r>
              <a:rPr sz="1768" dirty="0">
                <a:latin typeface="Tahoma"/>
                <a:cs typeface="Tahoma"/>
              </a:rPr>
              <a:t>t</a:t>
            </a:r>
            <a:r>
              <a:rPr sz="1768" spc="14" dirty="0">
                <a:latin typeface="Tahoma"/>
                <a:cs typeface="Tahoma"/>
              </a:rPr>
              <a:t>e</a:t>
            </a:r>
            <a:r>
              <a:rPr sz="1768" dirty="0">
                <a:latin typeface="Tahoma"/>
                <a:cs typeface="Tahoma"/>
              </a:rPr>
              <a:t>	</a:t>
            </a:r>
            <a:r>
              <a:rPr sz="1768" spc="23" dirty="0">
                <a:latin typeface="Tahoma"/>
                <a:cs typeface="Tahoma"/>
              </a:rPr>
              <a:t>!</a:t>
            </a:r>
            <a:r>
              <a:rPr sz="1768" spc="5" dirty="0">
                <a:latin typeface="Tahoma"/>
                <a:cs typeface="Tahoma"/>
              </a:rPr>
              <a:t>!</a:t>
            </a:r>
            <a:r>
              <a:rPr sz="1768" spc="9" dirty="0">
                <a:latin typeface="Tahoma"/>
                <a:cs typeface="Tahoma"/>
              </a:rPr>
              <a:t>!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6277" y="5641551"/>
            <a:ext cx="4702711" cy="773405"/>
          </a:xfrm>
          <a:prstGeom prst="rect">
            <a:avLst/>
          </a:prstGeom>
        </p:spPr>
        <p:txBody>
          <a:bodyPr vert="horz" wrap="square" lIns="0" tIns="57582" rIns="0" bIns="0" rtlCol="0">
            <a:spAutoFit/>
          </a:bodyPr>
          <a:lstStyle/>
          <a:p>
            <a:pPr marR="977739" algn="ctr">
              <a:spcBef>
                <a:spcPts val="453"/>
              </a:spcBef>
            </a:pPr>
            <a:r>
              <a:rPr sz="2403" dirty="0">
                <a:latin typeface="Symbol"/>
                <a:cs typeface="Symbol"/>
              </a:rPr>
              <a:t></a:t>
            </a:r>
            <a:endParaRPr sz="2403">
              <a:latin typeface="Symbol"/>
              <a:cs typeface="Symbol"/>
            </a:endParaRPr>
          </a:p>
          <a:p>
            <a:pPr marL="11516">
              <a:spcBef>
                <a:spcPts val="313"/>
              </a:spcBef>
            </a:pPr>
            <a:r>
              <a:rPr sz="1995" spc="5" dirty="0">
                <a:latin typeface="Arial MT"/>
                <a:cs typeface="Arial MT"/>
              </a:rPr>
              <a:t>O</a:t>
            </a:r>
            <a:r>
              <a:rPr sz="1995" spc="-18" dirty="0">
                <a:latin typeface="Arial MT"/>
                <a:cs typeface="Arial MT"/>
              </a:rPr>
              <a:t> </a:t>
            </a:r>
            <a:r>
              <a:rPr sz="1995" spc="-5" dirty="0">
                <a:latin typeface="Arial MT"/>
                <a:cs typeface="Arial MT"/>
              </a:rPr>
              <a:t>termo</a:t>
            </a:r>
            <a:r>
              <a:rPr sz="1995" spc="14" dirty="0">
                <a:latin typeface="Arial MT"/>
                <a:cs typeface="Arial MT"/>
              </a:rPr>
              <a:t> </a:t>
            </a:r>
            <a:r>
              <a:rPr sz="1995" spc="-5" dirty="0">
                <a:latin typeface="Arial MT"/>
                <a:cs typeface="Arial MT"/>
              </a:rPr>
              <a:t>software</a:t>
            </a:r>
            <a:r>
              <a:rPr sz="1995" spc="-14" dirty="0">
                <a:latin typeface="Arial MT"/>
                <a:cs typeface="Arial MT"/>
              </a:rPr>
              <a:t> </a:t>
            </a:r>
            <a:r>
              <a:rPr sz="1995" b="1" dirty="0">
                <a:solidFill>
                  <a:srgbClr val="0070BF"/>
                </a:solidFill>
                <a:latin typeface="Arial"/>
                <a:cs typeface="Arial"/>
              </a:rPr>
              <a:t>correto </a:t>
            </a:r>
            <a:r>
              <a:rPr sz="1995" dirty="0">
                <a:latin typeface="Arial MT"/>
                <a:cs typeface="Arial MT"/>
              </a:rPr>
              <a:t>não</a:t>
            </a:r>
            <a:r>
              <a:rPr sz="1995" spc="9" dirty="0">
                <a:latin typeface="Arial MT"/>
                <a:cs typeface="Arial MT"/>
              </a:rPr>
              <a:t> </a:t>
            </a:r>
            <a:r>
              <a:rPr sz="1995" spc="-5" dirty="0">
                <a:latin typeface="Arial MT"/>
                <a:cs typeface="Arial MT"/>
              </a:rPr>
              <a:t>faz</a:t>
            </a:r>
            <a:r>
              <a:rPr sz="1995" spc="-18" dirty="0">
                <a:latin typeface="Arial MT"/>
                <a:cs typeface="Arial MT"/>
              </a:rPr>
              <a:t> </a:t>
            </a:r>
            <a:r>
              <a:rPr sz="1995" spc="-5" dirty="0">
                <a:latin typeface="Arial MT"/>
                <a:cs typeface="Arial MT"/>
              </a:rPr>
              <a:t>sentido</a:t>
            </a:r>
            <a:endParaRPr sz="1995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863666" y="4324168"/>
            <a:ext cx="1174670" cy="547604"/>
          </a:xfrm>
          <a:custGeom>
            <a:avLst/>
            <a:gdLst/>
            <a:ahLst/>
            <a:cxnLst/>
            <a:rect l="l" t="t" r="r" b="b"/>
            <a:pathLst>
              <a:path w="1295400" h="603885">
                <a:moveTo>
                  <a:pt x="0" y="0"/>
                </a:moveTo>
                <a:lnTo>
                  <a:pt x="1295400" y="603503"/>
                </a:lnTo>
              </a:path>
            </a:pathLst>
          </a:custGeom>
          <a:ln w="10668">
            <a:solidFill>
              <a:srgbClr val="4649B3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6" y="950107"/>
            <a:ext cx="5747822" cy="688156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pc="-9" dirty="0"/>
              <a:t>Importância</a:t>
            </a:r>
            <a:r>
              <a:rPr spc="32" dirty="0"/>
              <a:t> </a:t>
            </a:r>
            <a:r>
              <a:rPr spc="-9" dirty="0"/>
              <a:t>do</a:t>
            </a:r>
            <a:r>
              <a:rPr dirty="0"/>
              <a:t> oráculo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414" y="2703123"/>
            <a:ext cx="3336062" cy="7200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70759" y="2051748"/>
            <a:ext cx="8124225" cy="4627209"/>
          </a:xfrm>
          <a:prstGeom prst="rect">
            <a:avLst/>
          </a:prstGeom>
        </p:spPr>
        <p:txBody>
          <a:bodyPr vert="horz" wrap="square" lIns="0" tIns="14395" rIns="0" bIns="0" rtlCol="0">
            <a:spAutoFit/>
          </a:bodyPr>
          <a:lstStyle/>
          <a:p>
            <a:pPr marL="354128" indent="-343188">
              <a:spcBef>
                <a:spcPts val="113"/>
              </a:spcBef>
              <a:buClr>
                <a:srgbClr val="75B649"/>
              </a:buClr>
              <a:buSzPct val="60000"/>
              <a:buFont typeface="Times New Roman"/>
              <a:buChar char="■"/>
              <a:tabLst>
                <a:tab pos="354128" algn="l"/>
                <a:tab pos="354704" algn="l"/>
              </a:tabLst>
            </a:pPr>
            <a:r>
              <a:rPr sz="3174" spc="23" dirty="0">
                <a:latin typeface="Tahoma"/>
                <a:cs typeface="Tahoma"/>
              </a:rPr>
              <a:t>Um</a:t>
            </a:r>
            <a:r>
              <a:rPr sz="3174" spc="-14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oráculo</a:t>
            </a:r>
            <a:r>
              <a:rPr sz="3174" spc="-27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falho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...</a:t>
            </a:r>
            <a:endParaRPr sz="3174">
              <a:latin typeface="Tahoma"/>
              <a:cs typeface="Tahoma"/>
            </a:endParaRPr>
          </a:p>
          <a:p>
            <a:pPr marL="1740122" marR="3267767">
              <a:lnSpc>
                <a:spcPct val="100499"/>
              </a:lnSpc>
              <a:spcBef>
                <a:spcPts val="1605"/>
              </a:spcBef>
            </a:pPr>
            <a:r>
              <a:rPr sz="1995" spc="5" dirty="0">
                <a:latin typeface="Tahoma"/>
                <a:cs typeface="Tahoma"/>
              </a:rPr>
              <a:t>Saídas</a:t>
            </a:r>
            <a:r>
              <a:rPr sz="1995" spc="-5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esperadas</a:t>
            </a:r>
            <a:r>
              <a:rPr sz="1995" spc="-50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incorretas </a:t>
            </a:r>
            <a:r>
              <a:rPr sz="1995" spc="-612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Baixa </a:t>
            </a:r>
            <a:r>
              <a:rPr sz="1995" spc="-5" dirty="0">
                <a:latin typeface="Tahoma"/>
                <a:cs typeface="Tahoma"/>
              </a:rPr>
              <a:t>observabilidade</a:t>
            </a:r>
            <a:endParaRPr sz="1995">
              <a:latin typeface="Tahoma"/>
              <a:cs typeface="Tahoma"/>
            </a:endParaRPr>
          </a:p>
          <a:p>
            <a:pPr marL="354128">
              <a:spcBef>
                <a:spcPts val="1301"/>
              </a:spcBef>
            </a:pPr>
            <a:r>
              <a:rPr sz="3174" spc="9" dirty="0">
                <a:latin typeface="Tahoma"/>
                <a:cs typeface="Tahoma"/>
              </a:rPr>
              <a:t>...</a:t>
            </a:r>
            <a:r>
              <a:rPr sz="3174" spc="5" dirty="0">
                <a:latin typeface="Tahoma"/>
                <a:cs typeface="Tahoma"/>
              </a:rPr>
              <a:t> </a:t>
            </a:r>
            <a:r>
              <a:rPr sz="3174" spc="14" dirty="0">
                <a:latin typeface="Tahoma"/>
                <a:cs typeface="Tahoma"/>
              </a:rPr>
              <a:t>pode</a:t>
            </a:r>
            <a:r>
              <a:rPr sz="3174" spc="-9" dirty="0">
                <a:latin typeface="Tahoma"/>
                <a:cs typeface="Tahoma"/>
              </a:rPr>
              <a:t> </a:t>
            </a:r>
            <a:r>
              <a:rPr sz="3174" spc="9" dirty="0">
                <a:latin typeface="Tahoma"/>
                <a:cs typeface="Tahoma"/>
              </a:rPr>
              <a:t>levar</a:t>
            </a:r>
            <a:r>
              <a:rPr sz="3174" spc="14" dirty="0">
                <a:latin typeface="Tahoma"/>
                <a:cs typeface="Tahoma"/>
              </a:rPr>
              <a:t> </a:t>
            </a:r>
            <a:r>
              <a:rPr sz="3174" dirty="0">
                <a:latin typeface="Tahoma"/>
                <a:cs typeface="Tahoma"/>
              </a:rPr>
              <a:t>a:</a:t>
            </a:r>
            <a:endParaRPr sz="3174">
              <a:latin typeface="Tahoma"/>
              <a:cs typeface="Tahoma"/>
            </a:endParaRPr>
          </a:p>
          <a:p>
            <a:pPr marL="754897" lvl="1" indent="-286757">
              <a:spcBef>
                <a:spcPts val="712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766" spc="14" dirty="0">
                <a:solidFill>
                  <a:srgbClr val="00AF50"/>
                </a:solidFill>
                <a:latin typeface="Tahoma"/>
                <a:cs typeface="Tahoma"/>
              </a:rPr>
              <a:t>Falsos</a:t>
            </a:r>
            <a:r>
              <a:rPr sz="2766" spc="-14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766" spc="9" dirty="0">
                <a:solidFill>
                  <a:srgbClr val="00AF50"/>
                </a:solidFill>
                <a:latin typeface="Tahoma"/>
                <a:cs typeface="Tahoma"/>
              </a:rPr>
              <a:t>negativos</a:t>
            </a:r>
            <a:r>
              <a:rPr sz="2766" spc="9" dirty="0">
                <a:latin typeface="Tahoma"/>
                <a:cs typeface="Tahoma"/>
              </a:rPr>
              <a:t>:</a:t>
            </a:r>
            <a:endParaRPr sz="2766">
              <a:latin typeface="Tahoma"/>
              <a:cs typeface="Tahoma"/>
            </a:endParaRPr>
          </a:p>
          <a:p>
            <a:pPr marL="1155667" marR="166411" lvl="2" indent="-229751">
              <a:lnSpc>
                <a:spcPct val="101499"/>
              </a:lnSpc>
              <a:spcBef>
                <a:spcPts val="494"/>
              </a:spcBef>
              <a:buClr>
                <a:srgbClr val="75B649"/>
              </a:buClr>
              <a:buSzPct val="49056"/>
              <a:buFont typeface="Times New Roman"/>
              <a:buChar char="■"/>
              <a:tabLst>
                <a:tab pos="1155667" algn="l"/>
                <a:tab pos="1156243" algn="l"/>
              </a:tabLst>
            </a:pPr>
            <a:r>
              <a:rPr sz="2403" spc="-5" dirty="0">
                <a:latin typeface="Tahoma"/>
                <a:cs typeface="Tahoma"/>
              </a:rPr>
              <a:t>Item</a:t>
            </a:r>
            <a:r>
              <a:rPr sz="2403" spc="-9" dirty="0">
                <a:latin typeface="Tahoma"/>
                <a:cs typeface="Tahoma"/>
              </a:rPr>
              <a:t> </a:t>
            </a:r>
            <a:r>
              <a:rPr sz="2403" b="1" spc="-5" dirty="0">
                <a:solidFill>
                  <a:srgbClr val="FF0000"/>
                </a:solidFill>
                <a:latin typeface="Tahoma"/>
                <a:cs typeface="Tahoma"/>
              </a:rPr>
              <a:t>falha </a:t>
            </a:r>
            <a:r>
              <a:rPr sz="2403" dirty="0">
                <a:latin typeface="Tahoma"/>
                <a:cs typeface="Tahoma"/>
              </a:rPr>
              <a:t>mas</a:t>
            </a:r>
            <a:r>
              <a:rPr sz="2403" spc="-23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passa</a:t>
            </a:r>
            <a:r>
              <a:rPr sz="2403" spc="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nos</a:t>
            </a:r>
            <a:r>
              <a:rPr sz="2403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testes</a:t>
            </a:r>
            <a:r>
              <a:rPr sz="2403" dirty="0">
                <a:latin typeface="Tahoma"/>
                <a:cs typeface="Tahoma"/>
              </a:rPr>
              <a:t> </a:t>
            </a:r>
            <a:r>
              <a:rPr sz="2403" spc="-50" dirty="0">
                <a:latin typeface="Times New Roman"/>
                <a:cs typeface="Times New Roman"/>
              </a:rPr>
              <a:t></a:t>
            </a:r>
            <a:r>
              <a:rPr sz="2403" spc="145" dirty="0">
                <a:latin typeface="Times New Roman"/>
                <a:cs typeface="Times New Roman"/>
              </a:rPr>
              <a:t> </a:t>
            </a:r>
            <a:r>
              <a:rPr sz="2403" spc="-5" dirty="0">
                <a:latin typeface="Tahoma"/>
                <a:cs typeface="Tahoma"/>
              </a:rPr>
              <a:t>não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dirty="0">
                <a:latin typeface="Tahoma"/>
                <a:cs typeface="Tahoma"/>
              </a:rPr>
              <a:t>realiza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5" dirty="0">
                <a:latin typeface="Tahoma"/>
                <a:cs typeface="Tahoma"/>
              </a:rPr>
              <a:t>as </a:t>
            </a:r>
            <a:r>
              <a:rPr sz="2403" spc="-735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correções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0070BF"/>
                </a:solidFill>
                <a:latin typeface="Tahoma"/>
                <a:cs typeface="Tahoma"/>
              </a:rPr>
              <a:t>necessárias</a:t>
            </a:r>
            <a:endParaRPr sz="2403">
              <a:latin typeface="Tahoma"/>
              <a:cs typeface="Tahoma"/>
            </a:endParaRPr>
          </a:p>
          <a:p>
            <a:pPr marL="754897" lvl="1" indent="-286757">
              <a:spcBef>
                <a:spcPts val="703"/>
              </a:spcBef>
              <a:buClr>
                <a:srgbClr val="C380CF"/>
              </a:buClr>
              <a:buSzPct val="55737"/>
              <a:buFont typeface="Times New Roman"/>
              <a:buChar char="■"/>
              <a:tabLst>
                <a:tab pos="754897" algn="l"/>
                <a:tab pos="755472" algn="l"/>
              </a:tabLst>
            </a:pPr>
            <a:r>
              <a:rPr sz="2766" spc="14" dirty="0">
                <a:solidFill>
                  <a:srgbClr val="A34274"/>
                </a:solidFill>
                <a:latin typeface="Tahoma"/>
                <a:cs typeface="Tahoma"/>
              </a:rPr>
              <a:t>Falsos</a:t>
            </a:r>
            <a:r>
              <a:rPr sz="2766" spc="-32" dirty="0">
                <a:solidFill>
                  <a:srgbClr val="A34274"/>
                </a:solidFill>
                <a:latin typeface="Tahoma"/>
                <a:cs typeface="Tahoma"/>
              </a:rPr>
              <a:t> </a:t>
            </a:r>
            <a:r>
              <a:rPr sz="2766" spc="14" dirty="0">
                <a:solidFill>
                  <a:srgbClr val="A34274"/>
                </a:solidFill>
                <a:latin typeface="Tahoma"/>
                <a:cs typeface="Tahoma"/>
              </a:rPr>
              <a:t>positivos</a:t>
            </a:r>
            <a:r>
              <a:rPr sz="2766" spc="14" dirty="0">
                <a:latin typeface="Tahoma"/>
                <a:cs typeface="Tahoma"/>
              </a:rPr>
              <a:t>:</a:t>
            </a:r>
            <a:endParaRPr sz="2766">
              <a:latin typeface="Tahoma"/>
              <a:cs typeface="Tahoma"/>
            </a:endParaRPr>
          </a:p>
          <a:p>
            <a:pPr marL="1155667" marR="4607" lvl="2" indent="-229751">
              <a:lnSpc>
                <a:spcPts val="2829"/>
              </a:lnSpc>
              <a:spcBef>
                <a:spcPts val="730"/>
              </a:spcBef>
              <a:buClr>
                <a:srgbClr val="75B649"/>
              </a:buClr>
              <a:buSzPct val="49056"/>
              <a:buFont typeface="Times New Roman"/>
              <a:buChar char="■"/>
              <a:tabLst>
                <a:tab pos="1155667" algn="l"/>
                <a:tab pos="1156243" algn="l"/>
              </a:tabLst>
            </a:pPr>
            <a:r>
              <a:rPr sz="2403" spc="-5" dirty="0">
                <a:latin typeface="Tahoma"/>
                <a:cs typeface="Tahoma"/>
              </a:rPr>
              <a:t>Item </a:t>
            </a:r>
            <a:r>
              <a:rPr sz="2403" b="1" spc="-5" dirty="0">
                <a:solidFill>
                  <a:srgbClr val="00AF50"/>
                </a:solidFill>
                <a:latin typeface="Tahoma"/>
                <a:cs typeface="Tahoma"/>
              </a:rPr>
              <a:t>fornece resposta esperada, </a:t>
            </a:r>
            <a:r>
              <a:rPr sz="2403" dirty="0">
                <a:latin typeface="Tahoma"/>
                <a:cs typeface="Tahoma"/>
              </a:rPr>
              <a:t>mas </a:t>
            </a:r>
            <a:r>
              <a:rPr sz="2403" spc="-5" dirty="0">
                <a:latin typeface="Tahoma"/>
                <a:cs typeface="Tahoma"/>
              </a:rPr>
              <a:t>não passa </a:t>
            </a:r>
            <a:r>
              <a:rPr sz="2403" spc="-739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nos</a:t>
            </a:r>
            <a:r>
              <a:rPr sz="2403" dirty="0">
                <a:latin typeface="Tahoma"/>
                <a:cs typeface="Tahoma"/>
              </a:rPr>
              <a:t> </a:t>
            </a:r>
            <a:r>
              <a:rPr sz="2403" spc="-9" dirty="0">
                <a:latin typeface="Tahoma"/>
                <a:cs typeface="Tahoma"/>
              </a:rPr>
              <a:t>testes</a:t>
            </a:r>
            <a:r>
              <a:rPr sz="2403" spc="-5" dirty="0">
                <a:latin typeface="Tahoma"/>
                <a:cs typeface="Tahoma"/>
              </a:rPr>
              <a:t> </a:t>
            </a:r>
            <a:r>
              <a:rPr sz="2403" spc="-50" dirty="0">
                <a:latin typeface="Times New Roman"/>
                <a:cs typeface="Times New Roman"/>
              </a:rPr>
              <a:t></a:t>
            </a:r>
            <a:r>
              <a:rPr sz="2403" spc="145" dirty="0">
                <a:latin typeface="Times New Roman"/>
                <a:cs typeface="Times New Roman"/>
              </a:rPr>
              <a:t> </a:t>
            </a:r>
            <a:r>
              <a:rPr sz="2403" dirty="0">
                <a:latin typeface="Tahoma"/>
                <a:cs typeface="Tahoma"/>
              </a:rPr>
              <a:t>realiza</a:t>
            </a:r>
            <a:r>
              <a:rPr sz="2403" spc="-18" dirty="0">
                <a:latin typeface="Tahoma"/>
                <a:cs typeface="Tahoma"/>
              </a:rPr>
              <a:t> </a:t>
            </a:r>
            <a:r>
              <a:rPr sz="2403" spc="-5" dirty="0">
                <a:latin typeface="Tahoma"/>
                <a:cs typeface="Tahoma"/>
              </a:rPr>
              <a:t>depuração</a:t>
            </a:r>
            <a:r>
              <a:rPr sz="2403" spc="-14" dirty="0">
                <a:latin typeface="Tahoma"/>
                <a:cs typeface="Tahoma"/>
              </a:rPr>
              <a:t> </a:t>
            </a:r>
            <a:r>
              <a:rPr sz="2403" spc="-5" dirty="0">
                <a:solidFill>
                  <a:srgbClr val="800080"/>
                </a:solidFill>
                <a:latin typeface="Tahoma"/>
                <a:cs typeface="Tahoma"/>
              </a:rPr>
              <a:t>desnecessárias</a:t>
            </a:r>
            <a:endParaRPr sz="2403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141" y="321191"/>
            <a:ext cx="9016168" cy="6236116"/>
            <a:chOff x="445008" y="354202"/>
            <a:chExt cx="9942830" cy="6877050"/>
          </a:xfrm>
        </p:grpSpPr>
        <p:sp>
          <p:nvSpPr>
            <p:cNvPr id="3" name="object 3"/>
            <p:cNvSpPr/>
            <p:nvPr/>
          </p:nvSpPr>
          <p:spPr>
            <a:xfrm>
              <a:off x="766572" y="1211579"/>
              <a:ext cx="483234" cy="524510"/>
            </a:xfrm>
            <a:custGeom>
              <a:avLst/>
              <a:gdLst/>
              <a:ahLst/>
              <a:cxnLst/>
              <a:rect l="l" t="t" r="r" b="b"/>
              <a:pathLst>
                <a:path w="483234" h="524510">
                  <a:moveTo>
                    <a:pt x="483095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0" y="524256"/>
                  </a:lnTo>
                  <a:lnTo>
                    <a:pt x="483095" y="524256"/>
                  </a:lnTo>
                  <a:lnTo>
                    <a:pt x="483095" y="466344"/>
                  </a:lnTo>
                  <a:lnTo>
                    <a:pt x="483095" y="0"/>
                  </a:lnTo>
                  <a:close/>
                </a:path>
              </a:pathLst>
            </a:custGeom>
            <a:solidFill>
              <a:srgbClr val="4B4DB5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5" y="1211580"/>
              <a:ext cx="362712" cy="5242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208" y="1677924"/>
              <a:ext cx="466725" cy="100965"/>
            </a:xfrm>
            <a:custGeom>
              <a:avLst/>
              <a:gdLst/>
              <a:ahLst/>
              <a:cxnLst/>
              <a:rect l="l" t="t" r="r" b="b"/>
              <a:pathLst>
                <a:path w="466725" h="100964">
                  <a:moveTo>
                    <a:pt x="0" y="100583"/>
                  </a:moveTo>
                  <a:lnTo>
                    <a:pt x="466343" y="100583"/>
                  </a:lnTo>
                  <a:lnTo>
                    <a:pt x="466343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solidFill>
              <a:srgbClr val="75B64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8" y="1597151"/>
              <a:ext cx="9418320" cy="6035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6048" y="1092708"/>
              <a:ext cx="35560" cy="685800"/>
            </a:xfrm>
            <a:custGeom>
              <a:avLst/>
              <a:gdLst/>
              <a:ahLst/>
              <a:cxnLst/>
              <a:rect l="l" t="t" r="r" b="b"/>
              <a:pathLst>
                <a:path w="35559" h="685800">
                  <a:moveTo>
                    <a:pt x="0" y="685800"/>
                  </a:moveTo>
                  <a:lnTo>
                    <a:pt x="35052" y="685800"/>
                  </a:lnTo>
                  <a:lnTo>
                    <a:pt x="35052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112" y="367284"/>
              <a:ext cx="9845040" cy="1411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5112" y="1778507"/>
              <a:ext cx="9845040" cy="2413000"/>
            </a:xfrm>
            <a:custGeom>
              <a:avLst/>
              <a:gdLst/>
              <a:ahLst/>
              <a:cxnLst/>
              <a:rect l="l" t="t" r="r" b="b"/>
              <a:pathLst>
                <a:path w="9845040" h="2413000">
                  <a:moveTo>
                    <a:pt x="9845040" y="0"/>
                  </a:moveTo>
                  <a:lnTo>
                    <a:pt x="1540751" y="0"/>
                  </a:lnTo>
                  <a:lnTo>
                    <a:pt x="0" y="0"/>
                  </a:lnTo>
                  <a:lnTo>
                    <a:pt x="0" y="2412492"/>
                  </a:lnTo>
                  <a:lnTo>
                    <a:pt x="1540751" y="2412492"/>
                  </a:lnTo>
                  <a:lnTo>
                    <a:pt x="1540751" y="699516"/>
                  </a:lnTo>
                  <a:lnTo>
                    <a:pt x="9845040" y="699516"/>
                  </a:lnTo>
                  <a:lnTo>
                    <a:pt x="9845040" y="0"/>
                  </a:lnTo>
                  <a:close/>
                </a:path>
              </a:pathLst>
            </a:custGeom>
            <a:solidFill>
              <a:srgbClr val="F4EBE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5875" y="2478024"/>
              <a:ext cx="2188845" cy="1713230"/>
            </a:xfrm>
            <a:custGeom>
              <a:avLst/>
              <a:gdLst/>
              <a:ahLst/>
              <a:cxnLst/>
              <a:rect l="l" t="t" r="r" b="b"/>
              <a:pathLst>
                <a:path w="2188845" h="1713229">
                  <a:moveTo>
                    <a:pt x="2188464" y="1712975"/>
                  </a:moveTo>
                  <a:lnTo>
                    <a:pt x="0" y="1712975"/>
                  </a:lnTo>
                  <a:lnTo>
                    <a:pt x="0" y="0"/>
                  </a:lnTo>
                  <a:lnTo>
                    <a:pt x="2188464" y="0"/>
                  </a:lnTo>
                  <a:lnTo>
                    <a:pt x="2188464" y="1712975"/>
                  </a:lnTo>
                  <a:close/>
                </a:path>
              </a:pathLst>
            </a:custGeom>
            <a:solidFill>
              <a:srgbClr val="E9D4D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4340" y="2478024"/>
              <a:ext cx="6115812" cy="17129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5112" y="4190999"/>
              <a:ext cx="3729354" cy="3025140"/>
            </a:xfrm>
            <a:custGeom>
              <a:avLst/>
              <a:gdLst/>
              <a:ahLst/>
              <a:cxnLst/>
              <a:rect l="l" t="t" r="r" b="b"/>
              <a:pathLst>
                <a:path w="3729354" h="3025140">
                  <a:moveTo>
                    <a:pt x="3729228" y="0"/>
                  </a:moveTo>
                  <a:lnTo>
                    <a:pt x="2808719" y="0"/>
                  </a:lnTo>
                  <a:lnTo>
                    <a:pt x="554736" y="0"/>
                  </a:lnTo>
                  <a:lnTo>
                    <a:pt x="0" y="0"/>
                  </a:lnTo>
                  <a:lnTo>
                    <a:pt x="0" y="3025140"/>
                  </a:lnTo>
                  <a:lnTo>
                    <a:pt x="554736" y="3025140"/>
                  </a:lnTo>
                  <a:lnTo>
                    <a:pt x="554736" y="1613916"/>
                  </a:lnTo>
                  <a:lnTo>
                    <a:pt x="2808719" y="1613916"/>
                  </a:lnTo>
                  <a:lnTo>
                    <a:pt x="3729228" y="1613916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E9D4D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4340" y="4191000"/>
              <a:ext cx="6115812" cy="16139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9848" y="5804916"/>
              <a:ext cx="9290685" cy="1411605"/>
            </a:xfrm>
            <a:custGeom>
              <a:avLst/>
              <a:gdLst/>
              <a:ahLst/>
              <a:cxnLst/>
              <a:rect l="l" t="t" r="r" b="b"/>
              <a:pathLst>
                <a:path w="9290685" h="1411604">
                  <a:moveTo>
                    <a:pt x="9290304" y="0"/>
                  </a:moveTo>
                  <a:lnTo>
                    <a:pt x="6716268" y="0"/>
                  </a:lnTo>
                  <a:lnTo>
                    <a:pt x="2253983" y="0"/>
                  </a:lnTo>
                  <a:lnTo>
                    <a:pt x="986015" y="0"/>
                  </a:lnTo>
                  <a:lnTo>
                    <a:pt x="0" y="0"/>
                  </a:lnTo>
                  <a:lnTo>
                    <a:pt x="0" y="705624"/>
                  </a:lnTo>
                  <a:lnTo>
                    <a:pt x="986015" y="705624"/>
                  </a:lnTo>
                  <a:lnTo>
                    <a:pt x="986015" y="1411224"/>
                  </a:lnTo>
                  <a:lnTo>
                    <a:pt x="2253983" y="1411224"/>
                  </a:lnTo>
                  <a:lnTo>
                    <a:pt x="2253983" y="705624"/>
                  </a:lnTo>
                  <a:lnTo>
                    <a:pt x="6716268" y="705624"/>
                  </a:lnTo>
                  <a:lnTo>
                    <a:pt x="9290304" y="705624"/>
                  </a:lnTo>
                  <a:lnTo>
                    <a:pt x="9290304" y="0"/>
                  </a:lnTo>
                  <a:close/>
                </a:path>
              </a:pathLst>
            </a:custGeom>
            <a:solidFill>
              <a:srgbClr val="E9D4DD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9848" y="6510540"/>
              <a:ext cx="9290685" cy="706120"/>
            </a:xfrm>
            <a:custGeom>
              <a:avLst/>
              <a:gdLst/>
              <a:ahLst/>
              <a:cxnLst/>
              <a:rect l="l" t="t" r="r" b="b"/>
              <a:pathLst>
                <a:path w="9290685" h="706120">
                  <a:moveTo>
                    <a:pt x="986015" y="0"/>
                  </a:moveTo>
                  <a:lnTo>
                    <a:pt x="0" y="0"/>
                  </a:lnTo>
                  <a:lnTo>
                    <a:pt x="0" y="705599"/>
                  </a:lnTo>
                  <a:lnTo>
                    <a:pt x="986015" y="705599"/>
                  </a:lnTo>
                  <a:lnTo>
                    <a:pt x="986015" y="0"/>
                  </a:lnTo>
                  <a:close/>
                </a:path>
                <a:path w="9290685" h="706120">
                  <a:moveTo>
                    <a:pt x="9290304" y="0"/>
                  </a:moveTo>
                  <a:lnTo>
                    <a:pt x="6716268" y="0"/>
                  </a:lnTo>
                  <a:lnTo>
                    <a:pt x="2253983" y="0"/>
                  </a:lnTo>
                  <a:lnTo>
                    <a:pt x="2253983" y="705599"/>
                  </a:lnTo>
                  <a:lnTo>
                    <a:pt x="6716268" y="705599"/>
                  </a:lnTo>
                  <a:lnTo>
                    <a:pt x="9290304" y="705599"/>
                  </a:lnTo>
                  <a:lnTo>
                    <a:pt x="9290304" y="0"/>
                  </a:lnTo>
                  <a:close/>
                </a:path>
              </a:pathLst>
            </a:custGeom>
            <a:solidFill>
              <a:srgbClr val="F4EBE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9848" y="361187"/>
              <a:ext cx="6716395" cy="6863080"/>
            </a:xfrm>
            <a:custGeom>
              <a:avLst/>
              <a:gdLst/>
              <a:ahLst/>
              <a:cxnLst/>
              <a:rect l="l" t="t" r="r" b="b"/>
              <a:pathLst>
                <a:path w="6716395" h="6863080">
                  <a:moveTo>
                    <a:pt x="0" y="1411224"/>
                  </a:moveTo>
                  <a:lnTo>
                    <a:pt x="0" y="6862572"/>
                  </a:lnTo>
                </a:path>
                <a:path w="6716395" h="6863080">
                  <a:moveTo>
                    <a:pt x="986027" y="690372"/>
                  </a:moveTo>
                  <a:lnTo>
                    <a:pt x="986027" y="6862572"/>
                  </a:lnTo>
                </a:path>
                <a:path w="6716395" h="6863080">
                  <a:moveTo>
                    <a:pt x="2253995" y="1411224"/>
                  </a:moveTo>
                  <a:lnTo>
                    <a:pt x="2253995" y="6862572"/>
                  </a:lnTo>
                </a:path>
                <a:path w="6716395" h="6863080">
                  <a:moveTo>
                    <a:pt x="3174492" y="0"/>
                  </a:moveTo>
                  <a:lnTo>
                    <a:pt x="3174492" y="6862572"/>
                  </a:lnTo>
                </a:path>
                <a:path w="6716395" h="6863080">
                  <a:moveTo>
                    <a:pt x="3889248" y="690372"/>
                  </a:moveTo>
                  <a:lnTo>
                    <a:pt x="3889248" y="6862572"/>
                  </a:lnTo>
                </a:path>
                <a:path w="6716395" h="6863080">
                  <a:moveTo>
                    <a:pt x="4433316" y="0"/>
                  </a:moveTo>
                  <a:lnTo>
                    <a:pt x="4433316" y="6862572"/>
                  </a:lnTo>
                </a:path>
                <a:path w="6716395" h="6863080">
                  <a:moveTo>
                    <a:pt x="5109971" y="690372"/>
                  </a:moveTo>
                  <a:lnTo>
                    <a:pt x="5109971" y="6862572"/>
                  </a:lnTo>
                </a:path>
                <a:path w="6716395" h="6863080">
                  <a:moveTo>
                    <a:pt x="5955791" y="690372"/>
                  </a:moveTo>
                  <a:lnTo>
                    <a:pt x="5955791" y="6862572"/>
                  </a:lnTo>
                </a:path>
                <a:path w="6716395" h="6863080">
                  <a:moveTo>
                    <a:pt x="6716268" y="0"/>
                  </a:moveTo>
                  <a:lnTo>
                    <a:pt x="6716268" y="6862572"/>
                  </a:lnTo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015" y="1072895"/>
              <a:ext cx="9857740" cy="0"/>
            </a:xfrm>
            <a:custGeom>
              <a:avLst/>
              <a:gdLst/>
              <a:ahLst/>
              <a:cxnLst/>
              <a:rect l="l" t="t" r="r" b="b"/>
              <a:pathLst>
                <a:path w="9857740">
                  <a:moveTo>
                    <a:pt x="0" y="0"/>
                  </a:moveTo>
                  <a:lnTo>
                    <a:pt x="9857231" y="0"/>
                  </a:lnTo>
                </a:path>
              </a:pathLst>
            </a:custGeom>
            <a:ln w="426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015" y="1778508"/>
              <a:ext cx="9857740" cy="4026535"/>
            </a:xfrm>
            <a:custGeom>
              <a:avLst/>
              <a:gdLst/>
              <a:ahLst/>
              <a:cxnLst/>
              <a:rect l="l" t="t" r="r" b="b"/>
              <a:pathLst>
                <a:path w="9857740" h="4026535">
                  <a:moveTo>
                    <a:pt x="0" y="0"/>
                  </a:moveTo>
                  <a:lnTo>
                    <a:pt x="9857231" y="0"/>
                  </a:lnTo>
                </a:path>
                <a:path w="9857740" h="4026535">
                  <a:moveTo>
                    <a:pt x="1539239" y="699516"/>
                  </a:moveTo>
                  <a:lnTo>
                    <a:pt x="9857231" y="699516"/>
                  </a:lnTo>
                </a:path>
                <a:path w="9857740" h="4026535">
                  <a:moveTo>
                    <a:pt x="3729227" y="1405127"/>
                  </a:moveTo>
                  <a:lnTo>
                    <a:pt x="9857231" y="1405127"/>
                  </a:lnTo>
                </a:path>
                <a:path w="9857740" h="4026535">
                  <a:moveTo>
                    <a:pt x="0" y="2412491"/>
                  </a:moveTo>
                  <a:lnTo>
                    <a:pt x="9857231" y="2412491"/>
                  </a:lnTo>
                </a:path>
                <a:path w="9857740" h="4026535">
                  <a:moveTo>
                    <a:pt x="3729227" y="2817875"/>
                  </a:moveTo>
                  <a:lnTo>
                    <a:pt x="9857231" y="2817875"/>
                  </a:lnTo>
                </a:path>
                <a:path w="9857740" h="4026535">
                  <a:moveTo>
                    <a:pt x="554736" y="4026408"/>
                  </a:moveTo>
                  <a:lnTo>
                    <a:pt x="9857231" y="4026408"/>
                  </a:lnTo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3751" y="6503670"/>
              <a:ext cx="998219" cy="13970"/>
            </a:xfrm>
            <a:custGeom>
              <a:avLst/>
              <a:gdLst/>
              <a:ahLst/>
              <a:cxnLst/>
              <a:rect l="l" t="t" r="r" b="b"/>
              <a:pathLst>
                <a:path w="998219" h="13970">
                  <a:moveTo>
                    <a:pt x="0" y="0"/>
                  </a:moveTo>
                  <a:lnTo>
                    <a:pt x="998219" y="0"/>
                  </a:lnTo>
                  <a:lnTo>
                    <a:pt x="998219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/>
            <p:nvPr/>
          </p:nvSpPr>
          <p:spPr>
            <a:xfrm>
              <a:off x="509015" y="361187"/>
              <a:ext cx="9857740" cy="6863080"/>
            </a:xfrm>
            <a:custGeom>
              <a:avLst/>
              <a:gdLst/>
              <a:ahLst/>
              <a:cxnLst/>
              <a:rect l="l" t="t" r="r" b="b"/>
              <a:pathLst>
                <a:path w="9857740" h="6863080">
                  <a:moveTo>
                    <a:pt x="2808732" y="6149340"/>
                  </a:moveTo>
                  <a:lnTo>
                    <a:pt x="9857231" y="6149340"/>
                  </a:lnTo>
                </a:path>
                <a:path w="9857740" h="6863080">
                  <a:moveTo>
                    <a:pt x="6096" y="0"/>
                  </a:moveTo>
                  <a:lnTo>
                    <a:pt x="6096" y="6862572"/>
                  </a:lnTo>
                </a:path>
                <a:path w="9857740" h="6863080">
                  <a:moveTo>
                    <a:pt x="9851136" y="0"/>
                  </a:moveTo>
                  <a:lnTo>
                    <a:pt x="9851136" y="6862572"/>
                  </a:lnTo>
                </a:path>
                <a:path w="9857740" h="6863080">
                  <a:moveTo>
                    <a:pt x="0" y="6096"/>
                  </a:moveTo>
                  <a:lnTo>
                    <a:pt x="9857231" y="6096"/>
                  </a:lnTo>
                </a:path>
                <a:path w="9857740" h="6863080">
                  <a:moveTo>
                    <a:pt x="0" y="6854951"/>
                  </a:moveTo>
                  <a:lnTo>
                    <a:pt x="9857231" y="6854951"/>
                  </a:lnTo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387767" y="368485"/>
            <a:ext cx="2010183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b="1" spc="14" dirty="0">
                <a:solidFill>
                  <a:srgbClr val="FFFFFF"/>
                </a:solidFill>
                <a:latin typeface="Tahoma"/>
                <a:cs typeface="Tahoma"/>
              </a:rPr>
              <a:t>Validade</a:t>
            </a:r>
            <a:r>
              <a:rPr sz="1768" b="1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68" b="1" spc="14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768" b="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68" b="1" spc="9" dirty="0">
                <a:solidFill>
                  <a:srgbClr val="FFFFFF"/>
                </a:solidFill>
                <a:latin typeface="Tahoma"/>
                <a:cs typeface="Tahoma"/>
              </a:rPr>
              <a:t>teste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794346" y="373456"/>
            <a:ext cx="1568529" cy="287179"/>
          </a:xfrm>
          <a:prstGeom prst="rect">
            <a:avLst/>
          </a:prstGeom>
        </p:spPr>
        <p:txBody>
          <a:bodyPr vert="horz" wrap="square" lIns="0" tIns="1497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18"/>
              </a:spcBef>
            </a:pPr>
            <a:r>
              <a:rPr sz="1768" b="1" spc="14" dirty="0">
                <a:solidFill>
                  <a:srgbClr val="FFFFFF"/>
                </a:solidFill>
                <a:latin typeface="Tahoma"/>
                <a:cs typeface="Tahoma"/>
              </a:rPr>
              <a:t>IeT</a:t>
            </a:r>
            <a:r>
              <a:rPr sz="1768" b="1" spc="-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68" b="1" spc="1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768" b="1" spc="9" dirty="0">
                <a:solidFill>
                  <a:srgbClr val="FFFFFF"/>
                </a:solidFill>
                <a:latin typeface="Tahoma"/>
                <a:cs typeface="Tahoma"/>
              </a:rPr>
              <a:t> Oráculo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7508" y="1008352"/>
            <a:ext cx="1818435" cy="542663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 marR="4607">
              <a:lnSpc>
                <a:spcPct val="101600"/>
              </a:lnSpc>
              <a:spcBef>
                <a:spcPts val="82"/>
              </a:spcBef>
              <a:tabLst>
                <a:tab pos="624763" algn="l"/>
                <a:tab pos="1391752" algn="l"/>
              </a:tabLst>
            </a:pPr>
            <a:r>
              <a:rPr sz="1768" spc="9" dirty="0">
                <a:latin typeface="Tahoma"/>
                <a:cs typeface="Tahoma"/>
              </a:rPr>
              <a:t>C</a:t>
            </a:r>
            <a:r>
              <a:rPr sz="1768" spc="18" dirty="0">
                <a:latin typeface="Tahoma"/>
                <a:cs typeface="Tahoma"/>
              </a:rPr>
              <a:t>e</a:t>
            </a:r>
            <a:r>
              <a:rPr sz="1768" spc="9" dirty="0">
                <a:latin typeface="Tahoma"/>
                <a:cs typeface="Tahoma"/>
              </a:rPr>
              <a:t>r</a:t>
            </a:r>
            <a:r>
              <a:rPr sz="1768" dirty="0">
                <a:latin typeface="Tahoma"/>
                <a:cs typeface="Tahoma"/>
              </a:rPr>
              <a:t>	</a:t>
            </a:r>
            <a:r>
              <a:rPr sz="1768" spc="9" dirty="0">
                <a:latin typeface="Tahoma"/>
                <a:cs typeface="Tahoma"/>
              </a:rPr>
              <a:t>E</a:t>
            </a:r>
            <a:r>
              <a:rPr sz="1768" spc="14" dirty="0">
                <a:latin typeface="Tahoma"/>
                <a:cs typeface="Tahoma"/>
              </a:rPr>
              <a:t>s</a:t>
            </a:r>
            <a:r>
              <a:rPr sz="1768" spc="5" dirty="0">
                <a:latin typeface="Tahoma"/>
                <a:cs typeface="Tahoma"/>
              </a:rPr>
              <a:t>p</a:t>
            </a:r>
            <a:r>
              <a:rPr sz="1768" spc="14" dirty="0">
                <a:latin typeface="Tahoma"/>
                <a:cs typeface="Tahoma"/>
              </a:rPr>
              <a:t>e</a:t>
            </a:r>
            <a:r>
              <a:rPr sz="1768" dirty="0">
                <a:latin typeface="Tahoma"/>
                <a:cs typeface="Tahoma"/>
              </a:rPr>
              <a:t>	</a:t>
            </a:r>
            <a:r>
              <a:rPr sz="1768" spc="18" dirty="0">
                <a:latin typeface="Tahoma"/>
                <a:cs typeface="Tahoma"/>
              </a:rPr>
              <a:t>O</a:t>
            </a:r>
            <a:r>
              <a:rPr sz="1768" dirty="0">
                <a:latin typeface="Tahoma"/>
                <a:cs typeface="Tahoma"/>
              </a:rPr>
              <a:t>bt</a:t>
            </a:r>
            <a:r>
              <a:rPr sz="1768" spc="5" dirty="0">
                <a:latin typeface="Tahoma"/>
                <a:cs typeface="Tahoma"/>
              </a:rPr>
              <a:t>i  to	</a:t>
            </a:r>
            <a:r>
              <a:rPr sz="1768" dirty="0">
                <a:latin typeface="Tahoma"/>
                <a:cs typeface="Tahoma"/>
              </a:rPr>
              <a:t>rado	</a:t>
            </a:r>
            <a:r>
              <a:rPr sz="1768" spc="9" dirty="0">
                <a:latin typeface="Tahoma"/>
                <a:cs typeface="Tahoma"/>
              </a:rPr>
              <a:t>do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94346" y="1008352"/>
            <a:ext cx="2192142" cy="542663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 marR="4607">
              <a:lnSpc>
                <a:spcPct val="101600"/>
              </a:lnSpc>
              <a:spcBef>
                <a:spcPts val="82"/>
              </a:spcBef>
              <a:tabLst>
                <a:tab pos="1408451" algn="l"/>
              </a:tabLst>
            </a:pPr>
            <a:r>
              <a:rPr sz="1768" spc="18" dirty="0">
                <a:latin typeface="Tahoma"/>
                <a:cs typeface="Tahoma"/>
              </a:rPr>
              <a:t>I</a:t>
            </a:r>
            <a:r>
              <a:rPr sz="1768" dirty="0">
                <a:latin typeface="Tahoma"/>
                <a:cs typeface="Tahoma"/>
              </a:rPr>
              <a:t>t</a:t>
            </a:r>
            <a:r>
              <a:rPr sz="1768" spc="18" dirty="0">
                <a:latin typeface="Tahoma"/>
                <a:cs typeface="Tahoma"/>
              </a:rPr>
              <a:t>e</a:t>
            </a:r>
            <a:r>
              <a:rPr sz="1768" spc="23" dirty="0">
                <a:latin typeface="Tahoma"/>
                <a:cs typeface="Tahoma"/>
              </a:rPr>
              <a:t>m</a:t>
            </a:r>
            <a:r>
              <a:rPr sz="1768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e</a:t>
            </a:r>
            <a:r>
              <a:rPr sz="1768" spc="23" dirty="0">
                <a:latin typeface="Tahoma"/>
                <a:cs typeface="Tahoma"/>
              </a:rPr>
              <a:t>m</a:t>
            </a:r>
            <a:r>
              <a:rPr sz="1768" dirty="0">
                <a:latin typeface="Tahoma"/>
                <a:cs typeface="Tahoma"/>
              </a:rPr>
              <a:t>	</a:t>
            </a:r>
            <a:r>
              <a:rPr sz="1768" spc="18" dirty="0">
                <a:latin typeface="Tahoma"/>
                <a:cs typeface="Tahoma"/>
              </a:rPr>
              <a:t>O</a:t>
            </a:r>
            <a:r>
              <a:rPr sz="1768" spc="5" dirty="0">
                <a:latin typeface="Tahoma"/>
                <a:cs typeface="Tahoma"/>
              </a:rPr>
              <a:t>rác</a:t>
            </a:r>
            <a:r>
              <a:rPr sz="1768" spc="9" dirty="0">
                <a:latin typeface="Tahoma"/>
                <a:cs typeface="Tahoma"/>
              </a:rPr>
              <a:t>ulo  </a:t>
            </a:r>
            <a:r>
              <a:rPr sz="1768" spc="-27" dirty="0">
                <a:latin typeface="Tahoma"/>
                <a:cs typeface="Tahoma"/>
              </a:rPr>
              <a:t>Teste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87767" y="1642653"/>
            <a:ext cx="918431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-168" dirty="0">
                <a:solidFill>
                  <a:srgbClr val="339966"/>
                </a:solidFill>
                <a:latin typeface="Times New Roman"/>
                <a:cs typeface="Times New Roman"/>
              </a:rPr>
              <a:t></a:t>
            </a:r>
            <a:r>
              <a:rPr sz="1768" spc="-32" dirty="0">
                <a:solidFill>
                  <a:srgbClr val="339966"/>
                </a:solidFill>
                <a:latin typeface="Times New Roman"/>
                <a:cs typeface="Times New Roman"/>
              </a:rPr>
              <a:t> </a:t>
            </a:r>
            <a:r>
              <a:rPr sz="1768" spc="14" dirty="0">
                <a:latin typeface="Times New Roman"/>
                <a:cs typeface="Times New Roman"/>
              </a:rPr>
              <a:t>V</a:t>
            </a:r>
            <a:r>
              <a:rPr sz="1768" spc="23" dirty="0">
                <a:latin typeface="Tahoma"/>
                <a:cs typeface="Tahoma"/>
              </a:rPr>
              <a:t>á</a:t>
            </a:r>
            <a:r>
              <a:rPr sz="1768" spc="5" dirty="0">
                <a:latin typeface="Tahoma"/>
                <a:cs typeface="Tahoma"/>
              </a:rPr>
              <a:t>lid</a:t>
            </a:r>
            <a:r>
              <a:rPr sz="1768" spc="14" dirty="0">
                <a:latin typeface="Tahoma"/>
                <a:cs typeface="Tahoma"/>
              </a:rPr>
              <a:t>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98117" y="1648220"/>
            <a:ext cx="147985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latin typeface="Tahoma"/>
                <a:cs typeface="Tahoma"/>
              </a:rPr>
              <a:t>8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91544" y="1648220"/>
            <a:ext cx="767566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5" dirty="0">
                <a:latin typeface="Tahoma"/>
                <a:cs typeface="Tahoma"/>
              </a:rPr>
              <a:t>Correto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94346" y="2470461"/>
            <a:ext cx="1052021" cy="8402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  <a:tabLst>
                <a:tab pos="514205" algn="l"/>
              </a:tabLst>
            </a:pPr>
            <a:r>
              <a:rPr sz="1768" spc="9" dirty="0">
                <a:latin typeface="Tahoma"/>
                <a:cs typeface="Tahoma"/>
              </a:rPr>
              <a:t>Co	z</a:t>
            </a:r>
            <a:r>
              <a:rPr sz="1768" spc="-27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=</a:t>
            </a:r>
            <a:r>
              <a:rPr sz="1768" spc="-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x</a:t>
            </a:r>
            <a:endParaRPr sz="1768">
              <a:latin typeface="Tahoma"/>
              <a:cs typeface="Tahoma"/>
            </a:endParaRPr>
          </a:p>
          <a:p>
            <a:pPr marL="11516" marR="179079">
              <a:lnSpc>
                <a:spcPts val="2167"/>
              </a:lnSpc>
              <a:spcBef>
                <a:spcPts val="77"/>
              </a:spcBef>
              <a:tabLst>
                <a:tab pos="514205" algn="l"/>
              </a:tabLst>
            </a:pPr>
            <a:r>
              <a:rPr sz="1768" dirty="0">
                <a:latin typeface="Tahoma"/>
                <a:cs typeface="Tahoma"/>
              </a:rPr>
              <a:t>rre	</a:t>
            </a:r>
            <a:r>
              <a:rPr sz="1768" spc="18" dirty="0">
                <a:latin typeface="Tahoma"/>
                <a:cs typeface="Tahoma"/>
              </a:rPr>
              <a:t>+</a:t>
            </a:r>
            <a:r>
              <a:rPr sz="1768" spc="-7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y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to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1346" y="2829753"/>
            <a:ext cx="517661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9" dirty="0">
                <a:latin typeface="Tahoma"/>
                <a:cs typeface="Tahoma"/>
              </a:rPr>
              <a:t>x</a:t>
            </a:r>
            <a:r>
              <a:rPr sz="1768" spc="-32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*</a:t>
            </a:r>
            <a:r>
              <a:rPr sz="1768" spc="-27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y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91544" y="2829753"/>
            <a:ext cx="555089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-82" dirty="0">
                <a:latin typeface="Tahoma"/>
                <a:cs typeface="Tahoma"/>
              </a:rPr>
              <a:t>F</a:t>
            </a:r>
            <a:r>
              <a:rPr sz="1768" spc="23" dirty="0">
                <a:latin typeface="Tahoma"/>
                <a:cs typeface="Tahoma"/>
              </a:rPr>
              <a:t>a</a:t>
            </a:r>
            <a:r>
              <a:rPr sz="1768" spc="9" dirty="0">
                <a:latin typeface="Tahoma"/>
                <a:cs typeface="Tahoma"/>
              </a:rPr>
              <a:t>lho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87766" y="2274281"/>
            <a:ext cx="1925538" cy="149084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31" dirty="0">
                <a:latin typeface="Times New Roman"/>
                <a:cs typeface="Times New Roman"/>
              </a:rPr>
              <a:t></a:t>
            </a:r>
            <a:r>
              <a:rPr sz="1768" spc="-95" dirty="0">
                <a:latin typeface="Times New Roman"/>
                <a:cs typeface="Times New Roman"/>
              </a:rPr>
              <a:t> </a:t>
            </a:r>
            <a:r>
              <a:rPr sz="1768" dirty="0">
                <a:latin typeface="Times New Roman"/>
                <a:cs typeface="Times New Roman"/>
              </a:rPr>
              <a:t>I</a:t>
            </a:r>
            <a:r>
              <a:rPr sz="1768" spc="27" dirty="0">
                <a:latin typeface="Times New Roman"/>
                <a:cs typeface="Times New Roman"/>
              </a:rPr>
              <a:t>n</a:t>
            </a:r>
            <a:r>
              <a:rPr sz="1768" spc="14" dirty="0">
                <a:latin typeface="Times New Roman"/>
                <a:cs typeface="Times New Roman"/>
              </a:rPr>
              <a:t>v</a:t>
            </a:r>
            <a:r>
              <a:rPr sz="1768" dirty="0">
                <a:latin typeface="Times New Roman"/>
                <a:cs typeface="Times New Roman"/>
              </a:rPr>
              <a:t>á</a:t>
            </a:r>
            <a:r>
              <a:rPr sz="1768" spc="9" dirty="0">
                <a:latin typeface="Times New Roman"/>
                <a:cs typeface="Times New Roman"/>
              </a:rPr>
              <a:t>lido</a:t>
            </a:r>
            <a:endParaRPr sz="1768">
              <a:latin typeface="Times New Roman"/>
              <a:cs typeface="Times New Roman"/>
            </a:endParaRPr>
          </a:p>
          <a:p>
            <a:pPr marL="11516">
              <a:spcBef>
                <a:spcPts val="86"/>
              </a:spcBef>
            </a:pPr>
            <a:r>
              <a:rPr sz="1768" spc="9" dirty="0">
                <a:latin typeface="Tahoma"/>
                <a:cs typeface="Tahoma"/>
              </a:rPr>
              <a:t>(</a:t>
            </a:r>
            <a:r>
              <a:rPr sz="1768" b="1" spc="9" dirty="0">
                <a:solidFill>
                  <a:srgbClr val="FF0000"/>
                </a:solidFill>
                <a:latin typeface="Tahoma"/>
                <a:cs typeface="Tahoma"/>
              </a:rPr>
              <a:t>falso</a:t>
            </a:r>
            <a:r>
              <a:rPr sz="1768" b="1" spc="-18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68" b="1" spc="9" dirty="0">
                <a:solidFill>
                  <a:srgbClr val="FF0000"/>
                </a:solidFill>
                <a:latin typeface="Tahoma"/>
                <a:cs typeface="Tahoma"/>
              </a:rPr>
              <a:t>positivo</a:t>
            </a:r>
            <a:r>
              <a:rPr sz="1768" b="1" spc="9" dirty="0">
                <a:latin typeface="Tahoma"/>
                <a:cs typeface="Tahoma"/>
              </a:rPr>
              <a:t>)</a:t>
            </a:r>
            <a:endParaRPr sz="1768">
              <a:latin typeface="Tahoma"/>
              <a:cs typeface="Tahoma"/>
            </a:endParaRPr>
          </a:p>
          <a:p>
            <a:pPr marL="11516">
              <a:spcBef>
                <a:spcPts val="716"/>
              </a:spcBef>
            </a:pPr>
            <a:r>
              <a:rPr sz="1768" spc="-168" dirty="0">
                <a:solidFill>
                  <a:srgbClr val="339966"/>
                </a:solidFill>
                <a:latin typeface="Times New Roman"/>
                <a:cs typeface="Times New Roman"/>
              </a:rPr>
              <a:t> </a:t>
            </a:r>
            <a:r>
              <a:rPr sz="1768" dirty="0">
                <a:latin typeface="Times New Roman"/>
                <a:cs typeface="Times New Roman"/>
              </a:rPr>
              <a:t>I</a:t>
            </a:r>
            <a:r>
              <a:rPr sz="1768" spc="27" dirty="0">
                <a:latin typeface="Times New Roman"/>
                <a:cs typeface="Times New Roman"/>
              </a:rPr>
              <a:t>n</a:t>
            </a:r>
            <a:r>
              <a:rPr sz="1768" spc="14" dirty="0">
                <a:latin typeface="Times New Roman"/>
                <a:cs typeface="Times New Roman"/>
              </a:rPr>
              <a:t>v</a:t>
            </a:r>
            <a:r>
              <a:rPr sz="1768" dirty="0">
                <a:latin typeface="Times New Roman"/>
                <a:cs typeface="Times New Roman"/>
              </a:rPr>
              <a:t>á</a:t>
            </a:r>
            <a:r>
              <a:rPr sz="1768" spc="9" dirty="0">
                <a:latin typeface="Times New Roman"/>
                <a:cs typeface="Times New Roman"/>
              </a:rPr>
              <a:t>lido</a:t>
            </a:r>
            <a:endParaRPr sz="1768">
              <a:latin typeface="Times New Roman"/>
              <a:cs typeface="Times New Roman"/>
            </a:endParaRPr>
          </a:p>
          <a:p>
            <a:pPr marL="11516">
              <a:spcBef>
                <a:spcPts val="77"/>
              </a:spcBef>
            </a:pPr>
            <a:r>
              <a:rPr sz="1768" spc="9" dirty="0">
                <a:latin typeface="Tahoma"/>
                <a:cs typeface="Tahoma"/>
              </a:rPr>
              <a:t>(coincidência)</a:t>
            </a:r>
            <a:endParaRPr sz="1768">
              <a:latin typeface="Tahoma"/>
              <a:cs typeface="Tahoma"/>
            </a:endParaRPr>
          </a:p>
          <a:p>
            <a:pPr marL="11516">
              <a:spcBef>
                <a:spcPts val="45"/>
              </a:spcBef>
            </a:pPr>
            <a:r>
              <a:rPr sz="1768" spc="-168" dirty="0">
                <a:solidFill>
                  <a:srgbClr val="800080"/>
                </a:solidFill>
                <a:latin typeface="Times New Roman"/>
                <a:cs typeface="Times New Roman"/>
              </a:rPr>
              <a:t></a:t>
            </a:r>
            <a:r>
              <a:rPr sz="1768" spc="18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1768" b="1" spc="9" dirty="0">
                <a:solidFill>
                  <a:srgbClr val="800080"/>
                </a:solidFill>
                <a:latin typeface="Tahoma"/>
                <a:cs typeface="Tahoma"/>
              </a:rPr>
              <a:t>falso</a:t>
            </a:r>
            <a:r>
              <a:rPr sz="1768" b="1" spc="-9" dirty="0">
                <a:solidFill>
                  <a:srgbClr val="800080"/>
                </a:solidFill>
                <a:latin typeface="Tahoma"/>
                <a:cs typeface="Tahoma"/>
              </a:rPr>
              <a:t> </a:t>
            </a:r>
            <a:r>
              <a:rPr sz="1768" b="1" spc="9" dirty="0">
                <a:solidFill>
                  <a:srgbClr val="800080"/>
                </a:solidFill>
                <a:latin typeface="Tahoma"/>
                <a:cs typeface="Tahoma"/>
              </a:rPr>
              <a:t>negativo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98117" y="2921052"/>
            <a:ext cx="147985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latin typeface="Tahoma"/>
                <a:cs typeface="Tahoma"/>
              </a:rPr>
              <a:t>4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41346" y="368484"/>
            <a:ext cx="3504432" cy="2858746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845877" marR="240692">
              <a:lnSpc>
                <a:spcPct val="101600"/>
              </a:lnSpc>
              <a:spcBef>
                <a:spcPts val="82"/>
              </a:spcBef>
              <a:tabLst>
                <a:tab pos="1987148" algn="l"/>
              </a:tabLst>
            </a:pPr>
            <a:r>
              <a:rPr sz="1768" b="1" spc="23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768" b="1" spc="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768" b="1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768" b="1" spc="1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768" b="1" spc="23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68" b="1" spc="14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768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768" b="1" spc="23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768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768" b="1" spc="23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768" b="1" spc="5" dirty="0">
                <a:solidFill>
                  <a:srgbClr val="FFFFFF"/>
                </a:solidFill>
                <a:latin typeface="Tahoma"/>
                <a:cs typeface="Tahoma"/>
              </a:rPr>
              <a:t>ul</a:t>
            </a:r>
            <a:r>
              <a:rPr sz="1768" b="1" spc="14" dirty="0">
                <a:solidFill>
                  <a:srgbClr val="FFFFFF"/>
                </a:solidFill>
                <a:latin typeface="Tahoma"/>
                <a:cs typeface="Tahoma"/>
              </a:rPr>
              <a:t>tad</a:t>
            </a:r>
            <a:r>
              <a:rPr sz="1768" b="1" spc="18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768" b="1" spc="9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1768" b="1" spc="14" dirty="0">
                <a:solidFill>
                  <a:srgbClr val="FFFFFF"/>
                </a:solidFill>
                <a:latin typeface="Tahoma"/>
                <a:cs typeface="Tahoma"/>
              </a:rPr>
              <a:t>teste</a:t>
            </a:r>
            <a:endParaRPr sz="1768">
              <a:latin typeface="Tahoma"/>
              <a:cs typeface="Tahoma"/>
            </a:endParaRPr>
          </a:p>
          <a:p>
            <a:pPr marL="845877">
              <a:spcBef>
                <a:spcPts val="762"/>
              </a:spcBef>
              <a:tabLst>
                <a:tab pos="1494248" algn="l"/>
              </a:tabLst>
            </a:pPr>
            <a:r>
              <a:rPr sz="1768" spc="9" dirty="0">
                <a:latin typeface="Tahoma"/>
                <a:cs typeface="Tahoma"/>
              </a:rPr>
              <a:t>x	y</a:t>
            </a:r>
            <a:endParaRPr sz="1768">
              <a:latin typeface="Tahoma"/>
              <a:cs typeface="Tahoma"/>
            </a:endParaRPr>
          </a:p>
          <a:p>
            <a:pPr>
              <a:spcBef>
                <a:spcPts val="14"/>
              </a:spcBef>
            </a:pPr>
            <a:endParaRPr sz="2403">
              <a:latin typeface="Tahoma"/>
              <a:cs typeface="Tahoma"/>
            </a:endParaRPr>
          </a:p>
          <a:p>
            <a:pPr marR="750867" algn="r">
              <a:spcBef>
                <a:spcPts val="5"/>
              </a:spcBef>
              <a:tabLst>
                <a:tab pos="834360" algn="l"/>
                <a:tab pos="1482731" algn="l"/>
                <a:tab pos="1975632" algn="l"/>
                <a:tab pos="2589454" algn="l"/>
              </a:tabLst>
            </a:pPr>
            <a:r>
              <a:rPr sz="1768" spc="9" dirty="0">
                <a:latin typeface="Tahoma"/>
                <a:cs typeface="Tahoma"/>
              </a:rPr>
              <a:t>x </a:t>
            </a:r>
            <a:r>
              <a:rPr sz="1768" spc="18" dirty="0">
                <a:latin typeface="Tahoma"/>
                <a:cs typeface="Tahoma"/>
              </a:rPr>
              <a:t>+</a:t>
            </a:r>
            <a:r>
              <a:rPr sz="1768" spc="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y</a:t>
            </a:r>
            <a:r>
              <a:rPr sz="1768" dirty="0">
                <a:latin typeface="Tahoma"/>
                <a:cs typeface="Tahoma"/>
              </a:rPr>
              <a:t>	</a:t>
            </a:r>
            <a:r>
              <a:rPr sz="1768" spc="14" dirty="0">
                <a:latin typeface="Tahoma"/>
                <a:cs typeface="Tahoma"/>
              </a:rPr>
              <a:t>5</a:t>
            </a:r>
            <a:r>
              <a:rPr sz="1768" dirty="0">
                <a:latin typeface="Tahoma"/>
                <a:cs typeface="Tahoma"/>
              </a:rPr>
              <a:t>	</a:t>
            </a:r>
            <a:r>
              <a:rPr sz="1768" spc="14" dirty="0">
                <a:latin typeface="Tahoma"/>
                <a:cs typeface="Tahoma"/>
              </a:rPr>
              <a:t>3</a:t>
            </a:r>
            <a:r>
              <a:rPr sz="1768" dirty="0">
                <a:latin typeface="Tahoma"/>
                <a:cs typeface="Tahoma"/>
              </a:rPr>
              <a:t>	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8</a:t>
            </a:r>
            <a:r>
              <a:rPr sz="1768" b="1" dirty="0">
                <a:solidFill>
                  <a:srgbClr val="0A0AFF"/>
                </a:solidFill>
                <a:latin typeface="Tahoma"/>
                <a:cs typeface="Tahoma"/>
              </a:rPr>
              <a:t>	</a:t>
            </a:r>
            <a:r>
              <a:rPr sz="1768" b="1" spc="14" dirty="0">
                <a:solidFill>
                  <a:srgbClr val="339966"/>
                </a:solidFill>
                <a:latin typeface="Tahoma"/>
                <a:cs typeface="Tahoma"/>
              </a:rPr>
              <a:t>8</a:t>
            </a:r>
            <a:endParaRPr sz="1768">
              <a:latin typeface="Tahoma"/>
              <a:cs typeface="Tahoma"/>
            </a:endParaRPr>
          </a:p>
          <a:p>
            <a:pPr>
              <a:spcBef>
                <a:spcPts val="14"/>
              </a:spcBef>
            </a:pPr>
            <a:endParaRPr sz="2358">
              <a:latin typeface="Tahoma"/>
              <a:cs typeface="Tahoma"/>
            </a:endParaRPr>
          </a:p>
          <a:p>
            <a:pPr marL="845877">
              <a:tabLst>
                <a:tab pos="1494248" algn="l"/>
                <a:tab pos="1987148" algn="l"/>
                <a:tab pos="2600970" algn="l"/>
                <a:tab pos="3367959" algn="l"/>
              </a:tabLst>
            </a:pPr>
            <a:r>
              <a:rPr sz="1768" spc="14" dirty="0">
                <a:latin typeface="Tahoma"/>
                <a:cs typeface="Tahoma"/>
              </a:rPr>
              <a:t>5	3	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8	</a:t>
            </a:r>
            <a:r>
              <a:rPr sz="1768" b="1" spc="18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768" b="1" spc="14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sz="1768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768" spc="14" dirty="0">
                <a:latin typeface="Tahoma"/>
                <a:cs typeface="Tahoma"/>
              </a:rPr>
              <a:t>8</a:t>
            </a:r>
            <a:endParaRPr sz="1768">
              <a:latin typeface="Tahoma"/>
              <a:cs typeface="Tahoma"/>
            </a:endParaRPr>
          </a:p>
          <a:p>
            <a:pPr>
              <a:spcBef>
                <a:spcPts val="18"/>
              </a:spcBef>
            </a:pPr>
            <a:endParaRPr sz="2403">
              <a:latin typeface="Tahoma"/>
              <a:cs typeface="Tahoma"/>
            </a:endParaRPr>
          </a:p>
          <a:p>
            <a:pPr marR="750867" algn="r">
              <a:tabLst>
                <a:tab pos="647795" algn="l"/>
                <a:tab pos="1141271" algn="l"/>
                <a:tab pos="1754517" algn="l"/>
              </a:tabLst>
            </a:pPr>
            <a:r>
              <a:rPr sz="1768" spc="14" dirty="0">
                <a:latin typeface="Tahoma"/>
                <a:cs typeface="Tahoma"/>
              </a:rPr>
              <a:t>2	2	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4	</a:t>
            </a:r>
            <a:r>
              <a:rPr sz="1768" b="1" spc="14" dirty="0">
                <a:solidFill>
                  <a:srgbClr val="CC9900"/>
                </a:solidFill>
                <a:latin typeface="Tahoma"/>
                <a:cs typeface="Tahoma"/>
              </a:rPr>
              <a:t>4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41346" y="4384496"/>
            <a:ext cx="558544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9" dirty="0">
                <a:latin typeface="Tahoma"/>
                <a:cs typeface="Tahoma"/>
              </a:rPr>
              <a:t>x</a:t>
            </a:r>
            <a:r>
              <a:rPr sz="1768" spc="-32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+</a:t>
            </a:r>
            <a:r>
              <a:rPr sz="1768" spc="-32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y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91544" y="4658169"/>
            <a:ext cx="767566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5" dirty="0">
                <a:latin typeface="Tahoma"/>
                <a:cs typeface="Tahoma"/>
              </a:rPr>
              <a:t>Correto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94345" y="4384495"/>
            <a:ext cx="1204613" cy="8402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514205">
              <a:spcBef>
                <a:spcPts val="118"/>
              </a:spcBef>
            </a:pPr>
            <a:r>
              <a:rPr sz="1768" spc="9" dirty="0">
                <a:latin typeface="Tahoma"/>
                <a:cs typeface="Tahoma"/>
              </a:rPr>
              <a:t>z</a:t>
            </a:r>
            <a:r>
              <a:rPr sz="1768" spc="-14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=</a:t>
            </a:r>
            <a:r>
              <a:rPr sz="1768" spc="-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x</a:t>
            </a:r>
            <a:r>
              <a:rPr sz="1768" spc="-32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-</a:t>
            </a:r>
            <a:endParaRPr sz="1768">
              <a:latin typeface="Tahoma"/>
              <a:cs typeface="Tahoma"/>
            </a:endParaRPr>
          </a:p>
          <a:p>
            <a:pPr marL="11516" marR="568908">
              <a:lnSpc>
                <a:spcPts val="2167"/>
              </a:lnSpc>
              <a:spcBef>
                <a:spcPts val="68"/>
              </a:spcBef>
              <a:tabLst>
                <a:tab pos="514205" algn="l"/>
              </a:tabLst>
            </a:pPr>
            <a:r>
              <a:rPr sz="1768" spc="-82" dirty="0">
                <a:latin typeface="Tahoma"/>
                <a:cs typeface="Tahoma"/>
              </a:rPr>
              <a:t>F</a:t>
            </a:r>
            <a:r>
              <a:rPr sz="1768" spc="23" dirty="0">
                <a:latin typeface="Tahoma"/>
                <a:cs typeface="Tahoma"/>
              </a:rPr>
              <a:t>a</a:t>
            </a:r>
            <a:r>
              <a:rPr sz="1768" spc="5" dirty="0">
                <a:latin typeface="Tahoma"/>
                <a:cs typeface="Tahoma"/>
              </a:rPr>
              <a:t>l</a:t>
            </a:r>
            <a:r>
              <a:rPr sz="1768" dirty="0">
                <a:latin typeface="Tahoma"/>
                <a:cs typeface="Tahoma"/>
              </a:rPr>
              <a:t>	</a:t>
            </a:r>
            <a:r>
              <a:rPr sz="1768" spc="9" dirty="0">
                <a:latin typeface="Tahoma"/>
                <a:cs typeface="Tahoma"/>
              </a:rPr>
              <a:t>y  </a:t>
            </a:r>
            <a:r>
              <a:rPr sz="1768" spc="14" dirty="0">
                <a:latin typeface="Tahoma"/>
                <a:cs typeface="Tahoma"/>
              </a:rPr>
              <a:t>ho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87767" y="3736457"/>
            <a:ext cx="1639356" cy="1288869"/>
          </a:xfrm>
          <a:prstGeom prst="rect">
            <a:avLst/>
          </a:prstGeom>
        </p:spPr>
        <p:txBody>
          <a:bodyPr vert="horz" wrap="square" lIns="0" tIns="108829" rIns="0" bIns="0" rtlCol="0">
            <a:spAutoFit/>
          </a:bodyPr>
          <a:lstStyle/>
          <a:p>
            <a:pPr marL="11516">
              <a:spcBef>
                <a:spcPts val="856"/>
              </a:spcBef>
            </a:pPr>
            <a:r>
              <a:rPr sz="1768" spc="131" dirty="0">
                <a:solidFill>
                  <a:srgbClr val="FF0000"/>
                </a:solidFill>
                <a:latin typeface="Times New Roman"/>
                <a:cs typeface="Times New Roman"/>
              </a:rPr>
              <a:t></a:t>
            </a:r>
            <a:r>
              <a:rPr sz="1768" spc="-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68" spc="9" dirty="0">
                <a:latin typeface="Times New Roman"/>
                <a:cs typeface="Times New Roman"/>
              </a:rPr>
              <a:t>Válido</a:t>
            </a:r>
            <a:endParaRPr sz="1768">
              <a:latin typeface="Times New Roman"/>
              <a:cs typeface="Times New Roman"/>
            </a:endParaRPr>
          </a:p>
          <a:p>
            <a:pPr marL="11516" marR="4607">
              <a:lnSpc>
                <a:spcPct val="102800"/>
              </a:lnSpc>
              <a:spcBef>
                <a:spcPts val="712"/>
              </a:spcBef>
            </a:pPr>
            <a:r>
              <a:rPr sz="1768" spc="-168" dirty="0">
                <a:solidFill>
                  <a:srgbClr val="339966"/>
                </a:solidFill>
                <a:latin typeface="Times New Roman"/>
                <a:cs typeface="Times New Roman"/>
              </a:rPr>
              <a:t> </a:t>
            </a:r>
            <a:r>
              <a:rPr sz="1768" dirty="0">
                <a:latin typeface="Tahoma"/>
                <a:cs typeface="Tahoma"/>
              </a:rPr>
              <a:t>I</a:t>
            </a:r>
            <a:r>
              <a:rPr sz="1768" spc="-5" dirty="0">
                <a:latin typeface="Tahoma"/>
                <a:cs typeface="Tahoma"/>
              </a:rPr>
              <a:t>n</a:t>
            </a:r>
            <a:r>
              <a:rPr sz="1768" spc="9" dirty="0">
                <a:latin typeface="Tahoma"/>
                <a:cs typeface="Tahoma"/>
              </a:rPr>
              <a:t>v</a:t>
            </a:r>
            <a:r>
              <a:rPr sz="1768" spc="23" dirty="0">
                <a:latin typeface="Tahoma"/>
                <a:cs typeface="Tahoma"/>
              </a:rPr>
              <a:t>á</a:t>
            </a:r>
            <a:r>
              <a:rPr sz="1768" spc="5" dirty="0">
                <a:latin typeface="Tahoma"/>
                <a:cs typeface="Tahoma"/>
              </a:rPr>
              <a:t>lid</a:t>
            </a:r>
            <a:r>
              <a:rPr sz="1768" spc="9" dirty="0">
                <a:latin typeface="Tahoma"/>
                <a:cs typeface="Tahoma"/>
              </a:rPr>
              <a:t>o  (coincidência) 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b="1" spc="9" dirty="0">
                <a:solidFill>
                  <a:srgbClr val="800080"/>
                </a:solidFill>
                <a:latin typeface="Tahoma"/>
                <a:cs typeface="Tahoma"/>
              </a:rPr>
              <a:t>falso</a:t>
            </a:r>
            <a:r>
              <a:rPr sz="1768" b="1" spc="-32" dirty="0">
                <a:solidFill>
                  <a:srgbClr val="800080"/>
                </a:solidFill>
                <a:latin typeface="Tahoma"/>
                <a:cs typeface="Tahoma"/>
              </a:rPr>
              <a:t> </a:t>
            </a:r>
            <a:r>
              <a:rPr sz="1768" b="1" spc="9" dirty="0">
                <a:solidFill>
                  <a:srgbClr val="800080"/>
                </a:solidFill>
                <a:latin typeface="Tahoma"/>
                <a:cs typeface="Tahoma"/>
              </a:rPr>
              <a:t>negativo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98117" y="3741800"/>
            <a:ext cx="147985" cy="756607"/>
          </a:xfrm>
          <a:prstGeom prst="rect">
            <a:avLst/>
          </a:prstGeom>
        </p:spPr>
        <p:txBody>
          <a:bodyPr vert="horz" wrap="square" lIns="0" tIns="108829" rIns="0" bIns="0" rtlCol="0">
            <a:spAutoFit/>
          </a:bodyPr>
          <a:lstStyle/>
          <a:p>
            <a:pPr marL="11516">
              <a:spcBef>
                <a:spcPts val="856"/>
              </a:spcBef>
            </a:pPr>
            <a:r>
              <a:rPr sz="1768" spc="14" dirty="0">
                <a:latin typeface="Tahoma"/>
                <a:cs typeface="Tahoma"/>
              </a:rPr>
              <a:t>2</a:t>
            </a:r>
            <a:endParaRPr sz="1768">
              <a:latin typeface="Tahoma"/>
              <a:cs typeface="Tahoma"/>
            </a:endParaRPr>
          </a:p>
          <a:p>
            <a:pPr marL="11516">
              <a:spcBef>
                <a:spcPts val="771"/>
              </a:spcBef>
            </a:pPr>
            <a:r>
              <a:rPr sz="1768" spc="14" dirty="0">
                <a:latin typeface="Tahoma"/>
                <a:cs typeface="Tahoma"/>
              </a:rPr>
              <a:t>0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24163" y="3741800"/>
            <a:ext cx="1275438" cy="756607"/>
          </a:xfrm>
          <a:prstGeom prst="rect">
            <a:avLst/>
          </a:prstGeom>
        </p:spPr>
        <p:txBody>
          <a:bodyPr vert="horz" wrap="square" lIns="0" tIns="108829" rIns="0" bIns="0" rtlCol="0">
            <a:spAutoFit/>
          </a:bodyPr>
          <a:lstStyle/>
          <a:p>
            <a:pPr marL="11516">
              <a:spcBef>
                <a:spcPts val="856"/>
              </a:spcBef>
              <a:tabLst>
                <a:tab pos="504417" algn="l"/>
                <a:tab pos="1118239" algn="l"/>
              </a:tabLst>
            </a:pPr>
            <a:r>
              <a:rPr sz="1768" spc="14" dirty="0">
                <a:latin typeface="Tahoma"/>
                <a:cs typeface="Tahoma"/>
              </a:rPr>
              <a:t>3	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8	</a:t>
            </a:r>
            <a:r>
              <a:rPr sz="1768" spc="14" dirty="0">
                <a:latin typeface="Tahoma"/>
                <a:cs typeface="Tahoma"/>
              </a:rPr>
              <a:t>8</a:t>
            </a:r>
            <a:endParaRPr sz="1768">
              <a:latin typeface="Tahoma"/>
              <a:cs typeface="Tahoma"/>
            </a:endParaRPr>
          </a:p>
          <a:p>
            <a:pPr marL="11516">
              <a:spcBef>
                <a:spcPts val="771"/>
              </a:spcBef>
              <a:tabLst>
                <a:tab pos="504417" algn="l"/>
                <a:tab pos="1118239" algn="l"/>
              </a:tabLst>
            </a:pPr>
            <a:r>
              <a:rPr sz="1768" spc="14" dirty="0">
                <a:latin typeface="Tahoma"/>
                <a:cs typeface="Tahoma"/>
              </a:rPr>
              <a:t>0	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0	</a:t>
            </a:r>
            <a:r>
              <a:rPr sz="1768" b="1" spc="14" dirty="0">
                <a:solidFill>
                  <a:srgbClr val="FF9933"/>
                </a:solidFill>
                <a:latin typeface="Tahoma"/>
                <a:cs typeface="Tahoma"/>
              </a:rPr>
              <a:t>0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76057" y="3741800"/>
            <a:ext cx="147985" cy="756607"/>
          </a:xfrm>
          <a:prstGeom prst="rect">
            <a:avLst/>
          </a:prstGeom>
        </p:spPr>
        <p:txBody>
          <a:bodyPr vert="horz" wrap="square" lIns="0" tIns="108829" rIns="0" bIns="0" rtlCol="0">
            <a:spAutoFit/>
          </a:bodyPr>
          <a:lstStyle/>
          <a:p>
            <a:pPr marL="11516">
              <a:spcBef>
                <a:spcPts val="856"/>
              </a:spcBef>
            </a:pPr>
            <a:r>
              <a:rPr sz="1768" spc="14" dirty="0">
                <a:latin typeface="Tahoma"/>
                <a:cs typeface="Tahoma"/>
              </a:rPr>
              <a:t>5</a:t>
            </a:r>
            <a:endParaRPr sz="1768">
              <a:latin typeface="Tahoma"/>
              <a:cs typeface="Tahoma"/>
            </a:endParaRPr>
          </a:p>
          <a:p>
            <a:pPr marL="11516">
              <a:spcBef>
                <a:spcPts val="771"/>
              </a:spcBef>
            </a:pPr>
            <a:r>
              <a:rPr sz="1768" spc="14" dirty="0">
                <a:latin typeface="Tahoma"/>
                <a:cs typeface="Tahoma"/>
              </a:rPr>
              <a:t>0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87767" y="5291021"/>
            <a:ext cx="1639356" cy="572065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-168" dirty="0">
                <a:solidFill>
                  <a:srgbClr val="339966"/>
                </a:solidFill>
                <a:latin typeface="Times New Roman"/>
                <a:cs typeface="Times New Roman"/>
              </a:rPr>
              <a:t> </a:t>
            </a:r>
            <a:r>
              <a:rPr sz="1768" dirty="0">
                <a:latin typeface="Times New Roman"/>
                <a:cs typeface="Times New Roman"/>
              </a:rPr>
              <a:t>I</a:t>
            </a:r>
            <a:r>
              <a:rPr sz="1768" spc="27" dirty="0">
                <a:latin typeface="Times New Roman"/>
                <a:cs typeface="Times New Roman"/>
              </a:rPr>
              <a:t>n</a:t>
            </a:r>
            <a:r>
              <a:rPr sz="1768" spc="14" dirty="0">
                <a:latin typeface="Times New Roman"/>
                <a:cs typeface="Times New Roman"/>
              </a:rPr>
              <a:t>v</a:t>
            </a:r>
            <a:r>
              <a:rPr sz="1768" dirty="0">
                <a:latin typeface="Times New Roman"/>
                <a:cs typeface="Times New Roman"/>
              </a:rPr>
              <a:t>á</a:t>
            </a:r>
            <a:r>
              <a:rPr sz="1768" spc="9" dirty="0">
                <a:latin typeface="Times New Roman"/>
                <a:cs typeface="Times New Roman"/>
              </a:rPr>
              <a:t>lido</a:t>
            </a:r>
            <a:endParaRPr sz="1768">
              <a:latin typeface="Times New Roman"/>
              <a:cs typeface="Times New Roman"/>
            </a:endParaRPr>
          </a:p>
          <a:p>
            <a:pPr marL="11516">
              <a:spcBef>
                <a:spcPts val="86"/>
              </a:spcBef>
            </a:pPr>
            <a:r>
              <a:rPr sz="1768" b="1" spc="9" dirty="0">
                <a:solidFill>
                  <a:srgbClr val="800080"/>
                </a:solidFill>
                <a:latin typeface="Tahoma"/>
                <a:cs typeface="Tahoma"/>
              </a:rPr>
              <a:t>falso</a:t>
            </a:r>
            <a:r>
              <a:rPr sz="1768" b="1" spc="-27" dirty="0">
                <a:solidFill>
                  <a:srgbClr val="800080"/>
                </a:solidFill>
                <a:latin typeface="Tahoma"/>
                <a:cs typeface="Tahoma"/>
              </a:rPr>
              <a:t> </a:t>
            </a:r>
            <a:r>
              <a:rPr sz="1768" b="1" spc="9" dirty="0">
                <a:solidFill>
                  <a:srgbClr val="800080"/>
                </a:solidFill>
                <a:latin typeface="Tahoma"/>
                <a:cs typeface="Tahoma"/>
              </a:rPr>
              <a:t>negativo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24163" y="5297925"/>
            <a:ext cx="2215750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  <a:tabLst>
                <a:tab pos="504417" algn="l"/>
                <a:tab pos="1118239" algn="l"/>
                <a:tab pos="1885227" algn="l"/>
              </a:tabLst>
            </a:pPr>
            <a:r>
              <a:rPr sz="1768" spc="14" dirty="0">
                <a:latin typeface="Tahoma"/>
                <a:cs typeface="Tahoma"/>
              </a:rPr>
              <a:t>3	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8	</a:t>
            </a:r>
            <a:r>
              <a:rPr sz="1768" b="1" spc="18" dirty="0">
                <a:solidFill>
                  <a:srgbClr val="FF9933"/>
                </a:solidFill>
                <a:latin typeface="Tahoma"/>
                <a:cs typeface="Tahoma"/>
              </a:rPr>
              <a:t>0</a:t>
            </a:r>
            <a:r>
              <a:rPr sz="1768" b="1" dirty="0">
                <a:solidFill>
                  <a:srgbClr val="FF9933"/>
                </a:solidFill>
                <a:latin typeface="Tahoma"/>
                <a:cs typeface="Tahoma"/>
              </a:rPr>
              <a:t>,</a:t>
            </a:r>
            <a:r>
              <a:rPr sz="1768" b="1" spc="14" dirty="0">
                <a:solidFill>
                  <a:srgbClr val="FF9933"/>
                </a:solidFill>
                <a:latin typeface="Tahoma"/>
                <a:cs typeface="Tahoma"/>
              </a:rPr>
              <a:t>6</a:t>
            </a:r>
            <a:r>
              <a:rPr sz="1768" b="1" dirty="0">
                <a:solidFill>
                  <a:srgbClr val="FF9933"/>
                </a:solidFill>
                <a:latin typeface="Tahoma"/>
                <a:cs typeface="Tahoma"/>
              </a:rPr>
              <a:t>	</a:t>
            </a:r>
            <a:r>
              <a:rPr sz="1768" spc="18" dirty="0">
                <a:latin typeface="Tahoma"/>
                <a:cs typeface="Tahoma"/>
              </a:rPr>
              <a:t>0</a:t>
            </a:r>
            <a:r>
              <a:rPr sz="1768" spc="-5" dirty="0">
                <a:latin typeface="Tahoma"/>
                <a:cs typeface="Tahoma"/>
              </a:rPr>
              <a:t>,</a:t>
            </a:r>
            <a:r>
              <a:rPr sz="1768" spc="14" dirty="0">
                <a:latin typeface="Tahoma"/>
                <a:cs typeface="Tahoma"/>
              </a:rPr>
              <a:t>6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41345" y="5297925"/>
            <a:ext cx="982347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  <a:tabLst>
                <a:tab pos="845877" algn="l"/>
              </a:tabLst>
            </a:pPr>
            <a:r>
              <a:rPr sz="1768" spc="9" dirty="0">
                <a:latin typeface="Tahoma"/>
                <a:cs typeface="Tahoma"/>
              </a:rPr>
              <a:t>x /</a:t>
            </a:r>
            <a:r>
              <a:rPr sz="1768" spc="-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y</a:t>
            </a:r>
            <a:r>
              <a:rPr sz="1768" dirty="0">
                <a:latin typeface="Tahoma"/>
                <a:cs typeface="Tahoma"/>
              </a:rPr>
              <a:t>	</a:t>
            </a:r>
            <a:r>
              <a:rPr sz="1768" spc="14" dirty="0">
                <a:latin typeface="Tahoma"/>
                <a:cs typeface="Tahoma"/>
              </a:rPr>
              <a:t>5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91544" y="5846605"/>
            <a:ext cx="555089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-82" dirty="0">
                <a:latin typeface="Tahoma"/>
                <a:cs typeface="Tahoma"/>
              </a:rPr>
              <a:t>F</a:t>
            </a:r>
            <a:r>
              <a:rPr sz="1768" spc="23" dirty="0">
                <a:latin typeface="Tahoma"/>
                <a:cs typeface="Tahoma"/>
              </a:rPr>
              <a:t>a</a:t>
            </a:r>
            <a:r>
              <a:rPr sz="1768" spc="9" dirty="0">
                <a:latin typeface="Tahoma"/>
                <a:cs typeface="Tahoma"/>
              </a:rPr>
              <a:t>lho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97489" y="5297925"/>
            <a:ext cx="705378" cy="542663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 marR="4607">
              <a:lnSpc>
                <a:spcPct val="101600"/>
              </a:lnSpc>
              <a:spcBef>
                <a:spcPts val="82"/>
              </a:spcBef>
            </a:pPr>
            <a:r>
              <a:rPr sz="1768" spc="9" dirty="0">
                <a:latin typeface="Tahoma"/>
                <a:cs typeface="Tahoma"/>
              </a:rPr>
              <a:t>z</a:t>
            </a:r>
            <a:r>
              <a:rPr sz="1768" spc="-14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=</a:t>
            </a:r>
            <a:r>
              <a:rPr sz="1768" spc="-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x</a:t>
            </a:r>
            <a:r>
              <a:rPr sz="1768" spc="-36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/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y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87767" y="5932336"/>
            <a:ext cx="1102693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31" dirty="0">
                <a:solidFill>
                  <a:srgbClr val="FF0000"/>
                </a:solidFill>
                <a:latin typeface="Times New Roman"/>
                <a:cs typeface="Times New Roman"/>
              </a:rPr>
              <a:t></a:t>
            </a:r>
            <a:r>
              <a:rPr sz="1768" spc="-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68" spc="9" dirty="0">
                <a:latin typeface="Times New Roman"/>
                <a:cs typeface="Times New Roman"/>
              </a:rPr>
              <a:t>In</a:t>
            </a:r>
            <a:r>
              <a:rPr sz="1768" spc="9" dirty="0">
                <a:latin typeface="Tahoma"/>
                <a:cs typeface="Tahoma"/>
              </a:rPr>
              <a:t>válido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98116" y="5937792"/>
            <a:ext cx="272938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8" dirty="0">
                <a:latin typeface="Tahoma"/>
                <a:cs typeface="Tahoma"/>
              </a:rPr>
              <a:t>1</a:t>
            </a:r>
            <a:r>
              <a:rPr sz="1768" spc="14" dirty="0">
                <a:latin typeface="Tahoma"/>
                <a:cs typeface="Tahoma"/>
              </a:rPr>
              <a:t>5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24163" y="5937792"/>
            <a:ext cx="1275438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  <a:tabLst>
                <a:tab pos="504417" algn="l"/>
                <a:tab pos="1118239" algn="l"/>
              </a:tabLst>
            </a:pPr>
            <a:r>
              <a:rPr sz="1768" spc="14" dirty="0">
                <a:latin typeface="Tahoma"/>
                <a:cs typeface="Tahoma"/>
              </a:rPr>
              <a:t>3	</a:t>
            </a:r>
            <a:r>
              <a:rPr sz="1768" b="1" spc="14" dirty="0">
                <a:solidFill>
                  <a:srgbClr val="0A0AFF"/>
                </a:solidFill>
                <a:latin typeface="Tahoma"/>
                <a:cs typeface="Tahoma"/>
              </a:rPr>
              <a:t>8	</a:t>
            </a:r>
            <a:r>
              <a:rPr sz="1768" b="1" spc="14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41345" y="5937792"/>
            <a:ext cx="982347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  <a:tabLst>
                <a:tab pos="845877" algn="l"/>
              </a:tabLst>
            </a:pPr>
            <a:r>
              <a:rPr sz="1768" spc="9" dirty="0">
                <a:latin typeface="Tahoma"/>
                <a:cs typeface="Tahoma"/>
              </a:rPr>
              <a:t>x -</a:t>
            </a:r>
            <a:r>
              <a:rPr sz="1768" spc="-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y</a:t>
            </a:r>
            <a:r>
              <a:rPr sz="1768" dirty="0">
                <a:latin typeface="Tahoma"/>
                <a:cs typeface="Tahoma"/>
              </a:rPr>
              <a:t>	</a:t>
            </a:r>
            <a:r>
              <a:rPr sz="1768" spc="14" dirty="0">
                <a:latin typeface="Tahoma"/>
                <a:cs typeface="Tahoma"/>
              </a:rPr>
              <a:t>5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97489" y="5937792"/>
            <a:ext cx="548755" cy="559241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9" dirty="0">
                <a:latin typeface="Tahoma"/>
                <a:cs typeface="Tahoma"/>
              </a:rPr>
              <a:t>z</a:t>
            </a:r>
            <a:r>
              <a:rPr sz="1768" spc="-27" dirty="0">
                <a:latin typeface="Tahoma"/>
                <a:cs typeface="Tahoma"/>
              </a:rPr>
              <a:t> </a:t>
            </a:r>
            <a:r>
              <a:rPr sz="1768" spc="18" dirty="0">
                <a:latin typeface="Tahoma"/>
                <a:cs typeface="Tahoma"/>
              </a:rPr>
              <a:t>=</a:t>
            </a:r>
            <a:r>
              <a:rPr sz="1768" spc="-14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x</a:t>
            </a:r>
            <a:endParaRPr sz="1768">
              <a:latin typeface="Tahoma"/>
              <a:cs typeface="Tahoma"/>
            </a:endParaRPr>
          </a:p>
          <a:p>
            <a:pPr marL="11516">
              <a:spcBef>
                <a:spcPts val="32"/>
              </a:spcBef>
            </a:pPr>
            <a:r>
              <a:rPr sz="1768" spc="14" dirty="0">
                <a:latin typeface="Tahoma"/>
                <a:cs typeface="Tahoma"/>
              </a:rPr>
              <a:t>*</a:t>
            </a:r>
            <a:r>
              <a:rPr sz="1768" spc="-18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y</a:t>
            </a:r>
            <a:endParaRPr sz="1768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44080" y="6487873"/>
            <a:ext cx="2215750" cy="227389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1406" dirty="0">
                <a:latin typeface="Arial MT"/>
                <a:cs typeface="Arial MT"/>
              </a:rPr>
              <a:t>Base:</a:t>
            </a:r>
            <a:r>
              <a:rPr sz="1406" spc="-59" dirty="0">
                <a:latin typeface="Arial MT"/>
                <a:cs typeface="Arial MT"/>
              </a:rPr>
              <a:t> </a:t>
            </a:r>
            <a:r>
              <a:rPr sz="1406" dirty="0">
                <a:latin typeface="Arial MT"/>
                <a:cs typeface="Arial MT"/>
              </a:rPr>
              <a:t>[Binder</a:t>
            </a:r>
            <a:r>
              <a:rPr sz="1406" spc="-50" dirty="0">
                <a:latin typeface="Arial MT"/>
                <a:cs typeface="Arial MT"/>
              </a:rPr>
              <a:t> </a:t>
            </a:r>
            <a:r>
              <a:rPr sz="1406" dirty="0">
                <a:latin typeface="Arial MT"/>
                <a:cs typeface="Arial MT"/>
              </a:rPr>
              <a:t>2000,</a:t>
            </a:r>
            <a:r>
              <a:rPr sz="1406" spc="-59" dirty="0">
                <a:latin typeface="Arial MT"/>
                <a:cs typeface="Arial MT"/>
              </a:rPr>
              <a:t> </a:t>
            </a:r>
            <a:r>
              <a:rPr sz="1406" dirty="0">
                <a:latin typeface="Arial MT"/>
                <a:cs typeface="Arial MT"/>
              </a:rPr>
              <a:t>cap</a:t>
            </a:r>
            <a:r>
              <a:rPr sz="1406" spc="-41" dirty="0">
                <a:latin typeface="Arial MT"/>
                <a:cs typeface="Arial MT"/>
              </a:rPr>
              <a:t> </a:t>
            </a:r>
            <a:r>
              <a:rPr sz="1406" dirty="0">
                <a:latin typeface="Arial MT"/>
                <a:cs typeface="Arial MT"/>
              </a:rPr>
              <a:t>18]</a:t>
            </a:r>
            <a:endParaRPr sz="1406">
              <a:latin typeface="Arial MT"/>
              <a:cs typeface="Arial MT"/>
            </a:endParaRPr>
          </a:p>
        </p:txBody>
      </p:sp>
      <p:pic>
        <p:nvPicPr>
          <p:cNvPr id="52" name="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793" y="615227"/>
            <a:ext cx="7537466" cy="565196"/>
          </a:xfrm>
          <a:prstGeom prst="rect">
            <a:avLst/>
          </a:prstGeom>
        </p:spPr>
        <p:txBody>
          <a:bodyPr vert="horz" wrap="square" lIns="0" tIns="13820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9"/>
              </a:spcBef>
            </a:pPr>
            <a:r>
              <a:rPr sz="3582" spc="9" dirty="0"/>
              <a:t>Condições</a:t>
            </a:r>
            <a:r>
              <a:rPr sz="3582" spc="-36" dirty="0"/>
              <a:t> </a:t>
            </a:r>
            <a:r>
              <a:rPr sz="3582" spc="9" dirty="0"/>
              <a:t>para</a:t>
            </a:r>
            <a:r>
              <a:rPr sz="3582" spc="5" dirty="0"/>
              <a:t> revelação</a:t>
            </a:r>
            <a:r>
              <a:rPr sz="3582" spc="9" dirty="0"/>
              <a:t> </a:t>
            </a:r>
            <a:r>
              <a:rPr sz="3582" dirty="0"/>
              <a:t>de </a:t>
            </a:r>
            <a:r>
              <a:rPr sz="3582" spc="5" dirty="0"/>
              <a:t>defeitos</a:t>
            </a:r>
            <a:endParaRPr sz="3582"/>
          </a:p>
        </p:txBody>
      </p:sp>
      <p:sp>
        <p:nvSpPr>
          <p:cNvPr id="3" name="object 3"/>
          <p:cNvSpPr txBox="1"/>
          <p:nvPr/>
        </p:nvSpPr>
        <p:spPr>
          <a:xfrm>
            <a:off x="1775518" y="2205616"/>
            <a:ext cx="3583895" cy="3159923"/>
          </a:xfrm>
          <a:prstGeom prst="rect">
            <a:avLst/>
          </a:prstGeom>
          <a:ln w="27431">
            <a:solidFill>
              <a:srgbClr val="4B4DB5"/>
            </a:solidFill>
          </a:ln>
        </p:spPr>
        <p:txBody>
          <a:bodyPr vert="horz" wrap="square" lIns="0" tIns="44914" rIns="0" bIns="0" rtlCol="0">
            <a:spAutoFit/>
          </a:bodyPr>
          <a:lstStyle/>
          <a:p>
            <a:pPr marL="433591" marR="241268" indent="-343188">
              <a:lnSpc>
                <a:spcPct val="101499"/>
              </a:lnSpc>
              <a:spcBef>
                <a:spcPts val="354"/>
              </a:spcBef>
              <a:buClr>
                <a:srgbClr val="75B649"/>
              </a:buClr>
              <a:buSzPct val="58974"/>
              <a:buFont typeface="Times New Roman"/>
              <a:buChar char="■"/>
              <a:tabLst>
                <a:tab pos="433591" algn="l"/>
                <a:tab pos="434167" algn="l"/>
              </a:tabLst>
            </a:pPr>
            <a:r>
              <a:rPr sz="1768" spc="9" dirty="0">
                <a:latin typeface="Tahoma"/>
                <a:cs typeface="Tahoma"/>
              </a:rPr>
              <a:t>Condições</a:t>
            </a:r>
            <a:r>
              <a:rPr sz="1768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para</a:t>
            </a:r>
            <a:r>
              <a:rPr sz="1768" spc="36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que</a:t>
            </a:r>
            <a:r>
              <a:rPr sz="1768" spc="18" dirty="0">
                <a:latin typeface="Tahoma"/>
                <a:cs typeface="Tahoma"/>
              </a:rPr>
              <a:t> um</a:t>
            </a:r>
            <a:r>
              <a:rPr sz="1768" spc="-9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caso </a:t>
            </a:r>
            <a:r>
              <a:rPr sz="1768" spc="-540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de</a:t>
            </a:r>
            <a:r>
              <a:rPr sz="1768" spc="23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teste</a:t>
            </a:r>
            <a:r>
              <a:rPr sz="1768" spc="5" dirty="0">
                <a:latin typeface="Tahoma"/>
                <a:cs typeface="Tahoma"/>
              </a:rPr>
              <a:t> </a:t>
            </a:r>
            <a:r>
              <a:rPr sz="1768" spc="14" dirty="0">
                <a:latin typeface="Tahoma"/>
                <a:cs typeface="Tahoma"/>
              </a:rPr>
              <a:t>cause</a:t>
            </a:r>
            <a:r>
              <a:rPr sz="1768" spc="5" dirty="0">
                <a:latin typeface="Tahoma"/>
                <a:cs typeface="Tahoma"/>
              </a:rPr>
              <a:t> </a:t>
            </a:r>
            <a:r>
              <a:rPr sz="1768" spc="9" dirty="0">
                <a:latin typeface="Tahoma"/>
                <a:cs typeface="Tahoma"/>
              </a:rPr>
              <a:t>falhas:</a:t>
            </a:r>
            <a:endParaRPr sz="1768">
              <a:latin typeface="Tahoma"/>
              <a:cs typeface="Tahoma"/>
            </a:endParaRPr>
          </a:p>
          <a:p>
            <a:pPr marL="834360" marR="1198853" lvl="1" indent="-286182">
              <a:spcBef>
                <a:spcPts val="481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34360" algn="l"/>
                <a:tab pos="834936" algn="l"/>
              </a:tabLst>
            </a:pPr>
            <a:r>
              <a:rPr sz="1768" spc="9" dirty="0">
                <a:latin typeface="Tahoma"/>
                <a:cs typeface="Tahoma"/>
              </a:rPr>
              <a:t>Al</a:t>
            </a:r>
            <a:r>
              <a:rPr sz="1768" spc="5" dirty="0">
                <a:latin typeface="Tahoma"/>
                <a:cs typeface="Tahoma"/>
              </a:rPr>
              <a:t>c</a:t>
            </a:r>
            <a:r>
              <a:rPr sz="1768" spc="23" dirty="0">
                <a:latin typeface="Tahoma"/>
                <a:cs typeface="Tahoma"/>
              </a:rPr>
              <a:t>a</a:t>
            </a:r>
            <a:r>
              <a:rPr sz="1768" spc="14" dirty="0">
                <a:latin typeface="Tahoma"/>
                <a:cs typeface="Tahoma"/>
              </a:rPr>
              <a:t>n</a:t>
            </a:r>
            <a:r>
              <a:rPr sz="1768" spc="5" dirty="0">
                <a:latin typeface="Tahoma"/>
                <a:cs typeface="Tahoma"/>
              </a:rPr>
              <a:t>ça</a:t>
            </a:r>
            <a:r>
              <a:rPr sz="1768" spc="23" dirty="0">
                <a:latin typeface="Tahoma"/>
                <a:cs typeface="Tahoma"/>
              </a:rPr>
              <a:t>b</a:t>
            </a:r>
            <a:r>
              <a:rPr sz="1768" spc="5" dirty="0">
                <a:latin typeface="Tahoma"/>
                <a:cs typeface="Tahoma"/>
              </a:rPr>
              <a:t>ilid</a:t>
            </a:r>
            <a:r>
              <a:rPr sz="1768" spc="23" dirty="0">
                <a:latin typeface="Tahoma"/>
                <a:cs typeface="Tahoma"/>
              </a:rPr>
              <a:t>a</a:t>
            </a:r>
            <a:r>
              <a:rPr sz="1768" spc="5" dirty="0">
                <a:latin typeface="Tahoma"/>
                <a:cs typeface="Tahoma"/>
              </a:rPr>
              <a:t>d</a:t>
            </a:r>
            <a:r>
              <a:rPr sz="1768" spc="9" dirty="0">
                <a:latin typeface="Tahoma"/>
                <a:cs typeface="Tahoma"/>
              </a:rPr>
              <a:t>e  (</a:t>
            </a:r>
            <a:r>
              <a:rPr sz="1995" b="1" u="heavy" spc="9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Tahoma"/>
                <a:cs typeface="Tahoma"/>
              </a:rPr>
              <a:t>R</a:t>
            </a:r>
            <a:r>
              <a:rPr sz="1768" spc="9" dirty="0">
                <a:latin typeface="Tahoma"/>
                <a:cs typeface="Tahoma"/>
              </a:rPr>
              <a:t>eachability)</a:t>
            </a:r>
            <a:endParaRPr sz="1768">
              <a:latin typeface="Tahoma"/>
              <a:cs typeface="Tahoma"/>
            </a:endParaRPr>
          </a:p>
          <a:p>
            <a:pPr marL="834360" marR="1639354" lvl="1" indent="-286182">
              <a:lnSpc>
                <a:spcPct val="100600"/>
              </a:lnSpc>
              <a:spcBef>
                <a:spcPts val="453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34360" algn="l"/>
                <a:tab pos="834936" algn="l"/>
              </a:tabLst>
            </a:pPr>
            <a:r>
              <a:rPr sz="1768" spc="9" dirty="0">
                <a:latin typeface="Tahoma"/>
                <a:cs typeface="Tahoma"/>
              </a:rPr>
              <a:t>Infecção 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(</a:t>
            </a:r>
            <a:r>
              <a:rPr sz="1995" b="1" u="heavy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Tahoma"/>
                <a:cs typeface="Tahoma"/>
              </a:rPr>
              <a:t>I</a:t>
            </a:r>
            <a:r>
              <a:rPr sz="1768" spc="9" dirty="0">
                <a:latin typeface="Tahoma"/>
                <a:cs typeface="Tahoma"/>
              </a:rPr>
              <a:t>nf</a:t>
            </a:r>
            <a:r>
              <a:rPr sz="1768" spc="18" dirty="0">
                <a:latin typeface="Tahoma"/>
                <a:cs typeface="Tahoma"/>
              </a:rPr>
              <a:t>e</a:t>
            </a:r>
            <a:r>
              <a:rPr sz="1768" spc="5" dirty="0">
                <a:latin typeface="Tahoma"/>
                <a:cs typeface="Tahoma"/>
              </a:rPr>
              <a:t>c</a:t>
            </a:r>
            <a:r>
              <a:rPr sz="1768" dirty="0">
                <a:latin typeface="Tahoma"/>
                <a:cs typeface="Tahoma"/>
              </a:rPr>
              <a:t>t</a:t>
            </a:r>
            <a:r>
              <a:rPr sz="1768" spc="5" dirty="0">
                <a:latin typeface="Tahoma"/>
                <a:cs typeface="Tahoma"/>
              </a:rPr>
              <a:t>i</a:t>
            </a:r>
            <a:r>
              <a:rPr sz="1768" spc="23" dirty="0">
                <a:latin typeface="Tahoma"/>
                <a:cs typeface="Tahoma"/>
              </a:rPr>
              <a:t>o</a:t>
            </a:r>
            <a:r>
              <a:rPr sz="1768" spc="-5" dirty="0">
                <a:latin typeface="Tahoma"/>
                <a:cs typeface="Tahoma"/>
              </a:rPr>
              <a:t>n</a:t>
            </a:r>
            <a:r>
              <a:rPr sz="1768" spc="9" dirty="0">
                <a:latin typeface="Tahoma"/>
                <a:cs typeface="Tahoma"/>
              </a:rPr>
              <a:t>)</a:t>
            </a:r>
            <a:endParaRPr sz="1768">
              <a:latin typeface="Tahoma"/>
              <a:cs typeface="Tahoma"/>
            </a:endParaRPr>
          </a:p>
          <a:p>
            <a:pPr marL="834360" marR="1321502" lvl="1" indent="-286182">
              <a:lnSpc>
                <a:spcPct val="100600"/>
              </a:lnSpc>
              <a:spcBef>
                <a:spcPts val="453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34360" algn="l"/>
                <a:tab pos="834936" algn="l"/>
              </a:tabLst>
            </a:pPr>
            <a:r>
              <a:rPr sz="1768" spc="9" dirty="0">
                <a:latin typeface="Tahoma"/>
                <a:cs typeface="Tahoma"/>
              </a:rPr>
              <a:t>Propagação 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(</a:t>
            </a:r>
            <a:r>
              <a:rPr sz="1995" b="1" u="heavy" spc="5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Tahoma"/>
                <a:cs typeface="Tahoma"/>
              </a:rPr>
              <a:t>P</a:t>
            </a:r>
            <a:r>
              <a:rPr sz="1768" spc="5" dirty="0">
                <a:latin typeface="Tahoma"/>
                <a:cs typeface="Tahoma"/>
              </a:rPr>
              <a:t>rop</a:t>
            </a:r>
            <a:r>
              <a:rPr sz="1768" spc="23" dirty="0">
                <a:latin typeface="Tahoma"/>
                <a:cs typeface="Tahoma"/>
              </a:rPr>
              <a:t>a</a:t>
            </a:r>
            <a:r>
              <a:rPr sz="1768" spc="5" dirty="0">
                <a:latin typeface="Tahoma"/>
                <a:cs typeface="Tahoma"/>
              </a:rPr>
              <a:t>g</a:t>
            </a:r>
            <a:r>
              <a:rPr sz="1768" spc="23" dirty="0">
                <a:latin typeface="Tahoma"/>
                <a:cs typeface="Tahoma"/>
              </a:rPr>
              <a:t>a</a:t>
            </a:r>
            <a:r>
              <a:rPr sz="1768" dirty="0">
                <a:latin typeface="Tahoma"/>
                <a:cs typeface="Tahoma"/>
              </a:rPr>
              <a:t>t</a:t>
            </a:r>
            <a:r>
              <a:rPr sz="1768" spc="5" dirty="0">
                <a:latin typeface="Tahoma"/>
                <a:cs typeface="Tahoma"/>
              </a:rPr>
              <a:t>i</a:t>
            </a:r>
            <a:r>
              <a:rPr sz="1768" spc="23" dirty="0">
                <a:latin typeface="Tahoma"/>
                <a:cs typeface="Tahoma"/>
              </a:rPr>
              <a:t>o</a:t>
            </a:r>
            <a:r>
              <a:rPr sz="1768" spc="9" dirty="0">
                <a:latin typeface="Tahoma"/>
                <a:cs typeface="Tahoma"/>
              </a:rPr>
              <a:t>n)</a:t>
            </a:r>
            <a:endParaRPr sz="1768">
              <a:latin typeface="Tahoma"/>
              <a:cs typeface="Tahoma"/>
            </a:endParaRPr>
          </a:p>
          <a:p>
            <a:pPr marL="834360" marR="1262193" lvl="1" indent="-286182">
              <a:lnSpc>
                <a:spcPct val="100600"/>
              </a:lnSpc>
              <a:spcBef>
                <a:spcPts val="453"/>
              </a:spcBef>
              <a:buClr>
                <a:srgbClr val="C380CF"/>
              </a:buClr>
              <a:buSzPct val="56410"/>
              <a:buFont typeface="Times New Roman"/>
              <a:buChar char="■"/>
              <a:tabLst>
                <a:tab pos="834360" algn="l"/>
                <a:tab pos="834936" algn="l"/>
              </a:tabLst>
            </a:pPr>
            <a:r>
              <a:rPr sz="1768" spc="9" dirty="0">
                <a:latin typeface="Tahoma"/>
                <a:cs typeface="Tahoma"/>
              </a:rPr>
              <a:t>Revelação </a:t>
            </a:r>
            <a:r>
              <a:rPr sz="1768" spc="14" dirty="0">
                <a:latin typeface="Tahoma"/>
                <a:cs typeface="Tahoma"/>
              </a:rPr>
              <a:t> </a:t>
            </a:r>
            <a:r>
              <a:rPr sz="1768" spc="5" dirty="0">
                <a:latin typeface="Tahoma"/>
                <a:cs typeface="Tahoma"/>
              </a:rPr>
              <a:t>(</a:t>
            </a:r>
            <a:r>
              <a:rPr sz="1995" b="1" u="heavy" spc="9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Tahoma"/>
                <a:cs typeface="Tahoma"/>
              </a:rPr>
              <a:t>R</a:t>
            </a:r>
            <a:r>
              <a:rPr sz="1768" spc="18" dirty="0">
                <a:latin typeface="Tahoma"/>
                <a:cs typeface="Tahoma"/>
              </a:rPr>
              <a:t>e</a:t>
            </a:r>
            <a:r>
              <a:rPr sz="1768" spc="-9" dirty="0">
                <a:latin typeface="Tahoma"/>
                <a:cs typeface="Tahoma"/>
              </a:rPr>
              <a:t>v</a:t>
            </a:r>
            <a:r>
              <a:rPr sz="1768" spc="18" dirty="0">
                <a:latin typeface="Tahoma"/>
                <a:cs typeface="Tahoma"/>
              </a:rPr>
              <a:t>e</a:t>
            </a:r>
            <a:r>
              <a:rPr sz="1768" spc="23" dirty="0">
                <a:latin typeface="Tahoma"/>
                <a:cs typeface="Tahoma"/>
              </a:rPr>
              <a:t>a</a:t>
            </a:r>
            <a:r>
              <a:rPr sz="1768" spc="5" dirty="0">
                <a:latin typeface="Tahoma"/>
                <a:cs typeface="Tahoma"/>
              </a:rPr>
              <a:t>l</a:t>
            </a:r>
            <a:r>
              <a:rPr sz="1768" spc="23" dirty="0">
                <a:latin typeface="Tahoma"/>
                <a:cs typeface="Tahoma"/>
              </a:rPr>
              <a:t>a</a:t>
            </a:r>
            <a:r>
              <a:rPr sz="1768" spc="5" dirty="0">
                <a:latin typeface="Tahoma"/>
                <a:cs typeface="Tahoma"/>
              </a:rPr>
              <a:t>bili</a:t>
            </a:r>
            <a:r>
              <a:rPr sz="1768" dirty="0">
                <a:latin typeface="Tahoma"/>
                <a:cs typeface="Tahoma"/>
              </a:rPr>
              <a:t>t</a:t>
            </a:r>
            <a:r>
              <a:rPr sz="1768" spc="9" dirty="0">
                <a:latin typeface="Tahoma"/>
                <a:cs typeface="Tahoma"/>
              </a:rPr>
              <a:t>y)</a:t>
            </a:r>
            <a:endParaRPr sz="1768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38786" y="1939530"/>
            <a:ext cx="3464701" cy="3795221"/>
            <a:chOff x="6055550" y="2138870"/>
            <a:chExt cx="3820795" cy="4185285"/>
          </a:xfrm>
        </p:grpSpPr>
        <p:sp>
          <p:nvSpPr>
            <p:cNvPr id="5" name="object 5"/>
            <p:cNvSpPr/>
            <p:nvPr/>
          </p:nvSpPr>
          <p:spPr>
            <a:xfrm>
              <a:off x="6060948" y="214426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0668">
              <a:solidFill>
                <a:srgbClr val="4649B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5614" y="2138933"/>
              <a:ext cx="3820667" cy="41849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60948" y="2144267"/>
              <a:ext cx="3810000" cy="4174490"/>
            </a:xfrm>
            <a:custGeom>
              <a:avLst/>
              <a:gdLst/>
              <a:ahLst/>
              <a:cxnLst/>
              <a:rect l="l" t="t" r="r" b="b"/>
              <a:pathLst>
                <a:path w="3810000" h="4174490">
                  <a:moveTo>
                    <a:pt x="0" y="0"/>
                  </a:moveTo>
                  <a:lnTo>
                    <a:pt x="3809999" y="0"/>
                  </a:lnTo>
                  <a:lnTo>
                    <a:pt x="3809999" y="4174235"/>
                  </a:lnTo>
                  <a:lnTo>
                    <a:pt x="0" y="417423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649B3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23346" y="1977174"/>
            <a:ext cx="2261816" cy="933231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1995" dirty="0">
                <a:latin typeface="Tahoma"/>
                <a:cs typeface="Tahoma"/>
              </a:rPr>
              <a:t>int</a:t>
            </a:r>
            <a:r>
              <a:rPr sz="1995" spc="-5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min</a:t>
            </a:r>
            <a:r>
              <a:rPr sz="1995" spc="-9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(int</a:t>
            </a:r>
            <a:r>
              <a:rPr sz="1995" dirty="0">
                <a:latin typeface="Tahoma"/>
                <a:cs typeface="Tahoma"/>
              </a:rPr>
              <a:t> A,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int</a:t>
            </a:r>
            <a:r>
              <a:rPr sz="1995" spc="-5" dirty="0">
                <a:latin typeface="Tahoma"/>
                <a:cs typeface="Tahoma"/>
              </a:rPr>
              <a:t> </a:t>
            </a:r>
            <a:r>
              <a:rPr sz="1995" spc="-9" dirty="0">
                <a:latin typeface="Tahoma"/>
                <a:cs typeface="Tahoma"/>
              </a:rPr>
              <a:t>B)</a:t>
            </a:r>
            <a:endParaRPr sz="1995">
              <a:latin typeface="Tahoma"/>
              <a:cs typeface="Tahoma"/>
            </a:endParaRPr>
          </a:p>
          <a:p>
            <a:pPr marL="11516">
              <a:spcBef>
                <a:spcPts val="14"/>
              </a:spcBef>
            </a:pPr>
            <a:r>
              <a:rPr sz="1995" dirty="0">
                <a:latin typeface="Tahoma"/>
                <a:cs typeface="Tahoma"/>
              </a:rPr>
              <a:t>{</a:t>
            </a:r>
            <a:endParaRPr sz="1995">
              <a:latin typeface="Tahoma"/>
              <a:cs typeface="Tahoma"/>
            </a:endParaRPr>
          </a:p>
          <a:p>
            <a:pPr marL="248753"/>
            <a:r>
              <a:rPr sz="1995" dirty="0">
                <a:latin typeface="Tahoma"/>
                <a:cs typeface="Tahoma"/>
              </a:rPr>
              <a:t>int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spc="-9" dirty="0">
                <a:latin typeface="Tahoma"/>
                <a:cs typeface="Tahoma"/>
              </a:rPr>
              <a:t>ValMin;</a:t>
            </a:r>
            <a:endParaRPr sz="199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1115" y="3197430"/>
            <a:ext cx="2909036" cy="1240239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91555" marR="1579469" indent="-80615">
              <a:spcBef>
                <a:spcPts val="95"/>
              </a:spcBef>
            </a:pPr>
            <a:r>
              <a:rPr sz="1995" spc="-14" dirty="0">
                <a:latin typeface="Tahoma"/>
                <a:cs typeface="Tahoma"/>
              </a:rPr>
              <a:t>ValMin</a:t>
            </a:r>
            <a:r>
              <a:rPr sz="1995" spc="-54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=</a:t>
            </a:r>
            <a:r>
              <a:rPr sz="1995" spc="-36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B; </a:t>
            </a:r>
            <a:r>
              <a:rPr sz="1995" spc="-608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if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spc="-5" dirty="0">
                <a:latin typeface="Tahoma"/>
                <a:cs typeface="Tahoma"/>
              </a:rPr>
              <a:t>(B</a:t>
            </a:r>
            <a:r>
              <a:rPr sz="1995" spc="-18" dirty="0">
                <a:latin typeface="Tahoma"/>
                <a:cs typeface="Tahoma"/>
              </a:rPr>
              <a:t> </a:t>
            </a:r>
            <a:r>
              <a:rPr sz="1995" spc="5" dirty="0">
                <a:latin typeface="Tahoma"/>
                <a:cs typeface="Tahoma"/>
              </a:rPr>
              <a:t>&lt;</a:t>
            </a:r>
            <a:r>
              <a:rPr sz="1995" spc="-14" dirty="0">
                <a:latin typeface="Tahoma"/>
                <a:cs typeface="Tahoma"/>
              </a:rPr>
              <a:t> </a:t>
            </a:r>
            <a:r>
              <a:rPr sz="1995" dirty="0">
                <a:latin typeface="Tahoma"/>
                <a:cs typeface="Tahoma"/>
              </a:rPr>
              <a:t>A)</a:t>
            </a:r>
            <a:endParaRPr sz="1995">
              <a:latin typeface="Tahoma"/>
              <a:cs typeface="Tahoma"/>
            </a:endParaRPr>
          </a:p>
          <a:p>
            <a:pPr marL="91555">
              <a:spcBef>
                <a:spcPts val="14"/>
              </a:spcBef>
            </a:pPr>
            <a:r>
              <a:rPr sz="1995" dirty="0">
                <a:latin typeface="Tahoma"/>
                <a:cs typeface="Tahoma"/>
              </a:rPr>
              <a:t>{</a:t>
            </a:r>
            <a:endParaRPr sz="1995">
              <a:latin typeface="Tahoma"/>
              <a:cs typeface="Tahoma"/>
            </a:endParaRPr>
          </a:p>
          <a:p>
            <a:pPr marL="170442">
              <a:spcBef>
                <a:spcPts val="9"/>
              </a:spcBef>
            </a:pPr>
            <a:r>
              <a:rPr sz="1995" spc="-5" dirty="0">
                <a:latin typeface="Tahoma"/>
                <a:cs typeface="Tahoma"/>
              </a:rPr>
              <a:t>// correto:</a:t>
            </a:r>
            <a:r>
              <a:rPr sz="1995" spc="9" dirty="0">
                <a:latin typeface="Tahoma"/>
                <a:cs typeface="Tahoma"/>
              </a:rPr>
              <a:t> </a:t>
            </a:r>
            <a:r>
              <a:rPr sz="1995" b="1" dirty="0">
                <a:solidFill>
                  <a:srgbClr val="0A0AFF"/>
                </a:solidFill>
                <a:latin typeface="Tahoma"/>
                <a:cs typeface="Tahoma"/>
              </a:rPr>
              <a:t>ValMin</a:t>
            </a:r>
            <a:r>
              <a:rPr sz="1995" b="1" spc="-18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1995" b="1" spc="5" dirty="0">
                <a:solidFill>
                  <a:srgbClr val="0A0AFF"/>
                </a:solidFill>
                <a:latin typeface="Tahoma"/>
                <a:cs typeface="Tahoma"/>
              </a:rPr>
              <a:t>=</a:t>
            </a:r>
            <a:r>
              <a:rPr sz="1995" b="1" spc="-14" dirty="0">
                <a:solidFill>
                  <a:srgbClr val="0A0AFF"/>
                </a:solidFill>
                <a:latin typeface="Tahoma"/>
                <a:cs typeface="Tahoma"/>
              </a:rPr>
              <a:t> </a:t>
            </a:r>
            <a:r>
              <a:rPr sz="1995" b="1" dirty="0">
                <a:solidFill>
                  <a:srgbClr val="0A0AFF"/>
                </a:solidFill>
                <a:latin typeface="Tahoma"/>
                <a:cs typeface="Tahoma"/>
              </a:rPr>
              <a:t>B</a:t>
            </a:r>
            <a:r>
              <a:rPr sz="1995" dirty="0">
                <a:latin typeface="Tahoma"/>
                <a:cs typeface="Tahoma"/>
              </a:rPr>
              <a:t>;</a:t>
            </a:r>
            <a:endParaRPr sz="1995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5817" y="4416321"/>
            <a:ext cx="1510372" cy="319217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1995" b="1" dirty="0">
                <a:solidFill>
                  <a:srgbClr val="FF0000"/>
                </a:solidFill>
                <a:latin typeface="Tahoma"/>
                <a:cs typeface="Tahoma"/>
              </a:rPr>
              <a:t>ValMin</a:t>
            </a:r>
            <a:r>
              <a:rPr sz="1995" b="1" spc="-4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95" b="1" spc="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995" b="1" spc="-3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995" b="1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995" dirty="0">
                <a:latin typeface="Tahoma"/>
                <a:cs typeface="Tahoma"/>
              </a:rPr>
              <a:t>;</a:t>
            </a:r>
            <a:endParaRPr sz="1995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0042" y="4721758"/>
            <a:ext cx="145682" cy="319217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1995" dirty="0">
                <a:latin typeface="Tahoma"/>
                <a:cs typeface="Tahoma"/>
              </a:rPr>
              <a:t>}</a:t>
            </a:r>
            <a:endParaRPr sz="1995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1115" y="5027195"/>
            <a:ext cx="1722849" cy="319217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1995" spc="-23" dirty="0">
                <a:latin typeface="Tahoma"/>
                <a:cs typeface="Tahoma"/>
              </a:rPr>
              <a:t>r</a:t>
            </a:r>
            <a:r>
              <a:rPr sz="1995" spc="5" dirty="0">
                <a:latin typeface="Tahoma"/>
                <a:cs typeface="Tahoma"/>
              </a:rPr>
              <a:t>e</a:t>
            </a:r>
            <a:r>
              <a:rPr sz="1995" spc="9" dirty="0">
                <a:latin typeface="Tahoma"/>
                <a:cs typeface="Tahoma"/>
              </a:rPr>
              <a:t>t</a:t>
            </a:r>
            <a:r>
              <a:rPr sz="1995" spc="5" dirty="0">
                <a:latin typeface="Tahoma"/>
                <a:cs typeface="Tahoma"/>
              </a:rPr>
              <a:t>u</a:t>
            </a:r>
            <a:r>
              <a:rPr sz="1995" spc="-5" dirty="0">
                <a:latin typeface="Tahoma"/>
                <a:cs typeface="Tahoma"/>
              </a:rPr>
              <a:t>r</a:t>
            </a:r>
            <a:r>
              <a:rPr sz="1995" spc="5" dirty="0">
                <a:latin typeface="Tahoma"/>
                <a:cs typeface="Tahoma"/>
              </a:rPr>
              <a:t>n</a:t>
            </a:r>
            <a:r>
              <a:rPr sz="1995" spc="-9" dirty="0">
                <a:latin typeface="Tahoma"/>
                <a:cs typeface="Tahoma"/>
              </a:rPr>
              <a:t>(</a:t>
            </a:r>
            <a:r>
              <a:rPr sz="1995" spc="-95" dirty="0">
                <a:latin typeface="Tahoma"/>
                <a:cs typeface="Tahoma"/>
              </a:rPr>
              <a:t>V</a:t>
            </a:r>
            <a:r>
              <a:rPr sz="1995" spc="9" dirty="0">
                <a:latin typeface="Tahoma"/>
                <a:cs typeface="Tahoma"/>
              </a:rPr>
              <a:t>a</a:t>
            </a:r>
            <a:r>
              <a:rPr sz="1995" dirty="0">
                <a:latin typeface="Tahoma"/>
                <a:cs typeface="Tahoma"/>
              </a:rPr>
              <a:t>lMi</a:t>
            </a:r>
            <a:r>
              <a:rPr sz="1995" spc="5" dirty="0">
                <a:latin typeface="Tahoma"/>
                <a:cs typeface="Tahoma"/>
              </a:rPr>
              <a:t>n</a:t>
            </a:r>
            <a:r>
              <a:rPr sz="1995" spc="-9" dirty="0">
                <a:latin typeface="Tahoma"/>
                <a:cs typeface="Tahoma"/>
              </a:rPr>
              <a:t>)</a:t>
            </a:r>
            <a:r>
              <a:rPr sz="1995" dirty="0">
                <a:latin typeface="Tahoma"/>
                <a:cs typeface="Tahoma"/>
              </a:rPr>
              <a:t>;</a:t>
            </a:r>
            <a:endParaRPr sz="199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3347" y="5331141"/>
            <a:ext cx="145682" cy="319217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1995" dirty="0">
                <a:latin typeface="Tahoma"/>
                <a:cs typeface="Tahoma"/>
              </a:rPr>
              <a:t>}</a:t>
            </a:r>
            <a:endParaRPr sz="1995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7395" y="3344355"/>
            <a:ext cx="1808302" cy="295625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522315" y="4524116"/>
            <a:ext cx="704226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-122" dirty="0">
                <a:latin typeface="Arial MT"/>
                <a:cs typeface="Arial MT"/>
              </a:rPr>
              <a:t>V</a:t>
            </a:r>
            <a:r>
              <a:rPr sz="1768" spc="18" dirty="0">
                <a:latin typeface="Arial MT"/>
                <a:cs typeface="Arial MT"/>
              </a:rPr>
              <a:t>al</a:t>
            </a:r>
            <a:r>
              <a:rPr sz="1768" spc="14" dirty="0">
                <a:latin typeface="Arial MT"/>
                <a:cs typeface="Arial MT"/>
              </a:rPr>
              <a:t>M</a:t>
            </a:r>
            <a:r>
              <a:rPr sz="1768" dirty="0">
                <a:latin typeface="Arial MT"/>
                <a:cs typeface="Arial MT"/>
              </a:rPr>
              <a:t>i</a:t>
            </a:r>
            <a:r>
              <a:rPr sz="1768" spc="14" dirty="0">
                <a:latin typeface="Arial MT"/>
                <a:cs typeface="Arial MT"/>
              </a:rPr>
              <a:t>n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2315" y="4799123"/>
            <a:ext cx="348370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latin typeface="Arial MT"/>
                <a:cs typeface="Arial MT"/>
              </a:rPr>
              <a:t>=</a:t>
            </a:r>
            <a:r>
              <a:rPr sz="1768" spc="-59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3</a:t>
            </a:r>
            <a:endParaRPr sz="1768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1592" y="1451929"/>
            <a:ext cx="1814980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9" dirty="0">
                <a:latin typeface="Arial MT"/>
                <a:cs typeface="Arial MT"/>
              </a:rPr>
              <a:t>Entradas</a:t>
            </a:r>
            <a:r>
              <a:rPr sz="1768" spc="-14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de</a:t>
            </a:r>
            <a:r>
              <a:rPr sz="1768" spc="-9" dirty="0">
                <a:latin typeface="Arial MT"/>
                <a:cs typeface="Arial MT"/>
              </a:rPr>
              <a:t> </a:t>
            </a:r>
            <a:r>
              <a:rPr sz="1768" spc="9" dirty="0">
                <a:latin typeface="Arial MT"/>
                <a:cs typeface="Arial MT"/>
              </a:rPr>
              <a:t>teste</a:t>
            </a:r>
            <a:endParaRPr sz="1768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04893" y="5944464"/>
            <a:ext cx="1343385" cy="657009"/>
            <a:chOff x="6790118" y="6555422"/>
            <a:chExt cx="1481455" cy="724535"/>
          </a:xfrm>
        </p:grpSpPr>
        <p:sp>
          <p:nvSpPr>
            <p:cNvPr id="19" name="object 19"/>
            <p:cNvSpPr/>
            <p:nvPr/>
          </p:nvSpPr>
          <p:spPr>
            <a:xfrm>
              <a:off x="6795516" y="6560819"/>
              <a:ext cx="1470660" cy="713740"/>
            </a:xfrm>
            <a:custGeom>
              <a:avLst/>
              <a:gdLst/>
              <a:ahLst/>
              <a:cxnLst/>
              <a:rect l="l" t="t" r="r" b="b"/>
              <a:pathLst>
                <a:path w="1470659" h="713740">
                  <a:moveTo>
                    <a:pt x="736091" y="713232"/>
                  </a:moveTo>
                  <a:lnTo>
                    <a:pt x="0" y="356616"/>
                  </a:lnTo>
                  <a:lnTo>
                    <a:pt x="736091" y="0"/>
                  </a:lnTo>
                  <a:lnTo>
                    <a:pt x="1470660" y="356616"/>
                  </a:lnTo>
                  <a:lnTo>
                    <a:pt x="736091" y="713232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/>
            <p:nvPr/>
          </p:nvSpPr>
          <p:spPr>
            <a:xfrm>
              <a:off x="6795516" y="6560819"/>
              <a:ext cx="1470660" cy="713740"/>
            </a:xfrm>
            <a:custGeom>
              <a:avLst/>
              <a:gdLst/>
              <a:ahLst/>
              <a:cxnLst/>
              <a:rect l="l" t="t" r="r" b="b"/>
              <a:pathLst>
                <a:path w="1470659" h="713740">
                  <a:moveTo>
                    <a:pt x="0" y="356616"/>
                  </a:moveTo>
                  <a:lnTo>
                    <a:pt x="736091" y="0"/>
                  </a:lnTo>
                  <a:lnTo>
                    <a:pt x="1470660" y="356616"/>
                  </a:lnTo>
                  <a:lnTo>
                    <a:pt x="736091" y="713232"/>
                  </a:lnTo>
                  <a:lnTo>
                    <a:pt x="0" y="35661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822482" y="6139539"/>
            <a:ext cx="473899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14" dirty="0">
                <a:latin typeface="Arial MT"/>
                <a:cs typeface="Arial MT"/>
              </a:rPr>
              <a:t>=</a:t>
            </a:r>
            <a:r>
              <a:rPr sz="1768" spc="-50" dirty="0">
                <a:latin typeface="Arial MT"/>
                <a:cs typeface="Arial MT"/>
              </a:rPr>
              <a:t> </a:t>
            </a:r>
            <a:r>
              <a:rPr sz="1768" spc="5" dirty="0">
                <a:latin typeface="Arial MT"/>
                <a:cs typeface="Arial MT"/>
              </a:rPr>
              <a:t>2?</a:t>
            </a:r>
            <a:endParaRPr sz="1768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78094" y="1770930"/>
            <a:ext cx="1812101" cy="4650887"/>
            <a:chOff x="5657786" y="1952942"/>
            <a:chExt cx="1998345" cy="5128895"/>
          </a:xfrm>
        </p:grpSpPr>
        <p:sp>
          <p:nvSpPr>
            <p:cNvPr id="23" name="object 23"/>
            <p:cNvSpPr/>
            <p:nvPr/>
          </p:nvSpPr>
          <p:spPr>
            <a:xfrm>
              <a:off x="7411212" y="5964936"/>
              <a:ext cx="239395" cy="474345"/>
            </a:xfrm>
            <a:custGeom>
              <a:avLst/>
              <a:gdLst/>
              <a:ahLst/>
              <a:cxnLst/>
              <a:rect l="l" t="t" r="r" b="b"/>
              <a:pathLst>
                <a:path w="239395" h="474345">
                  <a:moveTo>
                    <a:pt x="120395" y="473964"/>
                  </a:moveTo>
                  <a:lnTo>
                    <a:pt x="0" y="355092"/>
                  </a:lnTo>
                  <a:lnTo>
                    <a:pt x="59435" y="355092"/>
                  </a:lnTo>
                  <a:lnTo>
                    <a:pt x="59435" y="0"/>
                  </a:lnTo>
                  <a:lnTo>
                    <a:pt x="179832" y="0"/>
                  </a:lnTo>
                  <a:lnTo>
                    <a:pt x="179832" y="355092"/>
                  </a:lnTo>
                  <a:lnTo>
                    <a:pt x="239267" y="355092"/>
                  </a:lnTo>
                  <a:lnTo>
                    <a:pt x="120395" y="473964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/>
            <p:nvPr/>
          </p:nvSpPr>
          <p:spPr>
            <a:xfrm>
              <a:off x="7411212" y="5964936"/>
              <a:ext cx="239395" cy="474345"/>
            </a:xfrm>
            <a:custGeom>
              <a:avLst/>
              <a:gdLst/>
              <a:ahLst/>
              <a:cxnLst/>
              <a:rect l="l" t="t" r="r" b="b"/>
              <a:pathLst>
                <a:path w="239395" h="474345">
                  <a:moveTo>
                    <a:pt x="120395" y="473964"/>
                  </a:moveTo>
                  <a:lnTo>
                    <a:pt x="0" y="355092"/>
                  </a:lnTo>
                  <a:lnTo>
                    <a:pt x="59435" y="355092"/>
                  </a:lnTo>
                  <a:lnTo>
                    <a:pt x="59435" y="0"/>
                  </a:lnTo>
                  <a:lnTo>
                    <a:pt x="179832" y="0"/>
                  </a:lnTo>
                  <a:lnTo>
                    <a:pt x="179832" y="355092"/>
                  </a:lnTo>
                  <a:lnTo>
                    <a:pt x="239267" y="355092"/>
                  </a:lnTo>
                  <a:lnTo>
                    <a:pt x="120395" y="47396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6195060" y="6838187"/>
              <a:ext cx="474345" cy="238125"/>
            </a:xfrm>
            <a:custGeom>
              <a:avLst/>
              <a:gdLst/>
              <a:ahLst/>
              <a:cxnLst/>
              <a:rect l="l" t="t" r="r" b="b"/>
              <a:pathLst>
                <a:path w="474345" h="238125">
                  <a:moveTo>
                    <a:pt x="118871" y="237744"/>
                  </a:moveTo>
                  <a:lnTo>
                    <a:pt x="0" y="118872"/>
                  </a:lnTo>
                  <a:lnTo>
                    <a:pt x="118871" y="0"/>
                  </a:lnTo>
                  <a:lnTo>
                    <a:pt x="118871" y="59435"/>
                  </a:lnTo>
                  <a:lnTo>
                    <a:pt x="473963" y="59435"/>
                  </a:lnTo>
                  <a:lnTo>
                    <a:pt x="473963" y="178308"/>
                  </a:lnTo>
                  <a:lnTo>
                    <a:pt x="118871" y="178308"/>
                  </a:lnTo>
                  <a:lnTo>
                    <a:pt x="118871" y="237744"/>
                  </a:lnTo>
                  <a:close/>
                </a:path>
              </a:pathLst>
            </a:custGeom>
            <a:solidFill>
              <a:srgbClr val="C3709A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6" name="object 26"/>
            <p:cNvSpPr/>
            <p:nvPr/>
          </p:nvSpPr>
          <p:spPr>
            <a:xfrm>
              <a:off x="6195060" y="6838187"/>
              <a:ext cx="474345" cy="238125"/>
            </a:xfrm>
            <a:custGeom>
              <a:avLst/>
              <a:gdLst/>
              <a:ahLst/>
              <a:cxnLst/>
              <a:rect l="l" t="t" r="r" b="b"/>
              <a:pathLst>
                <a:path w="474345" h="238125">
                  <a:moveTo>
                    <a:pt x="0" y="118872"/>
                  </a:moveTo>
                  <a:lnTo>
                    <a:pt x="118871" y="0"/>
                  </a:lnTo>
                  <a:lnTo>
                    <a:pt x="118871" y="59435"/>
                  </a:lnTo>
                  <a:lnTo>
                    <a:pt x="473963" y="59435"/>
                  </a:lnTo>
                  <a:lnTo>
                    <a:pt x="473963" y="178308"/>
                  </a:lnTo>
                  <a:lnTo>
                    <a:pt x="118871" y="178308"/>
                  </a:lnTo>
                  <a:lnTo>
                    <a:pt x="118871" y="237744"/>
                  </a:lnTo>
                  <a:lnTo>
                    <a:pt x="0" y="11887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7" name="object 27"/>
            <p:cNvSpPr/>
            <p:nvPr/>
          </p:nvSpPr>
          <p:spPr>
            <a:xfrm>
              <a:off x="5663183" y="1958340"/>
              <a:ext cx="684530" cy="3043555"/>
            </a:xfrm>
            <a:custGeom>
              <a:avLst/>
              <a:gdLst/>
              <a:ahLst/>
              <a:cxnLst/>
              <a:rect l="l" t="t" r="r" b="b"/>
              <a:pathLst>
                <a:path w="684529" h="3043554">
                  <a:moveTo>
                    <a:pt x="513587" y="3043427"/>
                  </a:moveTo>
                  <a:lnTo>
                    <a:pt x="513587" y="2958083"/>
                  </a:lnTo>
                  <a:lnTo>
                    <a:pt x="300228" y="2958083"/>
                  </a:lnTo>
                  <a:lnTo>
                    <a:pt x="251455" y="2954205"/>
                  </a:lnTo>
                  <a:lnTo>
                    <a:pt x="205215" y="2942965"/>
                  </a:lnTo>
                  <a:lnTo>
                    <a:pt x="162121" y="2924959"/>
                  </a:lnTo>
                  <a:lnTo>
                    <a:pt x="122785" y="2900781"/>
                  </a:lnTo>
                  <a:lnTo>
                    <a:pt x="87820" y="2871025"/>
                  </a:lnTo>
                  <a:lnTo>
                    <a:pt x="57838" y="2836285"/>
                  </a:lnTo>
                  <a:lnTo>
                    <a:pt x="33453" y="2797157"/>
                  </a:lnTo>
                  <a:lnTo>
                    <a:pt x="15276" y="2754233"/>
                  </a:lnTo>
                  <a:lnTo>
                    <a:pt x="3921" y="2708110"/>
                  </a:lnTo>
                  <a:lnTo>
                    <a:pt x="0" y="2659380"/>
                  </a:lnTo>
                  <a:lnTo>
                    <a:pt x="0" y="0"/>
                  </a:lnTo>
                  <a:lnTo>
                    <a:pt x="172211" y="0"/>
                  </a:lnTo>
                  <a:lnTo>
                    <a:pt x="172211" y="2659380"/>
                  </a:lnTo>
                  <a:lnTo>
                    <a:pt x="182141" y="2709600"/>
                  </a:lnTo>
                  <a:lnTo>
                    <a:pt x="209359" y="2750248"/>
                  </a:lnTo>
                  <a:lnTo>
                    <a:pt x="250007" y="2777466"/>
                  </a:lnTo>
                  <a:lnTo>
                    <a:pt x="300228" y="2787396"/>
                  </a:lnTo>
                  <a:lnTo>
                    <a:pt x="513587" y="2787396"/>
                  </a:lnTo>
                  <a:lnTo>
                    <a:pt x="513587" y="2702051"/>
                  </a:lnTo>
                  <a:lnTo>
                    <a:pt x="684275" y="2872740"/>
                  </a:lnTo>
                  <a:lnTo>
                    <a:pt x="513587" y="3043427"/>
                  </a:lnTo>
                  <a:close/>
                </a:path>
              </a:pathLst>
            </a:custGeom>
            <a:solidFill>
              <a:srgbClr val="DBA8C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8" name="object 28"/>
            <p:cNvSpPr/>
            <p:nvPr/>
          </p:nvSpPr>
          <p:spPr>
            <a:xfrm>
              <a:off x="5663183" y="1958340"/>
              <a:ext cx="684530" cy="3043555"/>
            </a:xfrm>
            <a:custGeom>
              <a:avLst/>
              <a:gdLst/>
              <a:ahLst/>
              <a:cxnLst/>
              <a:rect l="l" t="t" r="r" b="b"/>
              <a:pathLst>
                <a:path w="684529" h="3043554">
                  <a:moveTo>
                    <a:pt x="0" y="0"/>
                  </a:moveTo>
                  <a:lnTo>
                    <a:pt x="0" y="2659380"/>
                  </a:lnTo>
                  <a:lnTo>
                    <a:pt x="3921" y="2708110"/>
                  </a:lnTo>
                  <a:lnTo>
                    <a:pt x="15276" y="2754233"/>
                  </a:lnTo>
                  <a:lnTo>
                    <a:pt x="33453" y="2797157"/>
                  </a:lnTo>
                  <a:lnTo>
                    <a:pt x="57838" y="2836285"/>
                  </a:lnTo>
                  <a:lnTo>
                    <a:pt x="87820" y="2871025"/>
                  </a:lnTo>
                  <a:lnTo>
                    <a:pt x="122785" y="2900781"/>
                  </a:lnTo>
                  <a:lnTo>
                    <a:pt x="162121" y="2924959"/>
                  </a:lnTo>
                  <a:lnTo>
                    <a:pt x="205215" y="2942965"/>
                  </a:lnTo>
                  <a:lnTo>
                    <a:pt x="251455" y="2954205"/>
                  </a:lnTo>
                  <a:lnTo>
                    <a:pt x="300228" y="2958083"/>
                  </a:lnTo>
                  <a:lnTo>
                    <a:pt x="513587" y="2958083"/>
                  </a:lnTo>
                  <a:lnTo>
                    <a:pt x="513587" y="3043427"/>
                  </a:lnTo>
                  <a:lnTo>
                    <a:pt x="684275" y="2872740"/>
                  </a:lnTo>
                  <a:lnTo>
                    <a:pt x="513587" y="2702051"/>
                  </a:lnTo>
                  <a:lnTo>
                    <a:pt x="513587" y="2787396"/>
                  </a:lnTo>
                  <a:lnTo>
                    <a:pt x="300228" y="2787396"/>
                  </a:lnTo>
                  <a:lnTo>
                    <a:pt x="250007" y="2777466"/>
                  </a:lnTo>
                  <a:lnTo>
                    <a:pt x="209359" y="2750248"/>
                  </a:lnTo>
                  <a:lnTo>
                    <a:pt x="182141" y="2709600"/>
                  </a:lnTo>
                  <a:lnTo>
                    <a:pt x="172211" y="2659380"/>
                  </a:lnTo>
                  <a:lnTo>
                    <a:pt x="172211" y="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27801" y="2102770"/>
            <a:ext cx="346249" cy="212937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16">
              <a:lnSpc>
                <a:spcPts val="2748"/>
              </a:lnSpc>
            </a:pPr>
            <a:r>
              <a:rPr sz="2403" spc="-5" dirty="0">
                <a:solidFill>
                  <a:srgbClr val="0A0AFF"/>
                </a:solidFill>
                <a:latin typeface="Arial MT"/>
                <a:cs typeface="Arial MT"/>
              </a:rPr>
              <a:t>alcançabilidade</a:t>
            </a:r>
            <a:endParaRPr sz="2403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02086" y="5708430"/>
            <a:ext cx="1350871" cy="79389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603"/>
              </a:lnSpc>
              <a:spcBef>
                <a:spcPts val="91"/>
              </a:spcBef>
            </a:pPr>
            <a:r>
              <a:rPr sz="2403" dirty="0">
                <a:solidFill>
                  <a:srgbClr val="FF0000"/>
                </a:solidFill>
                <a:latin typeface="Arial MT"/>
                <a:cs typeface="Arial MT"/>
              </a:rPr>
              <a:t>revelação</a:t>
            </a:r>
            <a:endParaRPr sz="2403">
              <a:latin typeface="Arial MT"/>
              <a:cs typeface="Arial MT"/>
            </a:endParaRPr>
          </a:p>
          <a:p>
            <a:pPr marL="528025">
              <a:lnSpc>
                <a:spcPts val="3527"/>
              </a:lnSpc>
            </a:pPr>
            <a:r>
              <a:rPr sz="3174" spc="213" dirty="0">
                <a:solidFill>
                  <a:srgbClr val="FF0000"/>
                </a:solidFill>
                <a:latin typeface="Times New Roman"/>
                <a:cs typeface="Times New Roman"/>
              </a:rPr>
              <a:t></a:t>
            </a:r>
            <a:endParaRPr sz="3174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23812" y="1368779"/>
            <a:ext cx="873516" cy="608640"/>
            <a:chOff x="5377370" y="1509458"/>
            <a:chExt cx="963294" cy="671195"/>
          </a:xfrm>
        </p:grpSpPr>
        <p:sp>
          <p:nvSpPr>
            <p:cNvPr id="32" name="object 32"/>
            <p:cNvSpPr/>
            <p:nvPr/>
          </p:nvSpPr>
          <p:spPr>
            <a:xfrm>
              <a:off x="5382768" y="1597151"/>
              <a:ext cx="952500" cy="577850"/>
            </a:xfrm>
            <a:custGeom>
              <a:avLst/>
              <a:gdLst/>
              <a:ahLst/>
              <a:cxnLst/>
              <a:rect l="l" t="t" r="r" b="b"/>
              <a:pathLst>
                <a:path w="952500" h="577850">
                  <a:moveTo>
                    <a:pt x="477012" y="577595"/>
                  </a:moveTo>
                  <a:lnTo>
                    <a:pt x="399588" y="576526"/>
                  </a:lnTo>
                  <a:lnTo>
                    <a:pt x="326160" y="573426"/>
                  </a:lnTo>
                  <a:lnTo>
                    <a:pt x="257706" y="568461"/>
                  </a:lnTo>
                  <a:lnTo>
                    <a:pt x="195206" y="561795"/>
                  </a:lnTo>
                  <a:lnTo>
                    <a:pt x="139636" y="553592"/>
                  </a:lnTo>
                  <a:lnTo>
                    <a:pt x="91976" y="544019"/>
                  </a:lnTo>
                  <a:lnTo>
                    <a:pt x="53204" y="533238"/>
                  </a:lnTo>
                  <a:lnTo>
                    <a:pt x="6237" y="508714"/>
                  </a:lnTo>
                  <a:lnTo>
                    <a:pt x="0" y="495300"/>
                  </a:lnTo>
                  <a:lnTo>
                    <a:pt x="0" y="0"/>
                  </a:lnTo>
                  <a:lnTo>
                    <a:pt x="6237" y="13414"/>
                  </a:lnTo>
                  <a:lnTo>
                    <a:pt x="24298" y="26115"/>
                  </a:lnTo>
                  <a:lnTo>
                    <a:pt x="91976" y="48719"/>
                  </a:lnTo>
                  <a:lnTo>
                    <a:pt x="139636" y="58293"/>
                  </a:lnTo>
                  <a:lnTo>
                    <a:pt x="195206" y="66495"/>
                  </a:lnTo>
                  <a:lnTo>
                    <a:pt x="257706" y="73161"/>
                  </a:lnTo>
                  <a:lnTo>
                    <a:pt x="326160" y="78126"/>
                  </a:lnTo>
                  <a:lnTo>
                    <a:pt x="399588" y="81226"/>
                  </a:lnTo>
                  <a:lnTo>
                    <a:pt x="477012" y="82296"/>
                  </a:lnTo>
                  <a:lnTo>
                    <a:pt x="554022" y="81226"/>
                  </a:lnTo>
                  <a:lnTo>
                    <a:pt x="627119" y="78126"/>
                  </a:lnTo>
                  <a:lnTo>
                    <a:pt x="695315" y="73161"/>
                  </a:lnTo>
                  <a:lnTo>
                    <a:pt x="757623" y="66495"/>
                  </a:lnTo>
                  <a:lnTo>
                    <a:pt x="813053" y="58293"/>
                  </a:lnTo>
                  <a:lnTo>
                    <a:pt x="860621" y="48719"/>
                  </a:lnTo>
                  <a:lnTo>
                    <a:pt x="899336" y="37938"/>
                  </a:lnTo>
                  <a:lnTo>
                    <a:pt x="946263" y="13414"/>
                  </a:lnTo>
                  <a:lnTo>
                    <a:pt x="952500" y="0"/>
                  </a:lnTo>
                  <a:lnTo>
                    <a:pt x="952500" y="495300"/>
                  </a:lnTo>
                  <a:lnTo>
                    <a:pt x="899336" y="533238"/>
                  </a:lnTo>
                  <a:lnTo>
                    <a:pt x="860621" y="544019"/>
                  </a:lnTo>
                  <a:lnTo>
                    <a:pt x="813053" y="553592"/>
                  </a:lnTo>
                  <a:lnTo>
                    <a:pt x="757623" y="561795"/>
                  </a:lnTo>
                  <a:lnTo>
                    <a:pt x="695315" y="568461"/>
                  </a:lnTo>
                  <a:lnTo>
                    <a:pt x="627119" y="573426"/>
                  </a:lnTo>
                  <a:lnTo>
                    <a:pt x="554022" y="576526"/>
                  </a:lnTo>
                  <a:lnTo>
                    <a:pt x="477012" y="577595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3" name="object 33"/>
            <p:cNvSpPr/>
            <p:nvPr/>
          </p:nvSpPr>
          <p:spPr>
            <a:xfrm>
              <a:off x="5382768" y="1514855"/>
              <a:ext cx="952500" cy="165100"/>
            </a:xfrm>
            <a:custGeom>
              <a:avLst/>
              <a:gdLst/>
              <a:ahLst/>
              <a:cxnLst/>
              <a:rect l="l" t="t" r="r" b="b"/>
              <a:pathLst>
                <a:path w="952500" h="165100">
                  <a:moveTo>
                    <a:pt x="477012" y="164592"/>
                  </a:moveTo>
                  <a:lnTo>
                    <a:pt x="399588" y="163522"/>
                  </a:lnTo>
                  <a:lnTo>
                    <a:pt x="326160" y="160422"/>
                  </a:lnTo>
                  <a:lnTo>
                    <a:pt x="257706" y="155457"/>
                  </a:lnTo>
                  <a:lnTo>
                    <a:pt x="195206" y="148791"/>
                  </a:lnTo>
                  <a:lnTo>
                    <a:pt x="139636" y="140589"/>
                  </a:lnTo>
                  <a:lnTo>
                    <a:pt x="91976" y="131015"/>
                  </a:lnTo>
                  <a:lnTo>
                    <a:pt x="53204" y="120234"/>
                  </a:lnTo>
                  <a:lnTo>
                    <a:pt x="6237" y="95710"/>
                  </a:lnTo>
                  <a:lnTo>
                    <a:pt x="0" y="82296"/>
                  </a:lnTo>
                  <a:lnTo>
                    <a:pt x="6237" y="68881"/>
                  </a:lnTo>
                  <a:lnTo>
                    <a:pt x="53204" y="44357"/>
                  </a:lnTo>
                  <a:lnTo>
                    <a:pt x="91976" y="33576"/>
                  </a:lnTo>
                  <a:lnTo>
                    <a:pt x="139636" y="24003"/>
                  </a:lnTo>
                  <a:lnTo>
                    <a:pt x="195206" y="15800"/>
                  </a:lnTo>
                  <a:lnTo>
                    <a:pt x="257706" y="9134"/>
                  </a:lnTo>
                  <a:lnTo>
                    <a:pt x="326160" y="4169"/>
                  </a:lnTo>
                  <a:lnTo>
                    <a:pt x="399588" y="1069"/>
                  </a:lnTo>
                  <a:lnTo>
                    <a:pt x="477012" y="0"/>
                  </a:lnTo>
                  <a:lnTo>
                    <a:pt x="554022" y="1069"/>
                  </a:lnTo>
                  <a:lnTo>
                    <a:pt x="627119" y="4169"/>
                  </a:lnTo>
                  <a:lnTo>
                    <a:pt x="695315" y="9134"/>
                  </a:lnTo>
                  <a:lnTo>
                    <a:pt x="757623" y="15800"/>
                  </a:lnTo>
                  <a:lnTo>
                    <a:pt x="813053" y="24003"/>
                  </a:lnTo>
                  <a:lnTo>
                    <a:pt x="860621" y="33576"/>
                  </a:lnTo>
                  <a:lnTo>
                    <a:pt x="899336" y="44357"/>
                  </a:lnTo>
                  <a:lnTo>
                    <a:pt x="946263" y="68881"/>
                  </a:lnTo>
                  <a:lnTo>
                    <a:pt x="952500" y="82296"/>
                  </a:lnTo>
                  <a:lnTo>
                    <a:pt x="946263" y="95710"/>
                  </a:lnTo>
                  <a:lnTo>
                    <a:pt x="899336" y="120234"/>
                  </a:lnTo>
                  <a:lnTo>
                    <a:pt x="860621" y="131015"/>
                  </a:lnTo>
                  <a:lnTo>
                    <a:pt x="813053" y="140589"/>
                  </a:lnTo>
                  <a:lnTo>
                    <a:pt x="757623" y="148791"/>
                  </a:lnTo>
                  <a:lnTo>
                    <a:pt x="695315" y="155457"/>
                  </a:lnTo>
                  <a:lnTo>
                    <a:pt x="627119" y="160422"/>
                  </a:lnTo>
                  <a:lnTo>
                    <a:pt x="554022" y="163522"/>
                  </a:lnTo>
                  <a:lnTo>
                    <a:pt x="477012" y="164592"/>
                  </a:lnTo>
                  <a:close/>
                </a:path>
              </a:pathLst>
            </a:custGeom>
            <a:solidFill>
              <a:srgbClr val="FFFFA3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4" name="object 34"/>
            <p:cNvSpPr/>
            <p:nvPr/>
          </p:nvSpPr>
          <p:spPr>
            <a:xfrm>
              <a:off x="5382768" y="1514855"/>
              <a:ext cx="952500" cy="660400"/>
            </a:xfrm>
            <a:custGeom>
              <a:avLst/>
              <a:gdLst/>
              <a:ahLst/>
              <a:cxnLst/>
              <a:rect l="l" t="t" r="r" b="b"/>
              <a:pathLst>
                <a:path w="952500" h="660400">
                  <a:moveTo>
                    <a:pt x="952500" y="82296"/>
                  </a:moveTo>
                  <a:lnTo>
                    <a:pt x="899336" y="120234"/>
                  </a:lnTo>
                  <a:lnTo>
                    <a:pt x="860621" y="131015"/>
                  </a:lnTo>
                  <a:lnTo>
                    <a:pt x="813054" y="140589"/>
                  </a:lnTo>
                  <a:lnTo>
                    <a:pt x="757623" y="148791"/>
                  </a:lnTo>
                  <a:lnTo>
                    <a:pt x="695315" y="155457"/>
                  </a:lnTo>
                  <a:lnTo>
                    <a:pt x="627119" y="160422"/>
                  </a:lnTo>
                  <a:lnTo>
                    <a:pt x="554022" y="163522"/>
                  </a:lnTo>
                  <a:lnTo>
                    <a:pt x="477012" y="164592"/>
                  </a:lnTo>
                  <a:lnTo>
                    <a:pt x="399588" y="163522"/>
                  </a:lnTo>
                  <a:lnTo>
                    <a:pt x="326160" y="160422"/>
                  </a:lnTo>
                  <a:lnTo>
                    <a:pt x="257706" y="155457"/>
                  </a:lnTo>
                  <a:lnTo>
                    <a:pt x="195206" y="148791"/>
                  </a:lnTo>
                  <a:lnTo>
                    <a:pt x="139636" y="140589"/>
                  </a:lnTo>
                  <a:lnTo>
                    <a:pt x="91976" y="131015"/>
                  </a:lnTo>
                  <a:lnTo>
                    <a:pt x="53204" y="120234"/>
                  </a:lnTo>
                  <a:lnTo>
                    <a:pt x="6237" y="95710"/>
                  </a:lnTo>
                  <a:lnTo>
                    <a:pt x="0" y="82296"/>
                  </a:lnTo>
                  <a:lnTo>
                    <a:pt x="6237" y="68881"/>
                  </a:lnTo>
                  <a:lnTo>
                    <a:pt x="53204" y="44357"/>
                  </a:lnTo>
                  <a:lnTo>
                    <a:pt x="91976" y="33576"/>
                  </a:lnTo>
                  <a:lnTo>
                    <a:pt x="139636" y="24003"/>
                  </a:lnTo>
                  <a:lnTo>
                    <a:pt x="195206" y="15800"/>
                  </a:lnTo>
                  <a:lnTo>
                    <a:pt x="257706" y="9134"/>
                  </a:lnTo>
                  <a:lnTo>
                    <a:pt x="326160" y="4169"/>
                  </a:lnTo>
                  <a:lnTo>
                    <a:pt x="399588" y="1069"/>
                  </a:lnTo>
                  <a:lnTo>
                    <a:pt x="477012" y="0"/>
                  </a:lnTo>
                  <a:lnTo>
                    <a:pt x="554022" y="1069"/>
                  </a:lnTo>
                  <a:lnTo>
                    <a:pt x="627119" y="4169"/>
                  </a:lnTo>
                  <a:lnTo>
                    <a:pt x="695315" y="9134"/>
                  </a:lnTo>
                  <a:lnTo>
                    <a:pt x="757623" y="15800"/>
                  </a:lnTo>
                  <a:lnTo>
                    <a:pt x="813054" y="24003"/>
                  </a:lnTo>
                  <a:lnTo>
                    <a:pt x="860621" y="33576"/>
                  </a:lnTo>
                  <a:lnTo>
                    <a:pt x="899336" y="44357"/>
                  </a:lnTo>
                  <a:lnTo>
                    <a:pt x="946263" y="68881"/>
                  </a:lnTo>
                  <a:lnTo>
                    <a:pt x="952500" y="82296"/>
                  </a:lnTo>
                  <a:lnTo>
                    <a:pt x="952500" y="577596"/>
                  </a:lnTo>
                  <a:lnTo>
                    <a:pt x="899336" y="615534"/>
                  </a:lnTo>
                  <a:lnTo>
                    <a:pt x="860621" y="626315"/>
                  </a:lnTo>
                  <a:lnTo>
                    <a:pt x="813054" y="635888"/>
                  </a:lnTo>
                  <a:lnTo>
                    <a:pt x="757623" y="644091"/>
                  </a:lnTo>
                  <a:lnTo>
                    <a:pt x="695315" y="650757"/>
                  </a:lnTo>
                  <a:lnTo>
                    <a:pt x="627119" y="655722"/>
                  </a:lnTo>
                  <a:lnTo>
                    <a:pt x="554022" y="658822"/>
                  </a:lnTo>
                  <a:lnTo>
                    <a:pt x="477012" y="659891"/>
                  </a:lnTo>
                  <a:lnTo>
                    <a:pt x="399588" y="658822"/>
                  </a:lnTo>
                  <a:lnTo>
                    <a:pt x="326160" y="655722"/>
                  </a:lnTo>
                  <a:lnTo>
                    <a:pt x="257706" y="650757"/>
                  </a:lnTo>
                  <a:lnTo>
                    <a:pt x="195206" y="644091"/>
                  </a:lnTo>
                  <a:lnTo>
                    <a:pt x="139636" y="635888"/>
                  </a:lnTo>
                  <a:lnTo>
                    <a:pt x="91976" y="626315"/>
                  </a:lnTo>
                  <a:lnTo>
                    <a:pt x="53204" y="615534"/>
                  </a:lnTo>
                  <a:lnTo>
                    <a:pt x="6237" y="591010"/>
                  </a:lnTo>
                  <a:lnTo>
                    <a:pt x="0" y="577596"/>
                  </a:lnTo>
                  <a:lnTo>
                    <a:pt x="0" y="8229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208395" y="1552914"/>
            <a:ext cx="557392" cy="287179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768" spc="9" dirty="0">
                <a:latin typeface="Arial MT"/>
                <a:cs typeface="Arial MT"/>
              </a:rPr>
              <a:t>(3,</a:t>
            </a:r>
            <a:r>
              <a:rPr sz="1768" spc="-63" dirty="0">
                <a:latin typeface="Arial MT"/>
                <a:cs typeface="Arial MT"/>
              </a:rPr>
              <a:t> </a:t>
            </a:r>
            <a:r>
              <a:rPr sz="1768" spc="14" dirty="0">
                <a:latin typeface="Arial MT"/>
                <a:cs typeface="Arial MT"/>
              </a:rPr>
              <a:t>2)</a:t>
            </a:r>
            <a:endParaRPr sz="1768">
              <a:latin typeface="Arial MT"/>
              <a:cs typeface="Arial MT"/>
            </a:endParaRPr>
          </a:p>
        </p:txBody>
      </p:sp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38285" y="6231279"/>
            <a:ext cx="418734" cy="414589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927072" y="5545315"/>
            <a:ext cx="2484657" cy="227389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sz="1406" spc="-5" dirty="0">
                <a:latin typeface="Arial MT"/>
                <a:cs typeface="Arial MT"/>
              </a:rPr>
              <a:t>[Ammann</a:t>
            </a:r>
            <a:r>
              <a:rPr sz="1406" spc="-50" dirty="0">
                <a:latin typeface="Arial MT"/>
                <a:cs typeface="Arial MT"/>
              </a:rPr>
              <a:t> </a:t>
            </a:r>
            <a:r>
              <a:rPr sz="1406" spc="-5" dirty="0">
                <a:latin typeface="Arial MT"/>
                <a:cs typeface="Arial MT"/>
              </a:rPr>
              <a:t>e</a:t>
            </a:r>
            <a:r>
              <a:rPr sz="1406" spc="-18" dirty="0">
                <a:latin typeface="Arial MT"/>
                <a:cs typeface="Arial MT"/>
              </a:rPr>
              <a:t> </a:t>
            </a:r>
            <a:r>
              <a:rPr sz="1406" spc="-5" dirty="0">
                <a:latin typeface="Arial MT"/>
                <a:cs typeface="Arial MT"/>
              </a:rPr>
              <a:t>Offutt</a:t>
            </a:r>
            <a:r>
              <a:rPr sz="1406" spc="-54" dirty="0">
                <a:latin typeface="Arial MT"/>
                <a:cs typeface="Arial MT"/>
              </a:rPr>
              <a:t> </a:t>
            </a:r>
            <a:r>
              <a:rPr sz="1406" dirty="0">
                <a:latin typeface="Arial MT"/>
                <a:cs typeface="Arial MT"/>
              </a:rPr>
              <a:t>2016,</a:t>
            </a:r>
            <a:r>
              <a:rPr sz="1406" spc="-63" dirty="0">
                <a:latin typeface="Arial MT"/>
                <a:cs typeface="Arial MT"/>
              </a:rPr>
              <a:t> </a:t>
            </a:r>
            <a:r>
              <a:rPr sz="1406" dirty="0">
                <a:latin typeface="Arial MT"/>
                <a:cs typeface="Arial MT"/>
              </a:rPr>
              <a:t>cap.</a:t>
            </a:r>
            <a:r>
              <a:rPr sz="1406" spc="-36" dirty="0">
                <a:latin typeface="Arial MT"/>
                <a:cs typeface="Arial MT"/>
              </a:rPr>
              <a:t> </a:t>
            </a:r>
            <a:r>
              <a:rPr sz="1406" dirty="0">
                <a:latin typeface="Arial MT"/>
                <a:cs typeface="Arial MT"/>
              </a:rPr>
              <a:t>2]</a:t>
            </a:r>
            <a:endParaRPr sz="1406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2386</Words>
  <Application>Microsoft Office PowerPoint</Application>
  <PresentationFormat>Widescreen</PresentationFormat>
  <Paragraphs>384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3" baseType="lpstr">
      <vt:lpstr>Arial</vt:lpstr>
      <vt:lpstr>Arial MT</vt:lpstr>
      <vt:lpstr>Calibri</vt:lpstr>
      <vt:lpstr>Calibri Light</vt:lpstr>
      <vt:lpstr>Symbol</vt:lpstr>
      <vt:lpstr>Tahoma</vt:lpstr>
      <vt:lpstr>Times New Roman</vt:lpstr>
      <vt:lpstr>Trebuchet MS</vt:lpstr>
      <vt:lpstr>Verdana</vt:lpstr>
      <vt:lpstr>Tema do Office</vt:lpstr>
      <vt:lpstr>Testes de Software  Aula 04</vt:lpstr>
      <vt:lpstr>Apresentação</vt:lpstr>
      <vt:lpstr>Projeto de Testes:  visão esquemática</vt:lpstr>
      <vt:lpstr>Desafios para o projeto de testes:  quais entradas?</vt:lpstr>
      <vt:lpstr>Desafios para o projeto de testes:  quais as saídas esperadas?</vt:lpstr>
      <vt:lpstr>O problema do oráculo</vt:lpstr>
      <vt:lpstr>Importância do oráculo</vt:lpstr>
      <vt:lpstr>IeT e Oráculo</vt:lpstr>
      <vt:lpstr>Condições para revelação de defeitos</vt:lpstr>
      <vt:lpstr>Objetivo do Projeto de Testes</vt:lpstr>
      <vt:lpstr>Tipos de Técnicas</vt:lpstr>
      <vt:lpstr>Apresentação do PowerPoint</vt:lpstr>
      <vt:lpstr>Técnicas Não-Estruturadas</vt:lpstr>
      <vt:lpstr>Suposição de erros</vt:lpstr>
      <vt:lpstr>Testes exploratórios</vt:lpstr>
      <vt:lpstr>Testes exploratórios</vt:lpstr>
      <vt:lpstr>TÉCNICAS ESTRUTURADAS</vt:lpstr>
      <vt:lpstr>Técnicas estruturadas</vt:lpstr>
      <vt:lpstr>Testes guiados por modelos</vt:lpstr>
      <vt:lpstr>Modelos mais comuns</vt:lpstr>
      <vt:lpstr>Classificação das Técnicas  (antiga)</vt:lpstr>
      <vt:lpstr>O problema da seleção</vt:lpstr>
      <vt:lpstr>Critérios de teste</vt:lpstr>
      <vt:lpstr>Cobertura de testes</vt:lpstr>
      <vt:lpstr>Sobre nível de cobertura</vt:lpstr>
      <vt:lpstr>Por que usar critérios de  teste?</vt:lpstr>
      <vt:lpstr>Critérios e Automação</vt:lpstr>
      <vt:lpstr>Sumário</vt:lpstr>
      <vt:lpstr>Alguns termos</vt:lpstr>
      <vt:lpstr>Referências</vt:lpstr>
      <vt:lpstr>Mais referências</vt:lpstr>
      <vt:lpstr>E mais algumas …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 Aula 01</dc:title>
  <dc:creator>Prof Elaine Barbosa de Figueiredo</dc:creator>
  <cp:lastModifiedBy>ELAINE BARBOSA DE FIGUEIREDO</cp:lastModifiedBy>
  <cp:revision>6</cp:revision>
  <dcterms:created xsi:type="dcterms:W3CDTF">2022-08-09T00:29:52Z</dcterms:created>
  <dcterms:modified xsi:type="dcterms:W3CDTF">2023-09-15T22:21:38Z</dcterms:modified>
</cp:coreProperties>
</file>