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37" r:id="rId36"/>
  </p:sldIdLst>
  <p:sldSz cx="9144000" cy="6858000" type="screen4x3"/>
  <p:notesSz cx="6629400" cy="9753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smY7xgjYnNfFxoLn5tiqBIUxN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6" name="Google Shape;96;p1:notes"/>
          <p:cNvSpPr txBox="1">
            <a:spLocks noGrp="1"/>
          </p:cNvSpPr>
          <p:nvPr>
            <p:ph type="body" idx="1"/>
          </p:nvPr>
        </p:nvSpPr>
        <p:spPr>
          <a:xfrm>
            <a:off x="800100" y="4635500"/>
            <a:ext cx="5029200" cy="4114800"/>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2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63" name="Google Shape;163;p2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69" name="Google Shape;169;p3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76" name="Google Shape;176;p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84" name="Google Shape;184;p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1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08" name="Google Shape;208;p1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1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25" name="Google Shape;225;p1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07" name="Google Shape;107;p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33" name="Google Shape;233;p1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41" name="Google Shape;241;p1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0" name="Google Shape;250;p1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1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6" name="Google Shape;266;p2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3" name="Google Shape;283;p2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1" name="Google Shape;291;p2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9" name="Google Shape;299;p2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7" name="Google Shape;307;p2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dce8ac79f_0_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15" name="Google Shape;115;g11dce8ac79f_0_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15" name="Google Shape;315;p2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23" name="Google Shape;323;p2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31" name="Google Shape;331;p3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f62a3005a_0_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39" name="Google Shape;339;g11f62a3005a_0_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46" name="Google Shape;346;p5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dirty="0"/>
          </a:p>
        </p:txBody>
      </p:sp>
      <p:sp>
        <p:nvSpPr>
          <p:cNvPr id="132" name="Google Shape;132;p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extLst>
      <p:ext uri="{BB962C8B-B14F-4D97-AF65-F5344CB8AC3E}">
        <p14:creationId xmlns:p14="http://schemas.microsoft.com/office/powerpoint/2010/main" val="411584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9: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122" name="Google Shape;122;p4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129" name="Google Shape;129;p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p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48" name="Google Shape;148;p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3" name="Google Shape;153;p1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8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8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5" name="Google Shape;15;p88" descr="Dark gray partial box."/>
          <p:cNvGrpSpPr/>
          <p:nvPr/>
        </p:nvGrpSpPr>
        <p:grpSpPr>
          <a:xfrm>
            <a:off x="959517" y="313346"/>
            <a:ext cx="7703246" cy="1066802"/>
            <a:chOff x="989012" y="4572000"/>
            <a:chExt cx="10268319" cy="1002032"/>
          </a:xfrm>
        </p:grpSpPr>
        <p:cxnSp>
          <p:nvCxnSpPr>
            <p:cNvPr id="16" name="Google Shape;16;p88"/>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17" name="Google Shape;17;p88"/>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18" name="Google Shape;18;p88"/>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
        <p:nvSpPr>
          <p:cNvPr id="19" name="Google Shape;19;p88"/>
          <p:cNvSpPr/>
          <p:nvPr/>
        </p:nvSpPr>
        <p:spPr>
          <a:xfrm>
            <a:off x="3175" y="6310313"/>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8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88" descr="MIT World Peace University: Courses, Fee, Ranking, Placement ..."/>
          <p:cNvPicPr preferRelativeResize="0"/>
          <p:nvPr/>
        </p:nvPicPr>
        <p:blipFill rotWithShape="1">
          <a:blip r:embed="rId2">
            <a:alphaModFix/>
          </a:blip>
          <a:srcRect/>
          <a:stretch/>
        </p:blipFill>
        <p:spPr>
          <a:xfrm>
            <a:off x="2588" y="0"/>
            <a:ext cx="1140412" cy="1196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9"/>
        <p:cNvGrpSpPr/>
        <p:nvPr/>
      </p:nvGrpSpPr>
      <p:grpSpPr>
        <a:xfrm>
          <a:off x="0" y="0"/>
          <a:ext cx="0" cy="0"/>
          <a:chOff x="0" y="0"/>
          <a:chExt cx="0" cy="0"/>
        </a:xfrm>
      </p:grpSpPr>
      <p:sp>
        <p:nvSpPr>
          <p:cNvPr id="90" name="Google Shape;90;p9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9"/>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9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9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9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2"/>
          <p:cNvSpPr txBox="1">
            <a:spLocks noGrp="1"/>
          </p:cNvSpPr>
          <p:nvPr>
            <p:ph type="body" idx="1"/>
          </p:nvPr>
        </p:nvSpPr>
        <p:spPr>
          <a:xfrm>
            <a:off x="609602" y="1600206"/>
            <a:ext cx="54102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100000"/>
              </a:lnSpc>
              <a:spcBef>
                <a:spcPts val="420"/>
              </a:spcBef>
              <a:spcAft>
                <a:spcPts val="0"/>
              </a:spcAft>
              <a:buClr>
                <a:schemeClr val="dk1"/>
              </a:buClr>
              <a:buSzPts val="2100"/>
              <a:buChar char="•"/>
              <a:defRPr sz="2100"/>
            </a:lvl1pPr>
            <a:lvl2pPr marL="914400" lvl="1" indent="-342900" algn="l">
              <a:lnSpc>
                <a:spcPct val="100000"/>
              </a:lnSpc>
              <a:spcBef>
                <a:spcPts val="36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4325" algn="l">
              <a:lnSpc>
                <a:spcPct val="100000"/>
              </a:lnSpc>
              <a:spcBef>
                <a:spcPts val="270"/>
              </a:spcBef>
              <a:spcAft>
                <a:spcPts val="0"/>
              </a:spcAft>
              <a:buClr>
                <a:schemeClr val="dk1"/>
              </a:buClr>
              <a:buSzPts val="1350"/>
              <a:buChar char="–"/>
              <a:defRPr sz="1350"/>
            </a:lvl4pPr>
            <a:lvl5pPr marL="2286000" lvl="4" indent="-314325" algn="l">
              <a:lnSpc>
                <a:spcPct val="100000"/>
              </a:lnSpc>
              <a:spcBef>
                <a:spcPts val="270"/>
              </a:spcBef>
              <a:spcAft>
                <a:spcPts val="0"/>
              </a:spcAft>
              <a:buClr>
                <a:schemeClr val="dk1"/>
              </a:buClr>
              <a:buSzPts val="1350"/>
              <a:buChar char="»"/>
              <a:defRPr sz="1350"/>
            </a:lvl5pPr>
            <a:lvl6pPr marL="2743200" lvl="5" indent="-314325" algn="l">
              <a:lnSpc>
                <a:spcPct val="100000"/>
              </a:lnSpc>
              <a:spcBef>
                <a:spcPts val="270"/>
              </a:spcBef>
              <a:spcAft>
                <a:spcPts val="0"/>
              </a:spcAft>
              <a:buClr>
                <a:schemeClr val="dk1"/>
              </a:buClr>
              <a:buSzPts val="1350"/>
              <a:buChar char="•"/>
              <a:defRPr sz="1350"/>
            </a:lvl6pPr>
            <a:lvl7pPr marL="3200400" lvl="6" indent="-314325" algn="l">
              <a:lnSpc>
                <a:spcPct val="100000"/>
              </a:lnSpc>
              <a:spcBef>
                <a:spcPts val="270"/>
              </a:spcBef>
              <a:spcAft>
                <a:spcPts val="0"/>
              </a:spcAft>
              <a:buClr>
                <a:schemeClr val="dk1"/>
              </a:buClr>
              <a:buSzPts val="1350"/>
              <a:buChar char="•"/>
              <a:defRPr sz="1350"/>
            </a:lvl7pPr>
            <a:lvl8pPr marL="3657600" lvl="7" indent="-314325" algn="l">
              <a:lnSpc>
                <a:spcPct val="100000"/>
              </a:lnSpc>
              <a:spcBef>
                <a:spcPts val="270"/>
              </a:spcBef>
              <a:spcAft>
                <a:spcPts val="0"/>
              </a:spcAft>
              <a:buClr>
                <a:schemeClr val="dk1"/>
              </a:buClr>
              <a:buSzPts val="1350"/>
              <a:buChar char="•"/>
              <a:defRPr sz="1350"/>
            </a:lvl8pPr>
            <a:lvl9pPr marL="4114800" lvl="8" indent="-314325" algn="l">
              <a:lnSpc>
                <a:spcPct val="100000"/>
              </a:lnSpc>
              <a:spcBef>
                <a:spcPts val="270"/>
              </a:spcBef>
              <a:spcAft>
                <a:spcPts val="0"/>
              </a:spcAft>
              <a:buClr>
                <a:schemeClr val="dk1"/>
              </a:buClr>
              <a:buSzPts val="1350"/>
              <a:buChar char="•"/>
              <a:defRPr sz="1350"/>
            </a:lvl9pPr>
          </a:lstStyle>
          <a:p>
            <a:endParaRPr/>
          </a:p>
        </p:txBody>
      </p:sp>
      <p:sp>
        <p:nvSpPr>
          <p:cNvPr id="27" name="Google Shape;27;p92"/>
          <p:cNvSpPr txBox="1">
            <a:spLocks noGrp="1"/>
          </p:cNvSpPr>
          <p:nvPr>
            <p:ph type="body" idx="2"/>
          </p:nvPr>
        </p:nvSpPr>
        <p:spPr>
          <a:xfrm>
            <a:off x="6172200" y="1600206"/>
            <a:ext cx="54102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100000"/>
              </a:lnSpc>
              <a:spcBef>
                <a:spcPts val="420"/>
              </a:spcBef>
              <a:spcAft>
                <a:spcPts val="0"/>
              </a:spcAft>
              <a:buClr>
                <a:schemeClr val="dk1"/>
              </a:buClr>
              <a:buSzPts val="2100"/>
              <a:buChar char="•"/>
              <a:defRPr sz="2100"/>
            </a:lvl1pPr>
            <a:lvl2pPr marL="914400" lvl="1" indent="-342900" algn="l">
              <a:lnSpc>
                <a:spcPct val="100000"/>
              </a:lnSpc>
              <a:spcBef>
                <a:spcPts val="36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4325" algn="l">
              <a:lnSpc>
                <a:spcPct val="100000"/>
              </a:lnSpc>
              <a:spcBef>
                <a:spcPts val="270"/>
              </a:spcBef>
              <a:spcAft>
                <a:spcPts val="0"/>
              </a:spcAft>
              <a:buClr>
                <a:schemeClr val="dk1"/>
              </a:buClr>
              <a:buSzPts val="1350"/>
              <a:buChar char="–"/>
              <a:defRPr sz="1350"/>
            </a:lvl4pPr>
            <a:lvl5pPr marL="2286000" lvl="4" indent="-314325" algn="l">
              <a:lnSpc>
                <a:spcPct val="100000"/>
              </a:lnSpc>
              <a:spcBef>
                <a:spcPts val="270"/>
              </a:spcBef>
              <a:spcAft>
                <a:spcPts val="0"/>
              </a:spcAft>
              <a:buClr>
                <a:schemeClr val="dk1"/>
              </a:buClr>
              <a:buSzPts val="1350"/>
              <a:buChar char="»"/>
              <a:defRPr sz="1350"/>
            </a:lvl5pPr>
            <a:lvl6pPr marL="2743200" lvl="5" indent="-314325" algn="l">
              <a:lnSpc>
                <a:spcPct val="100000"/>
              </a:lnSpc>
              <a:spcBef>
                <a:spcPts val="270"/>
              </a:spcBef>
              <a:spcAft>
                <a:spcPts val="0"/>
              </a:spcAft>
              <a:buClr>
                <a:schemeClr val="dk1"/>
              </a:buClr>
              <a:buSzPts val="1350"/>
              <a:buChar char="•"/>
              <a:defRPr sz="1350"/>
            </a:lvl6pPr>
            <a:lvl7pPr marL="3200400" lvl="6" indent="-314325" algn="l">
              <a:lnSpc>
                <a:spcPct val="100000"/>
              </a:lnSpc>
              <a:spcBef>
                <a:spcPts val="270"/>
              </a:spcBef>
              <a:spcAft>
                <a:spcPts val="0"/>
              </a:spcAft>
              <a:buClr>
                <a:schemeClr val="dk1"/>
              </a:buClr>
              <a:buSzPts val="1350"/>
              <a:buChar char="•"/>
              <a:defRPr sz="1350"/>
            </a:lvl7pPr>
            <a:lvl8pPr marL="3657600" lvl="7" indent="-314325" algn="l">
              <a:lnSpc>
                <a:spcPct val="100000"/>
              </a:lnSpc>
              <a:spcBef>
                <a:spcPts val="270"/>
              </a:spcBef>
              <a:spcAft>
                <a:spcPts val="0"/>
              </a:spcAft>
              <a:buClr>
                <a:schemeClr val="dk1"/>
              </a:buClr>
              <a:buSzPts val="1350"/>
              <a:buChar char="•"/>
              <a:defRPr sz="1350"/>
            </a:lvl8pPr>
            <a:lvl9pPr marL="4114800" lvl="8" indent="-314325" algn="l">
              <a:lnSpc>
                <a:spcPct val="100000"/>
              </a:lnSpc>
              <a:spcBef>
                <a:spcPts val="270"/>
              </a:spcBef>
              <a:spcAft>
                <a:spcPts val="0"/>
              </a:spcAft>
              <a:buClr>
                <a:schemeClr val="dk1"/>
              </a:buClr>
              <a:buSzPts val="1350"/>
              <a:buChar char="•"/>
              <a:defRPr sz="1350"/>
            </a:lvl9pPr>
          </a:lstStyle>
          <a:p>
            <a:endParaRPr/>
          </a:p>
        </p:txBody>
      </p:sp>
      <p:sp>
        <p:nvSpPr>
          <p:cNvPr id="28" name="Google Shape;28;p92"/>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31" name="Google Shape;31;p92" descr="Dark gray partial box."/>
          <p:cNvGrpSpPr/>
          <p:nvPr/>
        </p:nvGrpSpPr>
        <p:grpSpPr>
          <a:xfrm>
            <a:off x="959517" y="313346"/>
            <a:ext cx="7703246" cy="1066802"/>
            <a:chOff x="989012" y="4572000"/>
            <a:chExt cx="10268319" cy="1002032"/>
          </a:xfrm>
        </p:grpSpPr>
        <p:cxnSp>
          <p:nvCxnSpPr>
            <p:cNvPr id="32" name="Google Shape;32;p92"/>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33" name="Google Shape;33;p92"/>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34" name="Google Shape;34;p92"/>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9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3"/>
          <p:cNvSpPr txBox="1">
            <a:spLocks noGrp="1"/>
          </p:cNvSpPr>
          <p:nvPr>
            <p:ph type="body" idx="1"/>
          </p:nvPr>
        </p:nvSpPr>
        <p:spPr>
          <a:xfrm>
            <a:off x="457203"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6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270"/>
              </a:spcBef>
              <a:spcAft>
                <a:spcPts val="0"/>
              </a:spcAft>
              <a:buClr>
                <a:schemeClr val="dk1"/>
              </a:buClr>
              <a:buSzPts val="1350"/>
              <a:buNone/>
              <a:defRPr sz="1350" b="1"/>
            </a:lvl3pPr>
            <a:lvl4pPr marL="1828800" lvl="3" indent="-228600" algn="l">
              <a:lnSpc>
                <a:spcPct val="100000"/>
              </a:lnSpc>
              <a:spcBef>
                <a:spcPts val="240"/>
              </a:spcBef>
              <a:spcAft>
                <a:spcPts val="0"/>
              </a:spcAft>
              <a:buClr>
                <a:schemeClr val="dk1"/>
              </a:buClr>
              <a:buSzPts val="1200"/>
              <a:buNone/>
              <a:defRPr sz="1200" b="1"/>
            </a:lvl4pPr>
            <a:lvl5pPr marL="2286000" lvl="4" indent="-228600" algn="l">
              <a:lnSpc>
                <a:spcPct val="100000"/>
              </a:lnSpc>
              <a:spcBef>
                <a:spcPts val="240"/>
              </a:spcBef>
              <a:spcAft>
                <a:spcPts val="0"/>
              </a:spcAft>
              <a:buClr>
                <a:schemeClr val="dk1"/>
              </a:buClr>
              <a:buSzPts val="1200"/>
              <a:buNone/>
              <a:defRPr sz="1200" b="1"/>
            </a:lvl5pPr>
            <a:lvl6pPr marL="2743200" lvl="5" indent="-228600" algn="l">
              <a:lnSpc>
                <a:spcPct val="100000"/>
              </a:lnSpc>
              <a:spcBef>
                <a:spcPts val="24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38" name="Google Shape;38;p93"/>
          <p:cNvSpPr txBox="1">
            <a:spLocks noGrp="1"/>
          </p:cNvSpPr>
          <p:nvPr>
            <p:ph type="body" idx="2"/>
          </p:nvPr>
        </p:nvSpPr>
        <p:spPr>
          <a:xfrm>
            <a:off x="457203" y="2174875"/>
            <a:ext cx="4040188" cy="39512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4325" algn="l">
              <a:lnSpc>
                <a:spcPct val="100000"/>
              </a:lnSpc>
              <a:spcBef>
                <a:spcPts val="270"/>
              </a:spcBef>
              <a:spcAft>
                <a:spcPts val="0"/>
              </a:spcAft>
              <a:buClr>
                <a:schemeClr val="dk1"/>
              </a:buClr>
              <a:buSzPts val="1350"/>
              <a:buChar char="•"/>
              <a:defRPr sz="1350"/>
            </a:lvl3pPr>
            <a:lvl4pPr marL="1828800" lvl="3" indent="-304800" algn="l">
              <a:lnSpc>
                <a:spcPct val="100000"/>
              </a:lnSpc>
              <a:spcBef>
                <a:spcPts val="240"/>
              </a:spcBef>
              <a:spcAft>
                <a:spcPts val="0"/>
              </a:spcAft>
              <a:buClr>
                <a:schemeClr val="dk1"/>
              </a:buClr>
              <a:buSzPts val="1200"/>
              <a:buChar char="–"/>
              <a:defRPr sz="1200"/>
            </a:lvl4pPr>
            <a:lvl5pPr marL="2286000" lvl="4" indent="-304800" algn="l">
              <a:lnSpc>
                <a:spcPct val="100000"/>
              </a:lnSpc>
              <a:spcBef>
                <a:spcPts val="240"/>
              </a:spcBef>
              <a:spcAft>
                <a:spcPts val="0"/>
              </a:spcAft>
              <a:buClr>
                <a:schemeClr val="dk1"/>
              </a:buClr>
              <a:buSzPts val="1200"/>
              <a:buChar char="»"/>
              <a:defRPr sz="1200"/>
            </a:lvl5pPr>
            <a:lvl6pPr marL="2743200" lvl="5" indent="-304800" algn="l">
              <a:lnSpc>
                <a:spcPct val="100000"/>
              </a:lnSpc>
              <a:spcBef>
                <a:spcPts val="24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39" name="Google Shape;39;p93"/>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6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270"/>
              </a:spcBef>
              <a:spcAft>
                <a:spcPts val="0"/>
              </a:spcAft>
              <a:buClr>
                <a:schemeClr val="dk1"/>
              </a:buClr>
              <a:buSzPts val="1350"/>
              <a:buNone/>
              <a:defRPr sz="1350" b="1"/>
            </a:lvl3pPr>
            <a:lvl4pPr marL="1828800" lvl="3" indent="-228600" algn="l">
              <a:lnSpc>
                <a:spcPct val="100000"/>
              </a:lnSpc>
              <a:spcBef>
                <a:spcPts val="240"/>
              </a:spcBef>
              <a:spcAft>
                <a:spcPts val="0"/>
              </a:spcAft>
              <a:buClr>
                <a:schemeClr val="dk1"/>
              </a:buClr>
              <a:buSzPts val="1200"/>
              <a:buNone/>
              <a:defRPr sz="1200" b="1"/>
            </a:lvl4pPr>
            <a:lvl5pPr marL="2286000" lvl="4" indent="-228600" algn="l">
              <a:lnSpc>
                <a:spcPct val="100000"/>
              </a:lnSpc>
              <a:spcBef>
                <a:spcPts val="240"/>
              </a:spcBef>
              <a:spcAft>
                <a:spcPts val="0"/>
              </a:spcAft>
              <a:buClr>
                <a:schemeClr val="dk1"/>
              </a:buClr>
              <a:buSzPts val="1200"/>
              <a:buNone/>
              <a:defRPr sz="1200" b="1"/>
            </a:lvl5pPr>
            <a:lvl6pPr marL="2743200" lvl="5" indent="-228600" algn="l">
              <a:lnSpc>
                <a:spcPct val="100000"/>
              </a:lnSpc>
              <a:spcBef>
                <a:spcPts val="24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40" name="Google Shape;40;p93"/>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4325" algn="l">
              <a:lnSpc>
                <a:spcPct val="100000"/>
              </a:lnSpc>
              <a:spcBef>
                <a:spcPts val="270"/>
              </a:spcBef>
              <a:spcAft>
                <a:spcPts val="0"/>
              </a:spcAft>
              <a:buClr>
                <a:schemeClr val="dk1"/>
              </a:buClr>
              <a:buSzPts val="1350"/>
              <a:buChar char="•"/>
              <a:defRPr sz="1350"/>
            </a:lvl3pPr>
            <a:lvl4pPr marL="1828800" lvl="3" indent="-304800" algn="l">
              <a:lnSpc>
                <a:spcPct val="100000"/>
              </a:lnSpc>
              <a:spcBef>
                <a:spcPts val="240"/>
              </a:spcBef>
              <a:spcAft>
                <a:spcPts val="0"/>
              </a:spcAft>
              <a:buClr>
                <a:schemeClr val="dk1"/>
              </a:buClr>
              <a:buSzPts val="1200"/>
              <a:buChar char="–"/>
              <a:defRPr sz="1200"/>
            </a:lvl4pPr>
            <a:lvl5pPr marL="2286000" lvl="4" indent="-304800" algn="l">
              <a:lnSpc>
                <a:spcPct val="100000"/>
              </a:lnSpc>
              <a:spcBef>
                <a:spcPts val="240"/>
              </a:spcBef>
              <a:spcAft>
                <a:spcPts val="0"/>
              </a:spcAft>
              <a:buClr>
                <a:schemeClr val="dk1"/>
              </a:buClr>
              <a:buSzPts val="1200"/>
              <a:buChar char="»"/>
              <a:defRPr sz="1200"/>
            </a:lvl5pPr>
            <a:lvl6pPr marL="2743200" lvl="5" indent="-304800" algn="l">
              <a:lnSpc>
                <a:spcPct val="100000"/>
              </a:lnSpc>
              <a:spcBef>
                <a:spcPts val="24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41" name="Google Shape;41;p93"/>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44" name="Google Shape;44;p93" descr="Dark gray partial box."/>
          <p:cNvGrpSpPr/>
          <p:nvPr/>
        </p:nvGrpSpPr>
        <p:grpSpPr>
          <a:xfrm>
            <a:off x="959517" y="313346"/>
            <a:ext cx="7703246" cy="1066802"/>
            <a:chOff x="989012" y="4572000"/>
            <a:chExt cx="10268319" cy="1002032"/>
          </a:xfrm>
        </p:grpSpPr>
        <p:cxnSp>
          <p:nvCxnSpPr>
            <p:cNvPr id="45" name="Google Shape;45;p93"/>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46" name="Google Shape;46;p93"/>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47" name="Google Shape;47;p93"/>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91"/>
          <p:cNvSpPr txBox="1">
            <a:spLocks noGrp="1"/>
          </p:cNvSpPr>
          <p:nvPr>
            <p:ph type="title"/>
          </p:nvPr>
        </p:nvSpPr>
        <p:spPr>
          <a:xfrm>
            <a:off x="722313" y="440691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000"/>
              <a:buFont typeface="Calibri"/>
              <a:buNone/>
              <a:defRPr sz="3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270"/>
              </a:spcBef>
              <a:spcAft>
                <a:spcPts val="0"/>
              </a:spcAft>
              <a:buClr>
                <a:srgbClr val="888888"/>
              </a:buClr>
              <a:buSzPts val="1350"/>
              <a:buNone/>
              <a:defRPr sz="1350">
                <a:solidFill>
                  <a:srgbClr val="888888"/>
                </a:solidFill>
              </a:defRPr>
            </a:lvl2pPr>
            <a:lvl3pPr marL="1371600" lvl="2" indent="-228600" algn="l">
              <a:lnSpc>
                <a:spcPct val="100000"/>
              </a:lnSpc>
              <a:spcBef>
                <a:spcPts val="240"/>
              </a:spcBef>
              <a:spcAft>
                <a:spcPts val="0"/>
              </a:spcAft>
              <a:buClr>
                <a:srgbClr val="888888"/>
              </a:buClr>
              <a:buSzPts val="1200"/>
              <a:buNone/>
              <a:defRPr sz="1200">
                <a:solidFill>
                  <a:srgbClr val="888888"/>
                </a:solidFill>
              </a:defRPr>
            </a:lvl3pPr>
            <a:lvl4pPr marL="1828800" lvl="3" indent="-228600" algn="l">
              <a:lnSpc>
                <a:spcPct val="100000"/>
              </a:lnSpc>
              <a:spcBef>
                <a:spcPts val="210"/>
              </a:spcBef>
              <a:spcAft>
                <a:spcPts val="0"/>
              </a:spcAft>
              <a:buClr>
                <a:srgbClr val="888888"/>
              </a:buClr>
              <a:buSzPts val="1050"/>
              <a:buNone/>
              <a:defRPr sz="1050">
                <a:solidFill>
                  <a:srgbClr val="888888"/>
                </a:solidFill>
              </a:defRPr>
            </a:lvl4pPr>
            <a:lvl5pPr marL="2286000" lvl="4" indent="-228600" algn="l">
              <a:lnSpc>
                <a:spcPct val="100000"/>
              </a:lnSpc>
              <a:spcBef>
                <a:spcPts val="210"/>
              </a:spcBef>
              <a:spcAft>
                <a:spcPts val="0"/>
              </a:spcAft>
              <a:buClr>
                <a:srgbClr val="888888"/>
              </a:buClr>
              <a:buSzPts val="1050"/>
              <a:buNone/>
              <a:defRPr sz="1050">
                <a:solidFill>
                  <a:srgbClr val="888888"/>
                </a:solidFill>
              </a:defRPr>
            </a:lvl5pPr>
            <a:lvl6pPr marL="2743200" lvl="5" indent="-228600" algn="l">
              <a:lnSpc>
                <a:spcPct val="100000"/>
              </a:lnSpc>
              <a:spcBef>
                <a:spcPts val="210"/>
              </a:spcBef>
              <a:spcAft>
                <a:spcPts val="0"/>
              </a:spcAft>
              <a:buClr>
                <a:srgbClr val="888888"/>
              </a:buClr>
              <a:buSzPts val="1050"/>
              <a:buNone/>
              <a:defRPr sz="1050">
                <a:solidFill>
                  <a:srgbClr val="888888"/>
                </a:solidFill>
              </a:defRPr>
            </a:lvl6pPr>
            <a:lvl7pPr marL="3200400" lvl="6" indent="-228600" algn="l">
              <a:lnSpc>
                <a:spcPct val="100000"/>
              </a:lnSpc>
              <a:spcBef>
                <a:spcPts val="210"/>
              </a:spcBef>
              <a:spcAft>
                <a:spcPts val="0"/>
              </a:spcAft>
              <a:buClr>
                <a:srgbClr val="888888"/>
              </a:buClr>
              <a:buSzPts val="1050"/>
              <a:buNone/>
              <a:defRPr sz="1050">
                <a:solidFill>
                  <a:srgbClr val="888888"/>
                </a:solidFill>
              </a:defRPr>
            </a:lvl7pPr>
            <a:lvl8pPr marL="3657600" lvl="7" indent="-228600" algn="l">
              <a:lnSpc>
                <a:spcPct val="100000"/>
              </a:lnSpc>
              <a:spcBef>
                <a:spcPts val="210"/>
              </a:spcBef>
              <a:spcAft>
                <a:spcPts val="0"/>
              </a:spcAft>
              <a:buClr>
                <a:srgbClr val="888888"/>
              </a:buClr>
              <a:buSzPts val="1050"/>
              <a:buNone/>
              <a:defRPr sz="1050">
                <a:solidFill>
                  <a:srgbClr val="888888"/>
                </a:solidFill>
              </a:defRPr>
            </a:lvl8pPr>
            <a:lvl9pPr marL="4114800" lvl="8" indent="-228600" algn="l">
              <a:lnSpc>
                <a:spcPct val="100000"/>
              </a:lnSpc>
              <a:spcBef>
                <a:spcPts val="210"/>
              </a:spcBef>
              <a:spcAft>
                <a:spcPts val="0"/>
              </a:spcAft>
              <a:buClr>
                <a:srgbClr val="888888"/>
              </a:buClr>
              <a:buSzPts val="1050"/>
              <a:buNone/>
              <a:defRPr sz="1050">
                <a:solidFill>
                  <a:srgbClr val="888888"/>
                </a:solidFill>
              </a:defRPr>
            </a:lvl9pPr>
          </a:lstStyle>
          <a:p>
            <a:endParaRPr/>
          </a:p>
        </p:txBody>
      </p:sp>
      <p:sp>
        <p:nvSpPr>
          <p:cNvPr id="51" name="Google Shape;51;p91"/>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4"/>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59" name="Google Shape;59;p94" descr="Dark gray partial box."/>
          <p:cNvGrpSpPr/>
          <p:nvPr/>
        </p:nvGrpSpPr>
        <p:grpSpPr>
          <a:xfrm>
            <a:off x="959517" y="313346"/>
            <a:ext cx="7703246" cy="1066802"/>
            <a:chOff x="989012" y="4572000"/>
            <a:chExt cx="10268319" cy="1002032"/>
          </a:xfrm>
        </p:grpSpPr>
        <p:cxnSp>
          <p:nvCxnSpPr>
            <p:cNvPr id="60" name="Google Shape;60;p94"/>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61" name="Google Shape;61;p94"/>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62" name="Google Shape;62;p94"/>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5"/>
          <p:cNvSpPr txBox="1">
            <a:spLocks noGrp="1"/>
          </p:cNvSpPr>
          <p:nvPr>
            <p:ph type="title"/>
          </p:nvPr>
        </p:nvSpPr>
        <p:spPr>
          <a:xfrm>
            <a:off x="457202"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5"/>
          <p:cNvSpPr txBox="1">
            <a:spLocks noGrp="1"/>
          </p:cNvSpPr>
          <p:nvPr>
            <p:ph type="body" idx="1"/>
          </p:nvPr>
        </p:nvSpPr>
        <p:spPr>
          <a:xfrm>
            <a:off x="3575050" y="273060"/>
            <a:ext cx="5111750" cy="5853113"/>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61950" algn="l">
              <a:lnSpc>
                <a:spcPct val="100000"/>
              </a:lnSpc>
              <a:spcBef>
                <a:spcPts val="420"/>
              </a:spcBef>
              <a:spcAft>
                <a:spcPts val="0"/>
              </a:spcAft>
              <a:buClr>
                <a:schemeClr val="dk1"/>
              </a:buClr>
              <a:buSzPts val="2100"/>
              <a:buChar char="–"/>
              <a:defRPr sz="2100"/>
            </a:lvl2pPr>
            <a:lvl3pPr marL="1371600" lvl="2" indent="-342900" algn="l">
              <a:lnSpc>
                <a:spcPct val="100000"/>
              </a:lnSpc>
              <a:spcBef>
                <a:spcPts val="36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66" name="Google Shape;66;p95"/>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67" name="Google Shape;67;p95"/>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96"/>
          <p:cNvSpPr txBox="1">
            <a:spLocks noGrp="1"/>
          </p:cNvSpPr>
          <p:nvPr>
            <p:ph type="title"/>
          </p:nvPr>
        </p:nvSpPr>
        <p:spPr>
          <a:xfrm>
            <a:off x="1792290"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6"/>
          <p:cNvSpPr>
            <a:spLocks noGrp="1"/>
          </p:cNvSpPr>
          <p:nvPr>
            <p:ph type="pic" idx="2"/>
          </p:nvPr>
        </p:nvSpPr>
        <p:spPr>
          <a:xfrm>
            <a:off x="1792290" y="612775"/>
            <a:ext cx="5486400" cy="4114800"/>
          </a:xfrm>
          <a:prstGeom prst="rect">
            <a:avLst/>
          </a:prstGeom>
          <a:noFill/>
          <a:ln>
            <a:noFill/>
          </a:ln>
        </p:spPr>
      </p:sp>
      <p:sp>
        <p:nvSpPr>
          <p:cNvPr id="73" name="Google Shape;73;p96"/>
          <p:cNvSpPr txBox="1">
            <a:spLocks noGrp="1"/>
          </p:cNvSpPr>
          <p:nvPr>
            <p:ph type="body" idx="1"/>
          </p:nvPr>
        </p:nvSpPr>
        <p:spPr>
          <a:xfrm>
            <a:off x="1792290"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74" name="Google Shape;74;p96"/>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9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7"/>
          <p:cNvSpPr txBox="1">
            <a:spLocks noGrp="1"/>
          </p:cNvSpPr>
          <p:nvPr>
            <p:ph type="body" idx="1"/>
          </p:nvPr>
        </p:nvSpPr>
        <p:spPr>
          <a:xfrm rot="5400000">
            <a:off x="2309021" y="-251613"/>
            <a:ext cx="4525963" cy="82296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9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98"/>
          <p:cNvSpPr txBox="1">
            <a:spLocks noGrp="1"/>
          </p:cNvSpPr>
          <p:nvPr>
            <p:ph type="title"/>
          </p:nvPr>
        </p:nvSpPr>
        <p:spPr>
          <a:xfrm rot="5400000">
            <a:off x="7285040" y="1828810"/>
            <a:ext cx="5851525" cy="274320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8"/>
          <p:cNvSpPr txBox="1">
            <a:spLocks noGrp="1"/>
          </p:cNvSpPr>
          <p:nvPr>
            <p:ph type="body" idx="1"/>
          </p:nvPr>
        </p:nvSpPr>
        <p:spPr>
          <a:xfrm rot="5400000">
            <a:off x="1722440" y="-838189"/>
            <a:ext cx="5851525"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9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9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9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7"/>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8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9" name="Google Shape;9;p8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0" name="Google Shape;10;p8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87" descr="Black and white background Flourence city image."/>
          <p:cNvPicPr preferRelativeResize="0"/>
          <p:nvPr/>
        </p:nvPicPr>
        <p:blipFill rotWithShape="1">
          <a:blip r:embed="rId12">
            <a:alphaModFix amt="10000"/>
          </a:blip>
          <a:srcRect/>
          <a:stretch/>
        </p:blipFill>
        <p:spPr>
          <a:xfrm>
            <a:off x="3" y="0"/>
            <a:ext cx="9144000" cy="6856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76200" y="-150892"/>
            <a:ext cx="8991600" cy="131604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99" name="Google Shape;99;p1"/>
          <p:cNvSpPr txBox="1">
            <a:spLocks noGrp="1"/>
          </p:cNvSpPr>
          <p:nvPr>
            <p:ph type="title"/>
          </p:nvPr>
        </p:nvSpPr>
        <p:spPr>
          <a:xfrm>
            <a:off x="314604" y="2869407"/>
            <a:ext cx="8753196" cy="1104900"/>
          </a:xfrm>
          <a:prstGeom prst="rect">
            <a:avLst/>
          </a:prstGeom>
          <a:noFill/>
          <a:ln>
            <a:noFill/>
          </a:ln>
        </p:spPr>
        <p:txBody>
          <a:bodyPr spcFirstLastPara="1" wrap="square" lIns="90475" tIns="44450" rIns="90475" bIns="44450" anchor="ctr" anchorCtr="0">
            <a:normAutofit/>
          </a:bodyPr>
          <a:lstStyle/>
          <a:p>
            <a:pPr marL="0" lvl="0" indent="0" algn="ctr" rtl="0">
              <a:lnSpc>
                <a:spcPct val="100000"/>
              </a:lnSpc>
              <a:spcBef>
                <a:spcPts val="0"/>
              </a:spcBef>
              <a:spcAft>
                <a:spcPts val="0"/>
              </a:spcAft>
              <a:buSzPts val="3667"/>
              <a:buNone/>
            </a:pPr>
            <a:r>
              <a:rPr lang="en-US"/>
              <a:t>Java Programming </a:t>
            </a:r>
            <a:br>
              <a:rPr lang="en-US" sz="1800">
                <a:latin typeface="Calibri"/>
                <a:ea typeface="Calibri"/>
                <a:cs typeface="Calibri"/>
                <a:sym typeface="Calibri"/>
              </a:rPr>
            </a:br>
            <a:endParaRPr/>
          </a:p>
        </p:txBody>
      </p:sp>
      <p:sp>
        <p:nvSpPr>
          <p:cNvPr id="100" name="Google Shape;100;p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100">
                <a:latin typeface="Calibri"/>
                <a:ea typeface="Calibri"/>
                <a:cs typeface="Calibri"/>
                <a:sym typeface="Calibri"/>
              </a:rPr>
              <a:t>Java Programming</a:t>
            </a:r>
            <a:endParaRPr/>
          </a:p>
        </p:txBody>
      </p:sp>
      <p:sp>
        <p:nvSpPr>
          <p:cNvPr id="101" name="Google Shape;101;p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a:t>
            </a:fld>
            <a:endParaRPr>
              <a:solidFill>
                <a:schemeClr val="lt1"/>
              </a:solidFill>
            </a:endParaRPr>
          </a:p>
        </p:txBody>
      </p:sp>
      <p:sp>
        <p:nvSpPr>
          <p:cNvPr id="102" name="Google Shape;102;p1"/>
          <p:cNvSpPr/>
          <p:nvPr/>
        </p:nvSpPr>
        <p:spPr>
          <a:xfrm>
            <a:off x="533400" y="4280768"/>
            <a:ext cx="8812212" cy="36988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000"/>
              <a:buFont typeface="Arial"/>
              <a:buNone/>
            </a:pPr>
            <a:r>
              <a:rPr lang="en-US" sz="2000" b="1" i="0" u="none" strike="noStrike" cap="none">
                <a:solidFill>
                  <a:srgbClr val="242852"/>
                </a:solidFill>
                <a:latin typeface="Times New Roman"/>
                <a:ea typeface="Times New Roman"/>
                <a:cs typeface="Times New Roman"/>
                <a:sym typeface="Times New Roman"/>
              </a:rPr>
              <a:t>SCHOOL OF COMPUTER ENGINEERING AND TECHNOLOGY</a:t>
            </a:r>
            <a:endParaRPr sz="1400" b="0" i="0" u="none" strike="noStrike" cap="none">
              <a:solidFill>
                <a:srgbClr val="000000"/>
              </a:solidFill>
              <a:latin typeface="Arial"/>
              <a:ea typeface="Arial"/>
              <a:cs typeface="Arial"/>
              <a:sym typeface="Arial"/>
            </a:endParaRPr>
          </a:p>
        </p:txBody>
      </p:sp>
      <p:cxnSp>
        <p:nvCxnSpPr>
          <p:cNvPr id="103" name="Google Shape;103;p1"/>
          <p:cNvCxnSpPr/>
          <p:nvPr/>
        </p:nvCxnSpPr>
        <p:spPr>
          <a:xfrm rot="10800000" flipH="1">
            <a:off x="533400" y="3581400"/>
            <a:ext cx="7772400" cy="12700"/>
          </a:xfrm>
          <a:prstGeom prst="straightConnector1">
            <a:avLst/>
          </a:prstGeom>
          <a:noFill/>
          <a:ln w="9525" cap="flat" cmpd="sng">
            <a:solidFill>
              <a:srgbClr val="FFC800"/>
            </a:solidFill>
            <a:prstDash val="solid"/>
            <a:round/>
            <a:headEnd type="none" w="sm" len="sm"/>
            <a:tailEnd type="none" w="sm" len="sm"/>
          </a:ln>
        </p:spPr>
      </p:cxnSp>
      <p:cxnSp>
        <p:nvCxnSpPr>
          <p:cNvPr id="104" name="Google Shape;104;p1"/>
          <p:cNvCxnSpPr/>
          <p:nvPr/>
        </p:nvCxnSpPr>
        <p:spPr>
          <a:xfrm rot="10800000" flipH="1">
            <a:off x="533400" y="2811462"/>
            <a:ext cx="7772400" cy="7938"/>
          </a:xfrm>
          <a:prstGeom prst="straightConnector1">
            <a:avLst/>
          </a:prstGeom>
          <a:noFill/>
          <a:ln w="9525" cap="flat" cmpd="sng">
            <a:solidFill>
              <a:srgbClr val="FFC800"/>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rotWithShape="1">
          <a:blip r:embed="rId3">
            <a:alphaModFix/>
          </a:blip>
          <a:srcRect/>
          <a:stretch/>
        </p:blipFill>
        <p:spPr>
          <a:xfrm>
            <a:off x="78378" y="857251"/>
            <a:ext cx="9065623" cy="5096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9"/>
          <p:cNvPicPr preferRelativeResize="0"/>
          <p:nvPr/>
        </p:nvPicPr>
        <p:blipFill rotWithShape="1">
          <a:blip r:embed="rId3">
            <a:alphaModFix/>
          </a:blip>
          <a:srcRect/>
          <a:stretch/>
        </p:blipFill>
        <p:spPr>
          <a:xfrm>
            <a:off x="78378" y="886642"/>
            <a:ext cx="8991635" cy="5055326"/>
          </a:xfrm>
          <a:prstGeom prst="rect">
            <a:avLst/>
          </a:prstGeom>
          <a:noFill/>
          <a:ln>
            <a:noFill/>
          </a:ln>
        </p:spPr>
      </p:pic>
      <p:cxnSp>
        <p:nvCxnSpPr>
          <p:cNvPr id="166" name="Google Shape;166;p29"/>
          <p:cNvCxnSpPr/>
          <p:nvPr/>
        </p:nvCxnSpPr>
        <p:spPr>
          <a:xfrm rot="10800000" flipH="1">
            <a:off x="2978332" y="2601142"/>
            <a:ext cx="1910443" cy="9797"/>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500"/>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0"/>
          <p:cNvPicPr preferRelativeResize="0"/>
          <p:nvPr/>
        </p:nvPicPr>
        <p:blipFill rotWithShape="1">
          <a:blip r:embed="rId3">
            <a:alphaModFix/>
          </a:blip>
          <a:srcRect/>
          <a:stretch/>
        </p:blipFill>
        <p:spPr>
          <a:xfrm>
            <a:off x="78377" y="945426"/>
            <a:ext cx="8964386" cy="4969045"/>
          </a:xfrm>
          <a:prstGeom prst="rect">
            <a:avLst/>
          </a:prstGeom>
          <a:noFill/>
          <a:ln>
            <a:noFill/>
          </a:ln>
        </p:spPr>
      </p:pic>
      <p:sp>
        <p:nvSpPr>
          <p:cNvPr id="172" name="Google Shape;172;p30"/>
          <p:cNvSpPr/>
          <p:nvPr/>
        </p:nvSpPr>
        <p:spPr>
          <a:xfrm>
            <a:off x="1156063" y="1160962"/>
            <a:ext cx="950323" cy="499654"/>
          </a:xfrm>
          <a:prstGeom prst="ellipse">
            <a:avLst/>
          </a:prstGeom>
          <a:noFill/>
          <a:ln w="25400" cap="flat" cmpd="sng">
            <a:solidFill>
              <a:srgbClr val="7030A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dk1"/>
              </a:solidFill>
              <a:latin typeface="Arial"/>
              <a:ea typeface="Arial"/>
              <a:cs typeface="Arial"/>
              <a:sym typeface="Arial"/>
            </a:endParaRPr>
          </a:p>
        </p:txBody>
      </p:sp>
      <p:sp>
        <p:nvSpPr>
          <p:cNvPr id="173" name="Google Shape;173;p30"/>
          <p:cNvSpPr/>
          <p:nvPr/>
        </p:nvSpPr>
        <p:spPr>
          <a:xfrm>
            <a:off x="2184763" y="4433207"/>
            <a:ext cx="1126672" cy="636815"/>
          </a:xfrm>
          <a:prstGeom prst="ellipse">
            <a:avLst/>
          </a:prstGeom>
          <a:noFill/>
          <a:ln w="25400" cap="flat" cmpd="sng">
            <a:solidFill>
              <a:srgbClr val="7030A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p:tgtEl>
                                          <p:spTgt spid="17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3"/>
                                        </p:tgtEl>
                                        <p:attrNameLst>
                                          <p:attrName>style.visibility</p:attrName>
                                        </p:attrNameLst>
                                      </p:cBhvr>
                                      <p:to>
                                        <p:strVal val="visible"/>
                                      </p:to>
                                    </p:set>
                                    <p:anim calcmode="lin" valueType="num">
                                      <p:cBhvr additive="base">
                                        <p:cTn id="12" dur="500"/>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a:spLocks noGrp="1"/>
          </p:cNvSpPr>
          <p:nvPr>
            <p:ph type="title"/>
          </p:nvPr>
        </p:nvSpPr>
        <p:spPr>
          <a:xfrm>
            <a:off x="914399" y="330909"/>
            <a:ext cx="8229601"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11111"/>
              <a:buNone/>
            </a:pPr>
            <a:r>
              <a:rPr lang="en-US" b="1">
                <a:latin typeface="Times New Roman"/>
                <a:ea typeface="Times New Roman"/>
                <a:cs typeface="Times New Roman"/>
                <a:sym typeface="Times New Roman"/>
              </a:rPr>
              <a:t>Java</a:t>
            </a:r>
            <a:r>
              <a:rPr lang="en-US" b="1"/>
              <a:t> </a:t>
            </a:r>
            <a:r>
              <a:rPr lang="en-US" b="1">
                <a:latin typeface="Times New Roman"/>
                <a:ea typeface="Times New Roman"/>
                <a:cs typeface="Times New Roman"/>
                <a:sym typeface="Times New Roman"/>
              </a:rPr>
              <a:t>Programming-The General Form of Class</a:t>
            </a:r>
            <a:br>
              <a:rPr lang="en-US" sz="3600">
                <a:solidFill>
                  <a:schemeClr val="accent1"/>
                </a:solidFill>
                <a:latin typeface="Times New Roman"/>
                <a:ea typeface="Times New Roman"/>
                <a:cs typeface="Times New Roman"/>
                <a:sym typeface="Times New Roman"/>
              </a:rPr>
            </a:br>
            <a:endParaRPr/>
          </a:p>
        </p:txBody>
      </p:sp>
      <p:sp>
        <p:nvSpPr>
          <p:cNvPr id="179" name="Google Shape;179;p7"/>
          <p:cNvSpPr txBox="1">
            <a:spLocks noGrp="1"/>
          </p:cNvSpPr>
          <p:nvPr>
            <p:ph type="body" idx="1"/>
          </p:nvPr>
        </p:nvSpPr>
        <p:spPr>
          <a:xfrm>
            <a:off x="286604" y="1600206"/>
            <a:ext cx="8400200" cy="4525963"/>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Clr>
                <a:schemeClr val="dk1"/>
              </a:buClr>
              <a:buSzPts val="1800"/>
              <a:buChar char="•"/>
            </a:pPr>
            <a:r>
              <a:rPr lang="en-US">
                <a:latin typeface="Times New Roman"/>
                <a:ea typeface="Times New Roman"/>
                <a:cs typeface="Times New Roman"/>
                <a:sym typeface="Times New Roman"/>
              </a:rPr>
              <a:t>A class a new (user defined) data type. Once defined, this new type can be used to create objects of that type.</a:t>
            </a:r>
            <a:endParaRPr/>
          </a:p>
          <a:p>
            <a:pPr marL="457200" lvl="0" indent="-342900" algn="just" rtl="0">
              <a:lnSpc>
                <a:spcPct val="100000"/>
              </a:lnSpc>
              <a:spcBef>
                <a:spcPts val="1200"/>
              </a:spcBef>
              <a:spcAft>
                <a:spcPts val="0"/>
              </a:spcAft>
              <a:buSzPts val="1800"/>
              <a:buChar char="•"/>
            </a:pPr>
            <a:r>
              <a:rPr lang="en-US">
                <a:latin typeface="Times New Roman"/>
                <a:ea typeface="Times New Roman"/>
                <a:cs typeface="Times New Roman"/>
                <a:sym typeface="Times New Roman"/>
              </a:rPr>
              <a:t>A class contains three types of items : variable, methods, and constructors. </a:t>
            </a:r>
            <a:endParaRPr/>
          </a:p>
          <a:p>
            <a:pPr marL="457200" lvl="0" indent="-342900" algn="just" rtl="0">
              <a:lnSpc>
                <a:spcPct val="100000"/>
              </a:lnSpc>
              <a:spcBef>
                <a:spcPts val="1200"/>
              </a:spcBef>
              <a:spcAft>
                <a:spcPts val="0"/>
              </a:spcAft>
              <a:buSzPts val="1800"/>
              <a:buChar char="•"/>
            </a:pPr>
            <a:r>
              <a:rPr lang="en-US" b="1">
                <a:latin typeface="Times New Roman"/>
                <a:ea typeface="Times New Roman"/>
                <a:cs typeface="Times New Roman"/>
                <a:sym typeface="Times New Roman"/>
              </a:rPr>
              <a:t>Variable </a:t>
            </a:r>
            <a:r>
              <a:rPr lang="en-US">
                <a:latin typeface="Times New Roman"/>
                <a:ea typeface="Times New Roman"/>
                <a:cs typeface="Times New Roman"/>
                <a:sym typeface="Times New Roman"/>
              </a:rPr>
              <a:t>represent its state. </a:t>
            </a:r>
            <a:endParaRPr/>
          </a:p>
          <a:p>
            <a:pPr marL="457200" lvl="0" indent="-342900" algn="just" rtl="0">
              <a:lnSpc>
                <a:spcPct val="100000"/>
              </a:lnSpc>
              <a:spcBef>
                <a:spcPts val="1200"/>
              </a:spcBef>
              <a:spcAft>
                <a:spcPts val="0"/>
              </a:spcAft>
              <a:buSzPts val="1800"/>
              <a:buChar char="•"/>
            </a:pPr>
            <a:r>
              <a:rPr lang="en-US" b="1">
                <a:latin typeface="Times New Roman"/>
                <a:ea typeface="Times New Roman"/>
                <a:cs typeface="Times New Roman"/>
                <a:sym typeface="Times New Roman"/>
              </a:rPr>
              <a:t>Method</a:t>
            </a:r>
            <a:r>
              <a:rPr lang="en-US">
                <a:latin typeface="Times New Roman"/>
                <a:ea typeface="Times New Roman"/>
                <a:cs typeface="Times New Roman"/>
                <a:sym typeface="Times New Roman"/>
              </a:rPr>
              <a:t> provide the logic that constitutes the behavior defined by a class. </a:t>
            </a:r>
            <a:endParaRPr/>
          </a:p>
          <a:p>
            <a:pPr marL="457200" lvl="0" indent="-342900" algn="just" rtl="0">
              <a:lnSpc>
                <a:spcPct val="100000"/>
              </a:lnSpc>
              <a:spcBef>
                <a:spcPts val="360"/>
              </a:spcBef>
              <a:spcAft>
                <a:spcPts val="0"/>
              </a:spcAft>
              <a:buClr>
                <a:schemeClr val="dk1"/>
              </a:buClr>
              <a:buSzPts val="1800"/>
              <a:buChar char="•"/>
            </a:pPr>
            <a:r>
              <a:rPr lang="en-US">
                <a:latin typeface="Times New Roman"/>
                <a:ea typeface="Times New Roman"/>
                <a:cs typeface="Times New Roman"/>
                <a:sym typeface="Times New Roman"/>
              </a:rPr>
              <a:t>Collectively, the methods and variables defined within a class are </a:t>
            </a:r>
            <a:r>
              <a:rPr lang="en-US"/>
              <a:t>called </a:t>
            </a:r>
            <a:r>
              <a:rPr lang="en-US" i="1"/>
              <a:t>members of the class.</a:t>
            </a:r>
            <a:endParaRPr/>
          </a:p>
          <a:p>
            <a:pPr marL="457200" lvl="0" indent="-342900" algn="just" rtl="0">
              <a:lnSpc>
                <a:spcPct val="100000"/>
              </a:lnSpc>
              <a:spcBef>
                <a:spcPts val="360"/>
              </a:spcBef>
              <a:spcAft>
                <a:spcPts val="0"/>
              </a:spcAft>
              <a:buClr>
                <a:schemeClr val="dk1"/>
              </a:buClr>
              <a:buSzPts val="1800"/>
              <a:buChar char="•"/>
            </a:pPr>
            <a:r>
              <a:rPr lang="en-US" b="1">
                <a:latin typeface="Times New Roman"/>
                <a:ea typeface="Times New Roman"/>
                <a:cs typeface="Times New Roman"/>
                <a:sym typeface="Times New Roman"/>
              </a:rPr>
              <a:t>Constructors</a:t>
            </a:r>
            <a:r>
              <a:rPr lang="en-US">
                <a:latin typeface="Times New Roman"/>
                <a:ea typeface="Times New Roman"/>
                <a:cs typeface="Times New Roman"/>
                <a:sym typeface="Times New Roman"/>
              </a:rPr>
              <a:t> initialize the state of a new instance of a class.</a:t>
            </a:r>
            <a:endParaRPr/>
          </a:p>
          <a:p>
            <a:pPr marL="457200" lvl="0" indent="-228600" algn="just" rtl="0">
              <a:lnSpc>
                <a:spcPct val="100000"/>
              </a:lnSpc>
              <a:spcBef>
                <a:spcPts val="360"/>
              </a:spcBef>
              <a:spcAft>
                <a:spcPts val="0"/>
              </a:spcAft>
              <a:buClr>
                <a:schemeClr val="dk1"/>
              </a:buClr>
              <a:buSzPts val="1800"/>
              <a:buNone/>
            </a:pPr>
            <a:endParaRPr/>
          </a:p>
        </p:txBody>
      </p:sp>
      <p:sp>
        <p:nvSpPr>
          <p:cNvPr id="180" name="Google Shape;180;p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81" name="Google Shape;181;p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13</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3300"/>
              <a:buNone/>
            </a:pPr>
            <a:r>
              <a:rPr lang="en-US" sz="2000" b="1">
                <a:latin typeface="Times New Roman"/>
                <a:ea typeface="Times New Roman"/>
                <a:cs typeface="Times New Roman"/>
                <a:sym typeface="Times New Roman"/>
              </a:rPr>
              <a:t>General Form of Class contd….</a:t>
            </a:r>
            <a:endParaRPr sz="2000"/>
          </a:p>
        </p:txBody>
      </p:sp>
      <p:sp>
        <p:nvSpPr>
          <p:cNvPr id="187" name="Google Shape;187;p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00000"/>
              </a:lnSpc>
              <a:spcBef>
                <a:spcPts val="1110"/>
              </a:spcBef>
              <a:spcAft>
                <a:spcPts val="0"/>
              </a:spcAft>
              <a:buSzPct val="81081"/>
              <a:buNone/>
            </a:pPr>
            <a:r>
              <a:rPr lang="en-US" b="1">
                <a:latin typeface="Times New Roman"/>
                <a:ea typeface="Times New Roman"/>
                <a:cs typeface="Times New Roman"/>
                <a:sym typeface="Times New Roman"/>
              </a:rPr>
              <a:t>The Simplified form of a class is :</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class clsName {</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//instance variable declarations</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type1 varName1;</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type2 varName2;</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//constructor</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clsName(cparams1) {</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 body of constructor</a:t>
            </a:r>
            <a:endParaRPr/>
          </a:p>
          <a:p>
            <a:pPr marL="457200" lvl="0" indent="-342900" algn="l" rtl="0">
              <a:lnSpc>
                <a:spcPct val="100000"/>
              </a:lnSpc>
              <a:spcBef>
                <a:spcPts val="1110"/>
              </a:spcBef>
              <a:spcAft>
                <a:spcPts val="0"/>
              </a:spcAft>
              <a:buSzPct val="81081"/>
              <a:buNone/>
            </a:pPr>
            <a:r>
              <a:rPr lang="en-US">
                <a:latin typeface="Times New Roman"/>
                <a:ea typeface="Times New Roman"/>
                <a:cs typeface="Times New Roman"/>
                <a:sym typeface="Times New Roman"/>
              </a:rPr>
              <a:t>}</a:t>
            </a:r>
            <a:endParaRPr/>
          </a:p>
          <a:p>
            <a:pPr marL="0" lvl="0" indent="0" algn="l" rtl="0">
              <a:lnSpc>
                <a:spcPct val="100000"/>
              </a:lnSpc>
              <a:spcBef>
                <a:spcPts val="0"/>
              </a:spcBef>
              <a:spcAft>
                <a:spcPts val="0"/>
              </a:spcAft>
              <a:buClr>
                <a:schemeClr val="dk1"/>
              </a:buClr>
              <a:buSzPct val="108108"/>
              <a:buFont typeface="Noto Sans Symbols"/>
              <a:buNone/>
            </a:pPr>
            <a:endParaRPr/>
          </a:p>
        </p:txBody>
      </p:sp>
      <p:sp>
        <p:nvSpPr>
          <p:cNvPr id="188" name="Google Shape;188;p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89" name="Google Shape;189;p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14</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body" idx="1"/>
          </p:nvPr>
        </p:nvSpPr>
        <p:spPr>
          <a:xfrm>
            <a:off x="336472" y="1284323"/>
            <a:ext cx="8229601" cy="5437162"/>
          </a:xfrm>
          <a:prstGeom prst="rect">
            <a:avLst/>
          </a:prstGeom>
          <a:noFill/>
          <a:ln>
            <a:noFill/>
          </a:ln>
        </p:spPr>
        <p:txBody>
          <a:bodyPr spcFirstLastPara="1" wrap="square" lIns="91425" tIns="45700" rIns="91425" bIns="45700" anchor="t" anchorCtr="0">
            <a:normAutofit fontScale="62500" lnSpcReduction="20000"/>
          </a:bodyPr>
          <a:lstStyle/>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clsName(cparamsN) {</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//body of constructor</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//methods</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rtype1 mthName(mparams1) {</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//body of method</a:t>
            </a:r>
            <a:r>
              <a:rPr lang="en-US"/>
              <a:t> </a:t>
            </a: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endParaRPr/>
          </a:p>
          <a:p>
            <a:pPr marL="457200" lvl="0" indent="-342900" algn="l" rtl="0">
              <a:lnSpc>
                <a:spcPct val="100000"/>
              </a:lnSpc>
              <a:spcBef>
                <a:spcPts val="963"/>
              </a:spcBef>
              <a:spcAft>
                <a:spcPts val="0"/>
              </a:spcAft>
              <a:buSzPct val="93506"/>
              <a:buNone/>
            </a:pPr>
            <a:r>
              <a:rPr lang="en-US" sz="3500">
                <a:latin typeface="Times New Roman"/>
                <a:ea typeface="Times New Roman"/>
                <a:cs typeface="Times New Roman"/>
                <a:sym typeface="Times New Roman"/>
              </a:rPr>
              <a:t>}</a:t>
            </a:r>
            <a:r>
              <a:rPr lang="en-US"/>
              <a:t>   </a:t>
            </a:r>
            <a:r>
              <a:rPr lang="en-US" sz="3500">
                <a:latin typeface="Times New Roman"/>
                <a:ea typeface="Times New Roman"/>
                <a:cs typeface="Times New Roman"/>
                <a:sym typeface="Times New Roman"/>
              </a:rPr>
              <a:t>}</a:t>
            </a:r>
            <a:endParaRPr/>
          </a:p>
          <a:p>
            <a:pPr marL="114300" lvl="0" indent="0" algn="just" rtl="0">
              <a:lnSpc>
                <a:spcPct val="100000"/>
              </a:lnSpc>
              <a:spcBef>
                <a:spcPts val="798"/>
              </a:spcBef>
              <a:spcAft>
                <a:spcPts val="0"/>
              </a:spcAft>
              <a:buSzPct val="112852"/>
              <a:buNone/>
            </a:pPr>
            <a:endParaRPr sz="2900">
              <a:latin typeface="Times New Roman"/>
              <a:ea typeface="Times New Roman"/>
              <a:cs typeface="Times New Roman"/>
              <a:sym typeface="Times New Roman"/>
            </a:endParaRPr>
          </a:p>
          <a:p>
            <a:pPr marL="114300" lvl="0" indent="0" algn="just" rtl="0">
              <a:lnSpc>
                <a:spcPct val="100000"/>
              </a:lnSpc>
              <a:spcBef>
                <a:spcPts val="798"/>
              </a:spcBef>
              <a:spcAft>
                <a:spcPts val="0"/>
              </a:spcAft>
              <a:buSzPct val="112852"/>
              <a:buNone/>
            </a:pPr>
            <a:r>
              <a:rPr lang="en-US" sz="2900">
                <a:latin typeface="Times New Roman"/>
                <a:ea typeface="Times New Roman"/>
                <a:cs typeface="Times New Roman"/>
                <a:sym typeface="Times New Roman"/>
              </a:rPr>
              <a:t>The keyword class indicates that a class named clsName is being declared. This name must follow the Java naming convention for identifiers. The instance Variables named varName1 through varNameN included using the normal variable declaration syntax. Each variable must be assigned a type shown as</a:t>
            </a:r>
            <a:endParaRPr/>
          </a:p>
          <a:p>
            <a:pPr marL="457200" lvl="0" indent="-342900" algn="l" rtl="0">
              <a:lnSpc>
                <a:spcPct val="100000"/>
              </a:lnSpc>
              <a:spcBef>
                <a:spcPts val="360"/>
              </a:spcBef>
              <a:spcAft>
                <a:spcPts val="0"/>
              </a:spcAft>
              <a:buSzPct val="136363"/>
              <a:buNone/>
            </a:pPr>
            <a:endParaRPr/>
          </a:p>
        </p:txBody>
      </p:sp>
      <p:sp>
        <p:nvSpPr>
          <p:cNvPr id="195" name="Google Shape;195;p1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196" name="Google Shape;196;p1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457202" y="274638"/>
            <a:ext cx="8229601" cy="62569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Example of a Simple Class &amp; object</a:t>
            </a:r>
            <a:endParaRPr/>
          </a:p>
        </p:txBody>
      </p:sp>
      <p:sp>
        <p:nvSpPr>
          <p:cNvPr id="202" name="Google Shape;202;p12"/>
          <p:cNvSpPr txBox="1">
            <a:spLocks noGrp="1"/>
          </p:cNvSpPr>
          <p:nvPr>
            <p:ph type="body" idx="1"/>
          </p:nvPr>
        </p:nvSpPr>
        <p:spPr>
          <a:xfrm>
            <a:off x="626014" y="1026942"/>
            <a:ext cx="8229601" cy="5831058"/>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class Box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double width;</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double height;</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double depth;</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a:t>
            </a:r>
            <a:endParaRPr/>
          </a:p>
          <a:p>
            <a:pPr marL="457200" lvl="0" indent="-342900" algn="l" rtl="0">
              <a:lnSpc>
                <a:spcPct val="100000"/>
              </a:lnSpc>
              <a:spcBef>
                <a:spcPts val="360"/>
              </a:spcBef>
              <a:spcAft>
                <a:spcPts val="0"/>
              </a:spcAft>
              <a:buSzPct val="96774"/>
              <a:buNone/>
            </a:pPr>
            <a:r>
              <a:rPr lang="en-US" b="1">
                <a:latin typeface="Times New Roman"/>
                <a:ea typeface="Times New Roman"/>
                <a:cs typeface="Times New Roman"/>
                <a:sym typeface="Times New Roman"/>
              </a:rPr>
              <a:t>class object creation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 2-steps for creating objects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 Box mybox;  </a:t>
            </a:r>
            <a:r>
              <a:rPr lang="en-US"/>
              <a:t>// declare reference to object</a:t>
            </a:r>
            <a:endParaRPr>
              <a:latin typeface="Times New Roman"/>
              <a:ea typeface="Times New Roman"/>
              <a:cs typeface="Times New Roman"/>
              <a:sym typeface="Times New Roman"/>
            </a:endParaRPr>
          </a:p>
          <a:p>
            <a:pPr marL="457200" lvl="0" indent="-342900" algn="l" rtl="0">
              <a:lnSpc>
                <a:spcPct val="100000"/>
              </a:lnSpc>
              <a:spcBef>
                <a:spcPts val="360"/>
              </a:spcBef>
              <a:spcAft>
                <a:spcPts val="0"/>
              </a:spcAft>
              <a:buSzPct val="96774"/>
              <a:buNone/>
            </a:pPr>
            <a:r>
              <a:rPr lang="en-US" b="1">
                <a:latin typeface="Times New Roman"/>
                <a:ea typeface="Times New Roman"/>
                <a:cs typeface="Times New Roman"/>
                <a:sym typeface="Times New Roman"/>
              </a:rPr>
              <a:t> mybox</a:t>
            </a:r>
            <a:r>
              <a:rPr lang="en-US">
                <a:latin typeface="Times New Roman"/>
                <a:ea typeface="Times New Roman"/>
                <a:cs typeface="Times New Roman"/>
                <a:sym typeface="Times New Roman"/>
              </a:rPr>
              <a:t> = new Box(); // </a:t>
            </a:r>
            <a:r>
              <a:rPr lang="en-US"/>
              <a:t>// allocate a Box object</a:t>
            </a:r>
            <a:endParaRPr>
              <a:latin typeface="Times New Roman"/>
              <a:ea typeface="Times New Roman"/>
              <a:cs typeface="Times New Roman"/>
              <a:sym typeface="Times New Roman"/>
            </a:endParaRPr>
          </a:p>
          <a:p>
            <a:pPr marL="457200" lvl="0" indent="-342900" algn="l" rtl="0">
              <a:lnSpc>
                <a:spcPct val="100000"/>
              </a:lnSpc>
              <a:spcBef>
                <a:spcPts val="360"/>
              </a:spcBef>
              <a:spcAft>
                <a:spcPts val="0"/>
              </a:spcAft>
              <a:buSzPct val="96774"/>
              <a:buNone/>
            </a:pPr>
            <a:r>
              <a:rPr lang="en-US" b="1">
                <a:latin typeface="Times New Roman"/>
                <a:ea typeface="Times New Roman"/>
                <a:cs typeface="Times New Roman"/>
                <a:sym typeface="Times New Roman"/>
              </a:rPr>
              <a:t>                 OR</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Box </a:t>
            </a:r>
            <a:r>
              <a:rPr lang="en-US" b="1">
                <a:latin typeface="Times New Roman"/>
                <a:ea typeface="Times New Roman"/>
                <a:cs typeface="Times New Roman"/>
                <a:sym typeface="Times New Roman"/>
              </a:rPr>
              <a:t>mybox</a:t>
            </a:r>
            <a:r>
              <a:rPr lang="en-US">
                <a:latin typeface="Times New Roman"/>
                <a:ea typeface="Times New Roman"/>
                <a:cs typeface="Times New Roman"/>
                <a:sym typeface="Times New Roman"/>
              </a:rPr>
              <a:t> = new Box(); // or create a Box object called mybox in 1-step</a:t>
            </a:r>
            <a:endParaRPr/>
          </a:p>
          <a:p>
            <a:pPr marL="457200" lvl="0" indent="-342900" algn="l" rtl="0">
              <a:lnSpc>
                <a:spcPct val="100000"/>
              </a:lnSpc>
              <a:spcBef>
                <a:spcPts val="360"/>
              </a:spcBef>
              <a:spcAft>
                <a:spcPts val="0"/>
              </a:spcAft>
              <a:buSzPct val="96774"/>
              <a:buNone/>
            </a:pPr>
            <a:endParaRPr>
              <a:latin typeface="Times New Roman"/>
              <a:ea typeface="Times New Roman"/>
              <a:cs typeface="Times New Roman"/>
              <a:sym typeface="Times New Roman"/>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Here </a:t>
            </a:r>
            <a:r>
              <a:rPr lang="en-US" b="1">
                <a:latin typeface="Times New Roman"/>
                <a:ea typeface="Times New Roman"/>
                <a:cs typeface="Times New Roman"/>
                <a:sym typeface="Times New Roman"/>
              </a:rPr>
              <a:t>mybox</a:t>
            </a:r>
            <a:r>
              <a:rPr lang="en-US">
                <a:latin typeface="Times New Roman"/>
                <a:ea typeface="Times New Roman"/>
                <a:cs typeface="Times New Roman"/>
                <a:sym typeface="Times New Roman"/>
              </a:rPr>
              <a:t> is a object of class Box.</a:t>
            </a:r>
            <a:endParaRPr/>
          </a:p>
          <a:p>
            <a:pPr marL="457200" lvl="0" indent="-342900" algn="l" rtl="0">
              <a:lnSpc>
                <a:spcPct val="100000"/>
              </a:lnSpc>
              <a:spcBef>
                <a:spcPts val="360"/>
              </a:spcBef>
              <a:spcAft>
                <a:spcPts val="0"/>
              </a:spcAft>
              <a:buClr>
                <a:schemeClr val="dk1"/>
              </a:buClr>
              <a:buSzPct val="96774"/>
              <a:buChar char="•"/>
            </a:pPr>
            <a:r>
              <a:rPr lang="en-US">
                <a:latin typeface="Times New Roman"/>
                <a:ea typeface="Times New Roman"/>
                <a:cs typeface="Times New Roman"/>
                <a:sym typeface="Times New Roman"/>
              </a:rPr>
              <a:t>Each time you create an instance of a class, you are creating an object that contains its own copy of each instance variable defined by the class.</a:t>
            </a:r>
            <a:endParaRPr/>
          </a:p>
          <a:p>
            <a:pPr marL="457200" lvl="0" indent="-342900" algn="l" rtl="0">
              <a:lnSpc>
                <a:spcPct val="100000"/>
              </a:lnSpc>
              <a:spcBef>
                <a:spcPts val="360"/>
              </a:spcBef>
              <a:spcAft>
                <a:spcPts val="0"/>
              </a:spcAft>
              <a:buClr>
                <a:schemeClr val="dk1"/>
              </a:buClr>
              <a:buSzPct val="96774"/>
              <a:buChar char="•"/>
            </a:pPr>
            <a:r>
              <a:rPr lang="en-US">
                <a:latin typeface="Times New Roman"/>
                <a:ea typeface="Times New Roman"/>
                <a:cs typeface="Times New Roman"/>
                <a:sym typeface="Times New Roman"/>
              </a:rPr>
              <a:t>Thus, every </a:t>
            </a:r>
            <a:r>
              <a:rPr lang="en-US" b="1">
                <a:latin typeface="Times New Roman"/>
                <a:ea typeface="Times New Roman"/>
                <a:cs typeface="Times New Roman"/>
                <a:sym typeface="Times New Roman"/>
              </a:rPr>
              <a:t>Box </a:t>
            </a:r>
            <a:r>
              <a:rPr lang="en-US">
                <a:latin typeface="Times New Roman"/>
                <a:ea typeface="Times New Roman"/>
                <a:cs typeface="Times New Roman"/>
                <a:sym typeface="Times New Roman"/>
              </a:rPr>
              <a:t>object will contain its own copies of the </a:t>
            </a:r>
            <a:r>
              <a:rPr lang="en-US" b="1">
                <a:latin typeface="Times New Roman"/>
                <a:ea typeface="Times New Roman"/>
                <a:cs typeface="Times New Roman"/>
                <a:sym typeface="Times New Roman"/>
              </a:rPr>
              <a:t>instance variables width, height, and depth. </a:t>
            </a:r>
            <a:endParaRPr/>
          </a:p>
          <a:p>
            <a:pPr marL="457200" lvl="0" indent="-342900" algn="l" rtl="0">
              <a:lnSpc>
                <a:spcPct val="100000"/>
              </a:lnSpc>
              <a:spcBef>
                <a:spcPts val="360"/>
              </a:spcBef>
              <a:spcAft>
                <a:spcPts val="0"/>
              </a:spcAft>
              <a:buClr>
                <a:schemeClr val="dk1"/>
              </a:buClr>
              <a:buSzPct val="96774"/>
              <a:buChar char="•"/>
            </a:pPr>
            <a:r>
              <a:rPr lang="en-US" b="1">
                <a:latin typeface="Times New Roman"/>
                <a:ea typeface="Times New Roman"/>
                <a:cs typeface="Times New Roman"/>
                <a:sym typeface="Times New Roman"/>
              </a:rPr>
              <a:t>To </a:t>
            </a:r>
            <a:r>
              <a:rPr lang="en-US">
                <a:latin typeface="Times New Roman"/>
                <a:ea typeface="Times New Roman"/>
                <a:cs typeface="Times New Roman"/>
                <a:sym typeface="Times New Roman"/>
              </a:rPr>
              <a:t>access these variables, you will use the </a:t>
            </a:r>
            <a:r>
              <a:rPr lang="en-US" i="1">
                <a:latin typeface="Times New Roman"/>
                <a:ea typeface="Times New Roman"/>
                <a:cs typeface="Times New Roman"/>
                <a:sym typeface="Times New Roman"/>
              </a:rPr>
              <a:t>dot (.) operator. The dot operator links the name of the </a:t>
            </a:r>
            <a:r>
              <a:rPr lang="en-US">
                <a:latin typeface="Times New Roman"/>
                <a:ea typeface="Times New Roman"/>
                <a:cs typeface="Times New Roman"/>
                <a:sym typeface="Times New Roman"/>
              </a:rPr>
              <a:t>object with the name of an instance variable. </a:t>
            </a:r>
            <a:endParaRPr/>
          </a:p>
          <a:p>
            <a:pPr marL="457200" lvl="0" indent="-342900" algn="l" rtl="0">
              <a:lnSpc>
                <a:spcPct val="100000"/>
              </a:lnSpc>
              <a:spcBef>
                <a:spcPts val="360"/>
              </a:spcBef>
              <a:spcAft>
                <a:spcPts val="0"/>
              </a:spcAft>
              <a:buSzPct val="96774"/>
              <a:buNone/>
            </a:pPr>
            <a:r>
              <a:rPr lang="en-US">
                <a:latin typeface="Times New Roman"/>
                <a:ea typeface="Times New Roman"/>
                <a:cs typeface="Times New Roman"/>
                <a:sym typeface="Times New Roman"/>
              </a:rPr>
              <a:t>      Ex:- </a:t>
            </a:r>
            <a:r>
              <a:rPr lang="en-US" b="1">
                <a:latin typeface="Times New Roman"/>
                <a:ea typeface="Times New Roman"/>
                <a:cs typeface="Times New Roman"/>
                <a:sym typeface="Times New Roman"/>
              </a:rPr>
              <a:t>mybox</a:t>
            </a:r>
            <a:r>
              <a:rPr lang="en-US">
                <a:latin typeface="Times New Roman"/>
                <a:ea typeface="Times New Roman"/>
                <a:cs typeface="Times New Roman"/>
                <a:sym typeface="Times New Roman"/>
              </a:rPr>
              <a:t>.width = 100;</a:t>
            </a:r>
            <a:endParaRPr>
              <a:latin typeface="Times New Roman"/>
              <a:ea typeface="Times New Roman"/>
              <a:cs typeface="Times New Roman"/>
              <a:sym typeface="Times New Roman"/>
            </a:endParaRPr>
          </a:p>
        </p:txBody>
      </p:sp>
      <p:sp>
        <p:nvSpPr>
          <p:cNvPr id="203" name="Google Shape;203;p1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04" name="Google Shape;204;p1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16</a:t>
            </a:fld>
            <a:endParaRPr/>
          </a:p>
        </p:txBody>
      </p:sp>
      <p:pic>
        <p:nvPicPr>
          <p:cNvPr id="205" name="Google Shape;205;p12"/>
          <p:cNvPicPr preferRelativeResize="0"/>
          <p:nvPr/>
        </p:nvPicPr>
        <p:blipFill rotWithShape="1">
          <a:blip r:embed="rId3">
            <a:alphaModFix/>
          </a:blip>
          <a:srcRect/>
          <a:stretch/>
        </p:blipFill>
        <p:spPr>
          <a:xfrm>
            <a:off x="5092504" y="1052147"/>
            <a:ext cx="3798277" cy="19302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500"/>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Assigning Object Reference Variables</a:t>
            </a:r>
            <a:endParaRPr/>
          </a:p>
        </p:txBody>
      </p:sp>
      <p:sp>
        <p:nvSpPr>
          <p:cNvPr id="211" name="Google Shape;211;p1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Box b1 = new Box();</a:t>
            </a:r>
            <a:endParaRPr/>
          </a:p>
          <a:p>
            <a:pPr marL="457200" lvl="0" indent="-342900" algn="l" rtl="0">
              <a:lnSpc>
                <a:spcPct val="100000"/>
              </a:lnSpc>
              <a:spcBef>
                <a:spcPts val="360"/>
              </a:spcBef>
              <a:spcAft>
                <a:spcPts val="0"/>
              </a:spcAft>
              <a:buClr>
                <a:schemeClr val="dk1"/>
              </a:buClr>
              <a:buSzPts val="1800"/>
              <a:buChar char="•"/>
            </a:pPr>
            <a:r>
              <a:rPr lang="en-US"/>
              <a:t>Box b2 = b1;</a:t>
            </a:r>
            <a:endParaRPr/>
          </a:p>
        </p:txBody>
      </p:sp>
      <p:sp>
        <p:nvSpPr>
          <p:cNvPr id="212" name="Google Shape;212;p1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13" name="Google Shape;213;p1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17</a:t>
            </a:fld>
            <a:endParaRPr/>
          </a:p>
        </p:txBody>
      </p:sp>
      <p:pic>
        <p:nvPicPr>
          <p:cNvPr id="214" name="Google Shape;214;p13"/>
          <p:cNvPicPr preferRelativeResize="0"/>
          <p:nvPr/>
        </p:nvPicPr>
        <p:blipFill rotWithShape="1">
          <a:blip r:embed="rId3">
            <a:alphaModFix/>
          </a:blip>
          <a:srcRect/>
          <a:stretch/>
        </p:blipFill>
        <p:spPr>
          <a:xfrm>
            <a:off x="1633098" y="2799471"/>
            <a:ext cx="4105275" cy="16114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457202" y="274638"/>
            <a:ext cx="8229601" cy="52722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a:t>Program example for classes &amp; object</a:t>
            </a:r>
            <a:endParaRPr/>
          </a:p>
        </p:txBody>
      </p:sp>
      <p:sp>
        <p:nvSpPr>
          <p:cNvPr id="220" name="Google Shape;220;p14"/>
          <p:cNvSpPr txBox="1">
            <a:spLocks noGrp="1"/>
          </p:cNvSpPr>
          <p:nvPr>
            <p:ph type="body" idx="1"/>
          </p:nvPr>
        </p:nvSpPr>
        <p:spPr>
          <a:xfrm>
            <a:off x="1554483" y="1041010"/>
            <a:ext cx="6407832" cy="5345721"/>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class Box {</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double width;</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double height;</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double depth;</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class BoxDemo2 {</a:t>
            </a:r>
            <a:endParaRPr lang="en-US"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public static void main(String </a:t>
            </a:r>
            <a:r>
              <a:rPr lang="en-US" sz="2000" dirty="0" err="1">
                <a:latin typeface="Times New Roman"/>
                <a:ea typeface="Times New Roman"/>
                <a:cs typeface="Times New Roman"/>
                <a:sym typeface="Times New Roman"/>
              </a:rPr>
              <a:t>args</a:t>
            </a:r>
            <a:r>
              <a:rPr lang="en-US" sz="2000" dirty="0">
                <a:latin typeface="Times New Roman"/>
                <a:ea typeface="Times New Roman"/>
                <a:cs typeface="Times New Roman"/>
                <a:sym typeface="Times New Roman"/>
              </a:rPr>
              <a:t>[]) {</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Box mybox1 = new Box();</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Box mybox2 = new Box();</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double vol;</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 assign values to mybox1's instance variables</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mybox1.width = 10;</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mybox1.height = 20;</a:t>
            </a:r>
            <a:endParaRPr dirty="0"/>
          </a:p>
          <a:p>
            <a:pPr marL="457200" lvl="0" indent="-34290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mybox1.depth = 15;</a:t>
            </a:r>
            <a:endParaRPr dirty="0"/>
          </a:p>
        </p:txBody>
      </p:sp>
      <p:sp>
        <p:nvSpPr>
          <p:cNvPr id="221" name="Google Shape;221;p1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22" name="Google Shape;222;p1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228" name="Google Shape;228;p15"/>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 assign different values to mybox2's</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instance variables */</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mybox2.width = 3;</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mybox2.height = 6;</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mybox2.depth = 9;</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 compute volume of first box</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vol = mybox1.width * mybox1.height * mybox1.depth;</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a:t>
            </a:r>
            <a:r>
              <a:rPr lang="en-US" sz="1900" dirty="0" err="1">
                <a:latin typeface="Times New Roman"/>
                <a:ea typeface="Times New Roman"/>
                <a:cs typeface="Times New Roman"/>
                <a:sym typeface="Times New Roman"/>
              </a:rPr>
              <a:t>System.out.println</a:t>
            </a:r>
            <a:r>
              <a:rPr lang="en-US" sz="1900" dirty="0">
                <a:latin typeface="Times New Roman"/>
                <a:ea typeface="Times New Roman"/>
                <a:cs typeface="Times New Roman"/>
                <a:sym typeface="Times New Roman"/>
              </a:rPr>
              <a:t>("Volume is " + vol);</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 compute volume of second box</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vol = mybox2.width * mybox2.height * mybox2.depth;</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a:t>
            </a:r>
            <a:r>
              <a:rPr lang="en-US" sz="1900" dirty="0" err="1">
                <a:latin typeface="Times New Roman"/>
                <a:ea typeface="Times New Roman"/>
                <a:cs typeface="Times New Roman"/>
                <a:sym typeface="Times New Roman"/>
              </a:rPr>
              <a:t>System.out.println</a:t>
            </a:r>
            <a:r>
              <a:rPr lang="en-US" sz="1900" dirty="0">
                <a:latin typeface="Times New Roman"/>
                <a:ea typeface="Times New Roman"/>
                <a:cs typeface="Times New Roman"/>
                <a:sym typeface="Times New Roman"/>
              </a:rPr>
              <a:t>("Volume is " + vol);</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  }</a:t>
            </a:r>
            <a:endParaRPr dirty="0"/>
          </a:p>
          <a:p>
            <a:pPr marL="457200" lvl="0" indent="-342900" algn="l" rtl="0">
              <a:lnSpc>
                <a:spcPct val="100000"/>
              </a:lnSpc>
              <a:spcBef>
                <a:spcPts val="360"/>
              </a:spcBef>
              <a:spcAft>
                <a:spcPts val="0"/>
              </a:spcAft>
              <a:buSzPts val="1800"/>
              <a:buNone/>
            </a:pPr>
            <a:r>
              <a:rPr lang="en-US" sz="1900" dirty="0">
                <a:latin typeface="Times New Roman"/>
                <a:ea typeface="Times New Roman"/>
                <a:cs typeface="Times New Roman"/>
                <a:sym typeface="Times New Roman"/>
              </a:rPr>
              <a:t>}</a:t>
            </a:r>
            <a:endParaRPr dirty="0"/>
          </a:p>
          <a:p>
            <a:pPr marL="457200" lvl="0" indent="-342900" algn="l" rtl="0">
              <a:lnSpc>
                <a:spcPct val="100000"/>
              </a:lnSpc>
              <a:spcBef>
                <a:spcPts val="360"/>
              </a:spcBef>
              <a:spcAft>
                <a:spcPts val="0"/>
              </a:spcAft>
              <a:buSzPts val="1800"/>
              <a:buNone/>
            </a:pPr>
            <a:endParaRPr dirty="0"/>
          </a:p>
        </p:txBody>
      </p:sp>
      <p:sp>
        <p:nvSpPr>
          <p:cNvPr id="229" name="Google Shape;229;p1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30" name="Google Shape;230;p1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45660" y="2438400"/>
            <a:ext cx="8269690" cy="1828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002060"/>
              </a:buClr>
              <a:buSzPct val="111111"/>
              <a:buNone/>
            </a:pPr>
            <a:r>
              <a:rPr lang="en-US" sz="4000"/>
              <a:t>Write a Java Program to showcase classes, object creation, methods, constructors, access specifiers. </a:t>
            </a:r>
            <a:endParaRPr>
              <a:solidFill>
                <a:srgbClr val="002060"/>
              </a:solidFill>
            </a:endParaRPr>
          </a:p>
        </p:txBody>
      </p:sp>
      <p:sp>
        <p:nvSpPr>
          <p:cNvPr id="110" name="Google Shape;110;p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2</a:t>
            </a:fld>
            <a:endParaRPr>
              <a:solidFill>
                <a:schemeClr val="lt1"/>
              </a:solidFill>
            </a:endParaRPr>
          </a:p>
        </p:txBody>
      </p:sp>
      <p:sp>
        <p:nvSpPr>
          <p:cNvPr id="111" name="Google Shape;111;p2"/>
          <p:cNvSpPr/>
          <p:nvPr/>
        </p:nvSpPr>
        <p:spPr>
          <a:xfrm>
            <a:off x="3481388" y="1519238"/>
            <a:ext cx="1852612"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FF0000"/>
                </a:solidFill>
                <a:latin typeface="Times"/>
                <a:ea typeface="Times"/>
                <a:cs typeface="Times"/>
                <a:sym typeface="Times"/>
              </a:rPr>
              <a:t>Lab 1</a:t>
            </a:r>
            <a:endParaRPr sz="1400" b="0" i="0" u="none" strike="noStrike" cap="none">
              <a:solidFill>
                <a:srgbClr val="000000"/>
              </a:solidFill>
              <a:latin typeface="Arial"/>
              <a:ea typeface="Arial"/>
              <a:cs typeface="Arial"/>
              <a:sym typeface="Arial"/>
            </a:endParaRPr>
          </a:p>
        </p:txBody>
      </p:sp>
      <p:sp>
        <p:nvSpPr>
          <p:cNvPr id="112" name="Google Shape;112;p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2" y="274638"/>
            <a:ext cx="8229601" cy="3584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Constructors</a:t>
            </a:r>
            <a:endParaRPr/>
          </a:p>
        </p:txBody>
      </p:sp>
      <p:sp>
        <p:nvSpPr>
          <p:cNvPr id="236" name="Google Shape;236;p16"/>
          <p:cNvSpPr txBox="1">
            <a:spLocks noGrp="1"/>
          </p:cNvSpPr>
          <p:nvPr>
            <p:ph type="body" idx="1"/>
          </p:nvPr>
        </p:nvSpPr>
        <p:spPr>
          <a:xfrm>
            <a:off x="348020" y="1383742"/>
            <a:ext cx="8229601" cy="4972618"/>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Clr>
                <a:schemeClr val="dk1"/>
              </a:buClr>
              <a:buSzPts val="1800"/>
              <a:buChar char="•"/>
            </a:pPr>
            <a:r>
              <a:rPr lang="en-US"/>
              <a:t>Java allows objects to initialize themselves when they are created. This automatic initialization is performed through the use of a constructor.</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A </a:t>
            </a:r>
            <a:r>
              <a:rPr lang="en-US" i="1"/>
              <a:t>constructor initializes an object immediately upon creation. It has the same name as the </a:t>
            </a:r>
            <a:r>
              <a:rPr lang="en-US"/>
              <a:t>class in which it resides and is syntactically similar to a method. </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Once defined, the constructor is automatically called immediately after the object is created, before the </a:t>
            </a:r>
            <a:r>
              <a:rPr lang="en-US" b="1"/>
              <a:t>new operator completes.</a:t>
            </a:r>
            <a:endParaRPr/>
          </a:p>
          <a:p>
            <a:pPr marL="457200" lvl="0" indent="-228600" algn="l" rtl="0">
              <a:lnSpc>
                <a:spcPct val="100000"/>
              </a:lnSpc>
              <a:spcBef>
                <a:spcPts val="360"/>
              </a:spcBef>
              <a:spcAft>
                <a:spcPts val="0"/>
              </a:spcAft>
              <a:buClr>
                <a:schemeClr val="dk1"/>
              </a:buClr>
              <a:buSzPts val="1800"/>
              <a:buNone/>
            </a:pPr>
            <a:endParaRPr b="1"/>
          </a:p>
          <a:p>
            <a:pPr marL="457200" lvl="0" indent="-342900" algn="l" rtl="0">
              <a:lnSpc>
                <a:spcPct val="100000"/>
              </a:lnSpc>
              <a:spcBef>
                <a:spcPts val="360"/>
              </a:spcBef>
              <a:spcAft>
                <a:spcPts val="0"/>
              </a:spcAft>
              <a:buClr>
                <a:schemeClr val="dk1"/>
              </a:buClr>
              <a:buSzPts val="1800"/>
              <a:buChar char="•"/>
            </a:pPr>
            <a:r>
              <a:rPr lang="en-US" b="1"/>
              <a:t>Note :- T</a:t>
            </a:r>
            <a:r>
              <a:rPr lang="en-US"/>
              <a:t>hey have no return type, not even </a:t>
            </a:r>
            <a:r>
              <a:rPr lang="en-US" b="1"/>
              <a:t>void.</a:t>
            </a:r>
            <a:endParaRPr/>
          </a:p>
        </p:txBody>
      </p:sp>
      <p:sp>
        <p:nvSpPr>
          <p:cNvPr id="237" name="Google Shape;237;p1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38" name="Google Shape;238;p1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title"/>
          </p:nvPr>
        </p:nvSpPr>
        <p:spPr>
          <a:xfrm>
            <a:off x="457201" y="520297"/>
            <a:ext cx="8229601" cy="4990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Constructor example </a:t>
            </a:r>
            <a:endParaRPr b="1"/>
          </a:p>
        </p:txBody>
      </p:sp>
      <p:sp>
        <p:nvSpPr>
          <p:cNvPr id="244" name="Google Shape;244;p17"/>
          <p:cNvSpPr txBox="1">
            <a:spLocks noGrp="1"/>
          </p:cNvSpPr>
          <p:nvPr>
            <p:ph type="body" idx="1"/>
          </p:nvPr>
        </p:nvSpPr>
        <p:spPr>
          <a:xfrm>
            <a:off x="109007" y="1600206"/>
            <a:ext cx="5281860" cy="5092505"/>
          </a:xfrm>
          <a:prstGeom prst="rect">
            <a:avLst/>
          </a:prstGeom>
          <a:noFill/>
          <a:ln>
            <a:noFill/>
          </a:ln>
        </p:spPr>
        <p:txBody>
          <a:bodyPr spcFirstLastPara="1" wrap="square" lIns="91425" tIns="45700" rIns="91425" bIns="45700" anchor="t" anchorCtr="0">
            <a:normAutofit fontScale="92500" lnSpcReduction="10000"/>
          </a:bodyPr>
          <a:lstStyle/>
          <a:p>
            <a:pPr marL="457200" lvl="0" indent="-361950" algn="l" rtl="0">
              <a:lnSpc>
                <a:spcPct val="100000"/>
              </a:lnSpc>
              <a:spcBef>
                <a:spcPts val="420"/>
              </a:spcBef>
              <a:spcAft>
                <a:spcPts val="0"/>
              </a:spcAft>
              <a:buSzPct val="108108"/>
              <a:buNone/>
            </a:pPr>
            <a:r>
              <a:rPr lang="en-US"/>
              <a:t>class Box {</a:t>
            </a:r>
            <a:endParaRPr/>
          </a:p>
          <a:p>
            <a:pPr marL="457200" lvl="0" indent="-361950" algn="l" rtl="0">
              <a:lnSpc>
                <a:spcPct val="100000"/>
              </a:lnSpc>
              <a:spcBef>
                <a:spcPts val="420"/>
              </a:spcBef>
              <a:spcAft>
                <a:spcPts val="0"/>
              </a:spcAft>
              <a:buSzPct val="108108"/>
              <a:buNone/>
            </a:pPr>
            <a:r>
              <a:rPr lang="en-US"/>
              <a:t>double width;</a:t>
            </a:r>
            <a:endParaRPr/>
          </a:p>
          <a:p>
            <a:pPr marL="457200" lvl="0" indent="-361950" algn="l" rtl="0">
              <a:lnSpc>
                <a:spcPct val="100000"/>
              </a:lnSpc>
              <a:spcBef>
                <a:spcPts val="420"/>
              </a:spcBef>
              <a:spcAft>
                <a:spcPts val="0"/>
              </a:spcAft>
              <a:buSzPct val="108108"/>
              <a:buNone/>
            </a:pPr>
            <a:r>
              <a:rPr lang="en-US"/>
              <a:t>double height;</a:t>
            </a:r>
            <a:endParaRPr/>
          </a:p>
          <a:p>
            <a:pPr marL="457200" lvl="0" indent="-361950" algn="l" rtl="0">
              <a:lnSpc>
                <a:spcPct val="100000"/>
              </a:lnSpc>
              <a:spcBef>
                <a:spcPts val="420"/>
              </a:spcBef>
              <a:spcAft>
                <a:spcPts val="0"/>
              </a:spcAft>
              <a:buSzPct val="108108"/>
              <a:buNone/>
            </a:pPr>
            <a:r>
              <a:rPr lang="en-US"/>
              <a:t>double depth;</a:t>
            </a:r>
            <a:endParaRPr/>
          </a:p>
          <a:p>
            <a:pPr marL="457200" lvl="0" indent="-361950" algn="l" rtl="0">
              <a:lnSpc>
                <a:spcPct val="100000"/>
              </a:lnSpc>
              <a:spcBef>
                <a:spcPts val="420"/>
              </a:spcBef>
              <a:spcAft>
                <a:spcPts val="0"/>
              </a:spcAft>
              <a:buSzPct val="108108"/>
              <a:buNone/>
            </a:pPr>
            <a:r>
              <a:rPr lang="en-US"/>
              <a:t>// This is the constructor for Box.</a:t>
            </a:r>
            <a:endParaRPr/>
          </a:p>
          <a:p>
            <a:pPr marL="457200" lvl="0" indent="-361950" algn="l" rtl="0">
              <a:lnSpc>
                <a:spcPct val="100000"/>
              </a:lnSpc>
              <a:spcBef>
                <a:spcPts val="420"/>
              </a:spcBef>
              <a:spcAft>
                <a:spcPts val="0"/>
              </a:spcAft>
              <a:buSzPct val="108108"/>
              <a:buNone/>
            </a:pPr>
            <a:r>
              <a:rPr lang="en-US"/>
              <a:t>Box() {</a:t>
            </a:r>
            <a:endParaRPr/>
          </a:p>
          <a:p>
            <a:pPr marL="457200" lvl="0" indent="-361950" algn="l" rtl="0">
              <a:lnSpc>
                <a:spcPct val="100000"/>
              </a:lnSpc>
              <a:spcBef>
                <a:spcPts val="420"/>
              </a:spcBef>
              <a:spcAft>
                <a:spcPts val="0"/>
              </a:spcAft>
              <a:buSzPct val="108108"/>
              <a:buNone/>
            </a:pPr>
            <a:r>
              <a:rPr lang="en-US"/>
              <a:t>System.out.println("Constructing Box");</a:t>
            </a:r>
            <a:endParaRPr/>
          </a:p>
          <a:p>
            <a:pPr marL="457200" lvl="0" indent="-361950" algn="l" rtl="0">
              <a:lnSpc>
                <a:spcPct val="100000"/>
              </a:lnSpc>
              <a:spcBef>
                <a:spcPts val="420"/>
              </a:spcBef>
              <a:spcAft>
                <a:spcPts val="0"/>
              </a:spcAft>
              <a:buSzPct val="108108"/>
              <a:buNone/>
            </a:pPr>
            <a:r>
              <a:rPr lang="en-US"/>
              <a:t>width = 10;</a:t>
            </a:r>
            <a:endParaRPr/>
          </a:p>
          <a:p>
            <a:pPr marL="457200" lvl="0" indent="-361950" algn="l" rtl="0">
              <a:lnSpc>
                <a:spcPct val="100000"/>
              </a:lnSpc>
              <a:spcBef>
                <a:spcPts val="420"/>
              </a:spcBef>
              <a:spcAft>
                <a:spcPts val="0"/>
              </a:spcAft>
              <a:buSzPct val="108108"/>
              <a:buNone/>
            </a:pPr>
            <a:r>
              <a:rPr lang="en-US"/>
              <a:t>height = 10;</a:t>
            </a:r>
            <a:endParaRPr/>
          </a:p>
          <a:p>
            <a:pPr marL="457200" lvl="0" indent="-361950" algn="l" rtl="0">
              <a:lnSpc>
                <a:spcPct val="100000"/>
              </a:lnSpc>
              <a:spcBef>
                <a:spcPts val="420"/>
              </a:spcBef>
              <a:spcAft>
                <a:spcPts val="0"/>
              </a:spcAft>
              <a:buSzPct val="108108"/>
              <a:buNone/>
            </a:pPr>
            <a:r>
              <a:rPr lang="en-US"/>
              <a:t>depth = 10;</a:t>
            </a:r>
            <a:endParaRPr/>
          </a:p>
          <a:p>
            <a:pPr marL="457200" lvl="0" indent="-361950" algn="l" rtl="0">
              <a:lnSpc>
                <a:spcPct val="100000"/>
              </a:lnSpc>
              <a:spcBef>
                <a:spcPts val="420"/>
              </a:spcBef>
              <a:spcAft>
                <a:spcPts val="0"/>
              </a:spcAft>
              <a:buSzPct val="108108"/>
              <a:buNone/>
            </a:pPr>
            <a:r>
              <a:rPr lang="en-US"/>
              <a:t>}</a:t>
            </a:r>
            <a:endParaRPr/>
          </a:p>
          <a:p>
            <a:pPr marL="457200" lvl="0" indent="-361950" algn="l" rtl="0">
              <a:lnSpc>
                <a:spcPct val="100000"/>
              </a:lnSpc>
              <a:spcBef>
                <a:spcPts val="420"/>
              </a:spcBef>
              <a:spcAft>
                <a:spcPts val="0"/>
              </a:spcAft>
              <a:buSzPct val="108108"/>
              <a:buNone/>
            </a:pPr>
            <a:r>
              <a:rPr lang="en-US"/>
              <a:t>// compute and return volume</a:t>
            </a:r>
            <a:endParaRPr/>
          </a:p>
          <a:p>
            <a:pPr marL="457200" lvl="0" indent="-361950" algn="l" rtl="0">
              <a:lnSpc>
                <a:spcPct val="100000"/>
              </a:lnSpc>
              <a:spcBef>
                <a:spcPts val="420"/>
              </a:spcBef>
              <a:spcAft>
                <a:spcPts val="0"/>
              </a:spcAft>
              <a:buSzPct val="108108"/>
              <a:buNone/>
            </a:pPr>
            <a:r>
              <a:rPr lang="en-US"/>
              <a:t>double volume() {</a:t>
            </a:r>
            <a:endParaRPr/>
          </a:p>
          <a:p>
            <a:pPr marL="457200" lvl="0" indent="-361950" algn="l" rtl="0">
              <a:lnSpc>
                <a:spcPct val="100000"/>
              </a:lnSpc>
              <a:spcBef>
                <a:spcPts val="420"/>
              </a:spcBef>
              <a:spcAft>
                <a:spcPts val="0"/>
              </a:spcAft>
              <a:buSzPct val="108108"/>
              <a:buNone/>
            </a:pPr>
            <a:r>
              <a:rPr lang="en-US"/>
              <a:t>return width * height * depth;</a:t>
            </a:r>
            <a:endParaRPr/>
          </a:p>
          <a:p>
            <a:pPr marL="457200" lvl="0" indent="-361950" algn="l" rtl="0">
              <a:lnSpc>
                <a:spcPct val="100000"/>
              </a:lnSpc>
              <a:spcBef>
                <a:spcPts val="420"/>
              </a:spcBef>
              <a:spcAft>
                <a:spcPts val="0"/>
              </a:spcAft>
              <a:buSzPct val="108108"/>
              <a:buNone/>
            </a:pPr>
            <a:r>
              <a:rPr lang="en-US"/>
              <a:t>}</a:t>
            </a:r>
            <a:endParaRPr/>
          </a:p>
          <a:p>
            <a:pPr marL="457200" lvl="0" indent="-361950" algn="l" rtl="0">
              <a:lnSpc>
                <a:spcPct val="100000"/>
              </a:lnSpc>
              <a:spcBef>
                <a:spcPts val="420"/>
              </a:spcBef>
              <a:spcAft>
                <a:spcPts val="0"/>
              </a:spcAft>
              <a:buSzPct val="108108"/>
              <a:buNone/>
            </a:pPr>
            <a:r>
              <a:rPr lang="en-US"/>
              <a:t>}</a:t>
            </a:r>
            <a:endParaRPr/>
          </a:p>
        </p:txBody>
      </p:sp>
      <p:sp>
        <p:nvSpPr>
          <p:cNvPr id="245" name="Google Shape;245;p17"/>
          <p:cNvSpPr txBox="1">
            <a:spLocks noGrp="1"/>
          </p:cNvSpPr>
          <p:nvPr>
            <p:ph type="body" idx="2"/>
          </p:nvPr>
        </p:nvSpPr>
        <p:spPr>
          <a:xfrm>
            <a:off x="4923691" y="1717241"/>
            <a:ext cx="4220309" cy="4525963"/>
          </a:xfrm>
          <a:prstGeom prst="rect">
            <a:avLst/>
          </a:prstGeom>
          <a:noFill/>
          <a:ln>
            <a:noFill/>
          </a:ln>
        </p:spPr>
        <p:txBody>
          <a:bodyPr spcFirstLastPara="1" wrap="square" lIns="91425" tIns="45700" rIns="91425" bIns="45700" anchor="t" anchorCtr="0">
            <a:normAutofit fontScale="92500" lnSpcReduction="20000"/>
          </a:bodyPr>
          <a:lstStyle/>
          <a:p>
            <a:pPr marL="457200" lvl="0" indent="-361950" algn="l" rtl="0">
              <a:lnSpc>
                <a:spcPct val="100000"/>
              </a:lnSpc>
              <a:spcBef>
                <a:spcPts val="420"/>
              </a:spcBef>
              <a:spcAft>
                <a:spcPts val="0"/>
              </a:spcAft>
              <a:buSzPct val="108108"/>
              <a:buNone/>
            </a:pPr>
            <a:r>
              <a:rPr lang="en-US" dirty="0"/>
              <a:t>class BoxDemo6 {</a:t>
            </a:r>
          </a:p>
          <a:p>
            <a:pPr marL="457200" lvl="0" indent="-361950" algn="l" rtl="0">
              <a:lnSpc>
                <a:spcPct val="100000"/>
              </a:lnSpc>
              <a:spcBef>
                <a:spcPts val="420"/>
              </a:spcBef>
              <a:spcAft>
                <a:spcPts val="0"/>
              </a:spcAft>
              <a:buSzPct val="108108"/>
              <a:buNone/>
            </a:pPr>
            <a:r>
              <a:rPr lang="en-US" dirty="0"/>
              <a:t>public static void main(String </a:t>
            </a:r>
            <a:r>
              <a:rPr lang="en-US" dirty="0" err="1"/>
              <a:t>args</a:t>
            </a:r>
            <a:r>
              <a:rPr lang="en-US" dirty="0"/>
              <a:t>[]) {</a:t>
            </a:r>
            <a:endParaRPr dirty="0"/>
          </a:p>
          <a:p>
            <a:pPr marL="457200" lvl="0" indent="-361950" algn="l" rtl="0">
              <a:lnSpc>
                <a:spcPct val="100000"/>
              </a:lnSpc>
              <a:spcBef>
                <a:spcPts val="420"/>
              </a:spcBef>
              <a:spcAft>
                <a:spcPts val="0"/>
              </a:spcAft>
              <a:buSzPct val="108108"/>
              <a:buNone/>
            </a:pPr>
            <a:r>
              <a:rPr lang="en-US" dirty="0"/>
              <a:t>// declare, allocate, and initialize Box objects</a:t>
            </a:r>
            <a:endParaRPr dirty="0"/>
          </a:p>
          <a:p>
            <a:pPr marL="457200" lvl="0" indent="-361950" algn="l" rtl="0">
              <a:lnSpc>
                <a:spcPct val="100000"/>
              </a:lnSpc>
              <a:spcBef>
                <a:spcPts val="420"/>
              </a:spcBef>
              <a:spcAft>
                <a:spcPts val="0"/>
              </a:spcAft>
              <a:buSzPct val="108108"/>
              <a:buNone/>
            </a:pPr>
            <a:r>
              <a:rPr lang="en-US" dirty="0"/>
              <a:t>Box mybox1 = new Box();</a:t>
            </a:r>
            <a:endParaRPr dirty="0"/>
          </a:p>
          <a:p>
            <a:pPr marL="457200" lvl="0" indent="-361950" algn="l" rtl="0">
              <a:lnSpc>
                <a:spcPct val="100000"/>
              </a:lnSpc>
              <a:spcBef>
                <a:spcPts val="420"/>
              </a:spcBef>
              <a:spcAft>
                <a:spcPts val="0"/>
              </a:spcAft>
              <a:buSzPct val="108108"/>
              <a:buNone/>
            </a:pPr>
            <a:r>
              <a:rPr lang="en-US" dirty="0"/>
              <a:t>Box mybox2 = new Box();</a:t>
            </a:r>
            <a:endParaRPr dirty="0"/>
          </a:p>
          <a:p>
            <a:pPr marL="457200" lvl="0" indent="-361950" algn="l" rtl="0">
              <a:lnSpc>
                <a:spcPct val="100000"/>
              </a:lnSpc>
              <a:spcBef>
                <a:spcPts val="420"/>
              </a:spcBef>
              <a:spcAft>
                <a:spcPts val="0"/>
              </a:spcAft>
              <a:buSzPct val="108108"/>
              <a:buNone/>
            </a:pPr>
            <a:r>
              <a:rPr lang="en-US" dirty="0"/>
              <a:t>double vol;</a:t>
            </a:r>
            <a:endParaRPr dirty="0"/>
          </a:p>
          <a:p>
            <a:pPr marL="457200" lvl="0" indent="-361950" algn="l" rtl="0">
              <a:lnSpc>
                <a:spcPct val="100000"/>
              </a:lnSpc>
              <a:spcBef>
                <a:spcPts val="420"/>
              </a:spcBef>
              <a:spcAft>
                <a:spcPts val="0"/>
              </a:spcAft>
              <a:buSzPct val="108108"/>
              <a:buNone/>
            </a:pPr>
            <a:r>
              <a:rPr lang="en-US" dirty="0"/>
              <a:t>// get volume of first box</a:t>
            </a:r>
            <a:endParaRPr dirty="0"/>
          </a:p>
          <a:p>
            <a:pPr marL="457200" lvl="0" indent="-361950" algn="l" rtl="0">
              <a:lnSpc>
                <a:spcPct val="100000"/>
              </a:lnSpc>
              <a:spcBef>
                <a:spcPts val="420"/>
              </a:spcBef>
              <a:spcAft>
                <a:spcPts val="0"/>
              </a:spcAft>
              <a:buSzPct val="108108"/>
              <a:buNone/>
            </a:pPr>
            <a:r>
              <a:rPr lang="en-US" dirty="0"/>
              <a:t>vol = mybox1.volume();</a:t>
            </a:r>
            <a:endParaRPr dirty="0"/>
          </a:p>
          <a:p>
            <a:pPr marL="457200" lvl="0" indent="-361950" algn="l" rtl="0">
              <a:lnSpc>
                <a:spcPct val="100000"/>
              </a:lnSpc>
              <a:spcBef>
                <a:spcPts val="420"/>
              </a:spcBef>
              <a:spcAft>
                <a:spcPts val="0"/>
              </a:spcAft>
              <a:buSzPct val="108108"/>
              <a:buNone/>
            </a:pPr>
            <a:r>
              <a:rPr lang="en-US" dirty="0" err="1"/>
              <a:t>System.out.println</a:t>
            </a:r>
            <a:r>
              <a:rPr lang="en-US" dirty="0"/>
              <a:t>("Volume is " + vol);</a:t>
            </a:r>
            <a:endParaRPr dirty="0"/>
          </a:p>
          <a:p>
            <a:pPr marL="457200" lvl="0" indent="-361950" algn="l" rtl="0">
              <a:lnSpc>
                <a:spcPct val="100000"/>
              </a:lnSpc>
              <a:spcBef>
                <a:spcPts val="420"/>
              </a:spcBef>
              <a:spcAft>
                <a:spcPts val="0"/>
              </a:spcAft>
              <a:buSzPct val="108108"/>
              <a:buNone/>
            </a:pPr>
            <a:r>
              <a:rPr lang="en-US" dirty="0"/>
              <a:t>// get volume of second box</a:t>
            </a:r>
            <a:endParaRPr dirty="0"/>
          </a:p>
          <a:p>
            <a:pPr marL="457200" lvl="0" indent="-361950" algn="l" rtl="0">
              <a:lnSpc>
                <a:spcPct val="100000"/>
              </a:lnSpc>
              <a:spcBef>
                <a:spcPts val="420"/>
              </a:spcBef>
              <a:spcAft>
                <a:spcPts val="0"/>
              </a:spcAft>
              <a:buSzPct val="108108"/>
              <a:buNone/>
            </a:pPr>
            <a:r>
              <a:rPr lang="en-US" dirty="0"/>
              <a:t>vol = mybox2.volume();</a:t>
            </a:r>
            <a:endParaRPr dirty="0"/>
          </a:p>
          <a:p>
            <a:pPr marL="457200" lvl="0" indent="-361950" algn="l" rtl="0">
              <a:lnSpc>
                <a:spcPct val="100000"/>
              </a:lnSpc>
              <a:spcBef>
                <a:spcPts val="420"/>
              </a:spcBef>
              <a:spcAft>
                <a:spcPts val="0"/>
              </a:spcAft>
              <a:buSzPct val="108108"/>
              <a:buNone/>
            </a:pPr>
            <a:r>
              <a:rPr lang="en-US" dirty="0" err="1"/>
              <a:t>System.out.println</a:t>
            </a:r>
            <a:r>
              <a:rPr lang="en-US" dirty="0"/>
              <a:t>("Volume is " + vol);</a:t>
            </a:r>
            <a:endParaRPr dirty="0"/>
          </a:p>
          <a:p>
            <a:pPr marL="457200" lvl="0" indent="-361950" algn="l" rtl="0">
              <a:lnSpc>
                <a:spcPct val="100000"/>
              </a:lnSpc>
              <a:spcBef>
                <a:spcPts val="420"/>
              </a:spcBef>
              <a:spcAft>
                <a:spcPts val="0"/>
              </a:spcAft>
              <a:buSzPct val="108108"/>
              <a:buNone/>
            </a:pPr>
            <a:r>
              <a:rPr lang="en-US" dirty="0"/>
              <a:t>}</a:t>
            </a:r>
            <a:endParaRPr dirty="0"/>
          </a:p>
          <a:p>
            <a:pPr marL="457200" lvl="0" indent="-361950" algn="l" rtl="0">
              <a:lnSpc>
                <a:spcPct val="100000"/>
              </a:lnSpc>
              <a:spcBef>
                <a:spcPts val="420"/>
              </a:spcBef>
              <a:spcAft>
                <a:spcPts val="0"/>
              </a:spcAft>
              <a:buSzPct val="108108"/>
              <a:buNone/>
            </a:pPr>
            <a:r>
              <a:rPr lang="en-US" dirty="0"/>
              <a:t>}</a:t>
            </a:r>
          </a:p>
          <a:p>
            <a:pPr marL="457200" lvl="0" indent="-361950" algn="l" rtl="0">
              <a:lnSpc>
                <a:spcPct val="100000"/>
              </a:lnSpc>
              <a:spcBef>
                <a:spcPts val="420"/>
              </a:spcBef>
              <a:spcAft>
                <a:spcPts val="0"/>
              </a:spcAft>
              <a:buSzPct val="108108"/>
              <a:buNone/>
            </a:pPr>
            <a:endParaRPr dirty="0"/>
          </a:p>
        </p:txBody>
      </p:sp>
      <p:sp>
        <p:nvSpPr>
          <p:cNvPr id="246" name="Google Shape;246;p1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47" name="Google Shape;247;p1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457202" y="274638"/>
            <a:ext cx="8229601" cy="58349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Introducing Methods</a:t>
            </a:r>
            <a:endParaRPr/>
          </a:p>
        </p:txBody>
      </p:sp>
      <p:sp>
        <p:nvSpPr>
          <p:cNvPr id="253" name="Google Shape;253;p1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This is the general form of a method:</a:t>
            </a:r>
            <a:endParaRPr/>
          </a:p>
          <a:p>
            <a:pPr marL="457200" lvl="0" indent="-342900" algn="l" rtl="0">
              <a:lnSpc>
                <a:spcPct val="100000"/>
              </a:lnSpc>
              <a:spcBef>
                <a:spcPts val="360"/>
              </a:spcBef>
              <a:spcAft>
                <a:spcPts val="0"/>
              </a:spcAft>
              <a:buSzPts val="1800"/>
              <a:buNone/>
            </a:pPr>
            <a:r>
              <a:rPr lang="en-US" i="1"/>
              <a:t>type name(parameter-list) {</a:t>
            </a:r>
            <a:endParaRPr/>
          </a:p>
          <a:p>
            <a:pPr marL="457200" lvl="0" indent="-342900" algn="l" rtl="0">
              <a:lnSpc>
                <a:spcPct val="100000"/>
              </a:lnSpc>
              <a:spcBef>
                <a:spcPts val="360"/>
              </a:spcBef>
              <a:spcAft>
                <a:spcPts val="0"/>
              </a:spcAft>
              <a:buSzPts val="1800"/>
              <a:buNone/>
            </a:pPr>
            <a:r>
              <a:rPr lang="en-US"/>
              <a:t>// body of method</a:t>
            </a:r>
            <a:endParaRPr/>
          </a:p>
          <a:p>
            <a:pPr marL="457200" lvl="0" indent="-342900" algn="l" rtl="0">
              <a:lnSpc>
                <a:spcPct val="100000"/>
              </a:lnSpc>
              <a:spcBef>
                <a:spcPts val="360"/>
              </a:spcBef>
              <a:spcAft>
                <a:spcPts val="0"/>
              </a:spcAft>
              <a:buSzPts val="1800"/>
              <a:buNone/>
            </a:pPr>
            <a:r>
              <a:rPr lang="en-US"/>
              <a:t>}</a:t>
            </a:r>
            <a:endParaRPr/>
          </a:p>
        </p:txBody>
      </p:sp>
      <p:sp>
        <p:nvSpPr>
          <p:cNvPr id="254" name="Google Shape;254;p1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55" name="Google Shape;255;p1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Introduction to Access Control</a:t>
            </a:r>
            <a:endParaRPr/>
          </a:p>
        </p:txBody>
      </p:sp>
      <p:sp>
        <p:nvSpPr>
          <p:cNvPr id="261" name="Google Shape;261;p1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10000"/>
          </a:bodyPr>
          <a:lstStyle/>
          <a:p>
            <a:pPr marL="457200" lvl="0" indent="-342899" algn="l" rtl="0">
              <a:lnSpc>
                <a:spcPct val="100000"/>
              </a:lnSpc>
              <a:spcBef>
                <a:spcPts val="360"/>
              </a:spcBef>
              <a:spcAft>
                <a:spcPts val="0"/>
              </a:spcAft>
              <a:buClr>
                <a:schemeClr val="dk1"/>
              </a:buClr>
              <a:buSzPct val="81081"/>
              <a:buChar char="•"/>
            </a:pPr>
            <a:r>
              <a:rPr lang="en-US"/>
              <a:t>Encapsulation provides important attribute: </a:t>
            </a:r>
            <a:r>
              <a:rPr lang="en-US" i="1"/>
              <a:t>access control</a:t>
            </a:r>
            <a:endParaRPr/>
          </a:p>
          <a:p>
            <a:pPr marL="457200" lvl="0" indent="-228600" algn="l" rtl="0">
              <a:lnSpc>
                <a:spcPct val="100000"/>
              </a:lnSpc>
              <a:spcBef>
                <a:spcPts val="360"/>
              </a:spcBef>
              <a:spcAft>
                <a:spcPts val="0"/>
              </a:spcAft>
              <a:buClr>
                <a:schemeClr val="dk1"/>
              </a:buClr>
              <a:buSzPct val="81081"/>
              <a:buNone/>
            </a:pPr>
            <a:endParaRPr i="1"/>
          </a:p>
          <a:p>
            <a:pPr marL="457200" lvl="0" indent="-342899" algn="l" rtl="0">
              <a:lnSpc>
                <a:spcPct val="100000"/>
              </a:lnSpc>
              <a:spcBef>
                <a:spcPts val="360"/>
              </a:spcBef>
              <a:spcAft>
                <a:spcPts val="0"/>
              </a:spcAft>
              <a:buClr>
                <a:schemeClr val="dk1"/>
              </a:buClr>
              <a:buSzPct val="81081"/>
              <a:buChar char="•"/>
            </a:pPr>
            <a:r>
              <a:rPr lang="en-US"/>
              <a:t>Through encapsulation, you can control what parts of a program can access the members of a class. </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a:t>By controlling access, you can prevent misuse. For example, allowing access to data only through a well defined set of methods, you can prevent the misuse of that data.</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a:t>How a member can be accessed is determined by the </a:t>
            </a:r>
            <a:r>
              <a:rPr lang="en-US" i="1"/>
              <a:t>access specifier that modifies its </a:t>
            </a:r>
            <a:r>
              <a:rPr lang="en-US"/>
              <a:t>declaration. </a:t>
            </a:r>
            <a:endParaRPr/>
          </a:p>
          <a:p>
            <a:pPr marL="457200" lvl="0" indent="-228600" algn="l" rtl="0">
              <a:lnSpc>
                <a:spcPct val="100000"/>
              </a:lnSpc>
              <a:spcBef>
                <a:spcPts val="360"/>
              </a:spcBef>
              <a:spcAft>
                <a:spcPts val="0"/>
              </a:spcAft>
              <a:buClr>
                <a:schemeClr val="dk1"/>
              </a:buClr>
              <a:buSzPct val="81081"/>
              <a:buNone/>
            </a:pPr>
            <a:endParaRPr/>
          </a:p>
          <a:p>
            <a:pPr marL="457200" lvl="0" indent="-342899" algn="l" rtl="0">
              <a:lnSpc>
                <a:spcPct val="100000"/>
              </a:lnSpc>
              <a:spcBef>
                <a:spcPts val="360"/>
              </a:spcBef>
              <a:spcAft>
                <a:spcPts val="0"/>
              </a:spcAft>
              <a:buClr>
                <a:schemeClr val="dk1"/>
              </a:buClr>
              <a:buSzPct val="81081"/>
              <a:buChar char="•"/>
            </a:pPr>
            <a:r>
              <a:rPr lang="en-US"/>
              <a:t>Java supplies a rich set of access specifiers.</a:t>
            </a:r>
            <a:endParaRPr/>
          </a:p>
        </p:txBody>
      </p:sp>
      <p:sp>
        <p:nvSpPr>
          <p:cNvPr id="262" name="Google Shape;262;p1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63" name="Google Shape;263;p1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269" name="Google Shape;269;p20"/>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Java’s access specifiers are </a:t>
            </a:r>
            <a:r>
              <a:rPr lang="en-US" b="1"/>
              <a:t>public, private, and protected.</a:t>
            </a:r>
            <a:endParaRPr/>
          </a:p>
          <a:p>
            <a:pPr marL="457200" lvl="0" indent="-228600" algn="l" rtl="0">
              <a:lnSpc>
                <a:spcPct val="100000"/>
              </a:lnSpc>
              <a:spcBef>
                <a:spcPts val="360"/>
              </a:spcBef>
              <a:spcAft>
                <a:spcPts val="0"/>
              </a:spcAft>
              <a:buClr>
                <a:schemeClr val="dk1"/>
              </a:buClr>
              <a:buSzPts val="1800"/>
              <a:buNone/>
            </a:pPr>
            <a:endParaRPr b="1"/>
          </a:p>
          <a:p>
            <a:pPr marL="457200" lvl="0" indent="-342900" algn="l" rtl="0">
              <a:lnSpc>
                <a:spcPct val="100000"/>
              </a:lnSpc>
              <a:spcBef>
                <a:spcPts val="360"/>
              </a:spcBef>
              <a:spcAft>
                <a:spcPts val="0"/>
              </a:spcAft>
              <a:buClr>
                <a:schemeClr val="dk1"/>
              </a:buClr>
              <a:buSzPts val="1800"/>
              <a:buChar char="•"/>
            </a:pPr>
            <a:r>
              <a:rPr lang="en-US" b="1"/>
              <a:t>Java also defines a default </a:t>
            </a:r>
            <a:r>
              <a:rPr lang="en-US"/>
              <a:t>access level. When no access specifier is used, then by </a:t>
            </a:r>
            <a:r>
              <a:rPr lang="en-US" b="1"/>
              <a:t>default </a:t>
            </a:r>
            <a:r>
              <a:rPr lang="en-US"/>
              <a:t>the </a:t>
            </a:r>
            <a:r>
              <a:rPr lang="en-US" b="1"/>
              <a:t>member of a class is public </a:t>
            </a:r>
            <a:r>
              <a:rPr lang="en-US"/>
              <a:t>within its own package, but cannot be accessed outside of its package.</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b="1"/>
              <a:t>Protected applies only when inheritance is involved. </a:t>
            </a:r>
            <a:endParaRPr/>
          </a:p>
          <a:p>
            <a:pPr marL="457200" lvl="0" indent="-228600" algn="l" rtl="0">
              <a:lnSpc>
                <a:spcPct val="100000"/>
              </a:lnSpc>
              <a:spcBef>
                <a:spcPts val="360"/>
              </a:spcBef>
              <a:spcAft>
                <a:spcPts val="0"/>
              </a:spcAft>
              <a:buClr>
                <a:schemeClr val="dk1"/>
              </a:buClr>
              <a:buSzPts val="1800"/>
              <a:buNone/>
            </a:pPr>
            <a:endParaRPr b="1"/>
          </a:p>
          <a:p>
            <a:pPr marL="457200" lvl="0" indent="-342900" algn="l" rtl="0">
              <a:lnSpc>
                <a:spcPct val="100000"/>
              </a:lnSpc>
              <a:spcBef>
                <a:spcPts val="360"/>
              </a:spcBef>
              <a:spcAft>
                <a:spcPts val="0"/>
              </a:spcAft>
              <a:buClr>
                <a:schemeClr val="dk1"/>
              </a:buClr>
              <a:buSzPts val="1800"/>
              <a:buChar char="•"/>
            </a:pPr>
            <a:r>
              <a:rPr lang="en-US" b="1"/>
              <a:t>The other access specifiers </a:t>
            </a:r>
            <a:r>
              <a:rPr lang="en-US"/>
              <a:t>are described next.</a:t>
            </a:r>
            <a:endParaRPr/>
          </a:p>
        </p:txBody>
      </p:sp>
      <p:sp>
        <p:nvSpPr>
          <p:cNvPr id="270" name="Google Shape;270;p2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71" name="Google Shape;271;p2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417237" y="646626"/>
            <a:ext cx="8229601" cy="59755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11111"/>
              <a:buFont typeface="Calibri"/>
              <a:buNone/>
            </a:pPr>
            <a:r>
              <a:rPr lang="en-US"/>
              <a:t>Program to demonstrate the difference between</a:t>
            </a:r>
            <a:br>
              <a:rPr lang="en-US"/>
            </a:br>
            <a:r>
              <a:rPr lang="en-US"/>
              <a:t>public and private</a:t>
            </a:r>
            <a:br>
              <a:rPr lang="en-US"/>
            </a:br>
            <a:endParaRPr/>
          </a:p>
        </p:txBody>
      </p:sp>
      <p:sp>
        <p:nvSpPr>
          <p:cNvPr id="277" name="Google Shape;277;p21"/>
          <p:cNvSpPr txBox="1">
            <a:spLocks noGrp="1"/>
          </p:cNvSpPr>
          <p:nvPr>
            <p:ph type="body" idx="2"/>
          </p:nvPr>
        </p:nvSpPr>
        <p:spPr>
          <a:xfrm>
            <a:off x="246188" y="1308294"/>
            <a:ext cx="4040188" cy="5176911"/>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SzPts val="1800"/>
              <a:buNone/>
            </a:pPr>
            <a:r>
              <a:rPr lang="en-US" dirty="0"/>
              <a:t>/* This program demonstrates the difference between public and private.</a:t>
            </a:r>
            <a:endParaRPr dirty="0"/>
          </a:p>
          <a:p>
            <a:pPr marL="457200" lvl="0" indent="-342900" algn="l" rtl="0">
              <a:lnSpc>
                <a:spcPct val="100000"/>
              </a:lnSpc>
              <a:spcBef>
                <a:spcPts val="360"/>
              </a:spcBef>
              <a:spcAft>
                <a:spcPts val="0"/>
              </a:spcAft>
              <a:buSzPts val="1800"/>
              <a:buNone/>
            </a:pPr>
            <a:r>
              <a:rPr lang="en-US" dirty="0"/>
              <a:t>*/</a:t>
            </a:r>
            <a:endParaRPr dirty="0"/>
          </a:p>
          <a:p>
            <a:pPr marL="457200" lvl="0" indent="-342900" algn="l" rtl="0">
              <a:lnSpc>
                <a:spcPct val="100000"/>
              </a:lnSpc>
              <a:spcBef>
                <a:spcPts val="360"/>
              </a:spcBef>
              <a:spcAft>
                <a:spcPts val="0"/>
              </a:spcAft>
              <a:buSzPts val="1800"/>
              <a:buNone/>
            </a:pPr>
            <a:r>
              <a:rPr lang="en-US" dirty="0"/>
              <a:t>class Test {</a:t>
            </a:r>
            <a:endParaRPr dirty="0"/>
          </a:p>
          <a:p>
            <a:pPr marL="457200" lvl="0" indent="-342900" algn="l" rtl="0">
              <a:lnSpc>
                <a:spcPct val="100000"/>
              </a:lnSpc>
              <a:spcBef>
                <a:spcPts val="360"/>
              </a:spcBef>
              <a:spcAft>
                <a:spcPts val="0"/>
              </a:spcAft>
              <a:buSzPts val="1800"/>
              <a:buNone/>
            </a:pPr>
            <a:r>
              <a:rPr lang="en-US" dirty="0"/>
              <a:t>  int a; // default access</a:t>
            </a:r>
            <a:endParaRPr dirty="0"/>
          </a:p>
          <a:p>
            <a:pPr marL="457200" lvl="0" indent="-342900" algn="l" rtl="0">
              <a:lnSpc>
                <a:spcPct val="100000"/>
              </a:lnSpc>
              <a:spcBef>
                <a:spcPts val="360"/>
              </a:spcBef>
              <a:spcAft>
                <a:spcPts val="0"/>
              </a:spcAft>
              <a:buSzPts val="1800"/>
              <a:buNone/>
            </a:pPr>
            <a:r>
              <a:rPr lang="en-US" dirty="0"/>
              <a:t>  public int b; // public access</a:t>
            </a:r>
            <a:endParaRPr dirty="0"/>
          </a:p>
          <a:p>
            <a:pPr marL="457200" lvl="0" indent="-342900" algn="l" rtl="0">
              <a:lnSpc>
                <a:spcPct val="100000"/>
              </a:lnSpc>
              <a:spcBef>
                <a:spcPts val="360"/>
              </a:spcBef>
              <a:spcAft>
                <a:spcPts val="0"/>
              </a:spcAft>
              <a:buSzPts val="1800"/>
              <a:buNone/>
            </a:pPr>
            <a:r>
              <a:rPr lang="en-US" dirty="0"/>
              <a:t>  private int c; // private access</a:t>
            </a:r>
            <a:endParaRPr dirty="0"/>
          </a:p>
          <a:p>
            <a:pPr marL="457200" lvl="0" indent="-342900" algn="l" rtl="0">
              <a:lnSpc>
                <a:spcPct val="100000"/>
              </a:lnSpc>
              <a:spcBef>
                <a:spcPts val="360"/>
              </a:spcBef>
              <a:spcAft>
                <a:spcPts val="0"/>
              </a:spcAft>
              <a:buSzPts val="1800"/>
              <a:buNone/>
            </a:pPr>
            <a:r>
              <a:rPr lang="en-US" dirty="0"/>
              <a:t>  // methods to access c</a:t>
            </a:r>
            <a:endParaRPr dirty="0"/>
          </a:p>
          <a:p>
            <a:pPr marL="457200" lvl="0" indent="-342900" algn="l" rtl="0">
              <a:lnSpc>
                <a:spcPct val="100000"/>
              </a:lnSpc>
              <a:spcBef>
                <a:spcPts val="360"/>
              </a:spcBef>
              <a:spcAft>
                <a:spcPts val="0"/>
              </a:spcAft>
              <a:buSzPts val="1800"/>
              <a:buNone/>
            </a:pPr>
            <a:r>
              <a:rPr lang="en-US" dirty="0"/>
              <a:t> void </a:t>
            </a:r>
            <a:r>
              <a:rPr lang="en-US" dirty="0" err="1"/>
              <a:t>setc</a:t>
            </a:r>
            <a:r>
              <a:rPr lang="en-US" dirty="0"/>
              <a:t>(int </a:t>
            </a:r>
            <a:r>
              <a:rPr lang="en-US" dirty="0" err="1"/>
              <a:t>i</a:t>
            </a:r>
            <a:r>
              <a:rPr lang="en-US" dirty="0"/>
              <a:t>) { // set c's value</a:t>
            </a:r>
            <a:endParaRPr dirty="0"/>
          </a:p>
          <a:p>
            <a:pPr marL="457200" lvl="0" indent="-342900" algn="l" rtl="0">
              <a:lnSpc>
                <a:spcPct val="100000"/>
              </a:lnSpc>
              <a:spcBef>
                <a:spcPts val="360"/>
              </a:spcBef>
              <a:spcAft>
                <a:spcPts val="0"/>
              </a:spcAft>
              <a:buSzPts val="1800"/>
              <a:buNone/>
            </a:pPr>
            <a:r>
              <a:rPr lang="en-US" dirty="0"/>
              <a:t>    c = </a:t>
            </a:r>
            <a:r>
              <a:rPr lang="en-US" dirty="0" err="1"/>
              <a:t>i</a:t>
            </a:r>
            <a:r>
              <a:rPr lang="en-US" dirty="0"/>
              <a:t>;</a:t>
            </a:r>
            <a:endParaRPr dirty="0"/>
          </a:p>
          <a:p>
            <a:pPr marL="457200" lvl="0" indent="-342900" algn="l" rtl="0">
              <a:lnSpc>
                <a:spcPct val="100000"/>
              </a:lnSpc>
              <a:spcBef>
                <a:spcPts val="360"/>
              </a:spcBef>
              <a:spcAft>
                <a:spcPts val="0"/>
              </a:spcAft>
              <a:buSzPts val="1800"/>
              <a:buNone/>
            </a:pPr>
            <a:r>
              <a:rPr lang="en-US" dirty="0"/>
              <a:t>}</a:t>
            </a:r>
            <a:endParaRPr dirty="0"/>
          </a:p>
          <a:p>
            <a:pPr marL="457200" lvl="0" indent="-342900" algn="l" rtl="0">
              <a:lnSpc>
                <a:spcPct val="100000"/>
              </a:lnSpc>
              <a:spcBef>
                <a:spcPts val="360"/>
              </a:spcBef>
              <a:spcAft>
                <a:spcPts val="0"/>
              </a:spcAft>
              <a:buSzPts val="1800"/>
              <a:buNone/>
            </a:pPr>
            <a:r>
              <a:rPr lang="en-US" dirty="0"/>
              <a:t>int </a:t>
            </a:r>
            <a:r>
              <a:rPr lang="en-US" dirty="0" err="1"/>
              <a:t>getc</a:t>
            </a:r>
            <a:r>
              <a:rPr lang="en-US" dirty="0"/>
              <a:t>() { // get c's value</a:t>
            </a:r>
            <a:endParaRPr dirty="0"/>
          </a:p>
          <a:p>
            <a:pPr marL="457200" lvl="0" indent="-342900" algn="l" rtl="0">
              <a:lnSpc>
                <a:spcPct val="100000"/>
              </a:lnSpc>
              <a:spcBef>
                <a:spcPts val="360"/>
              </a:spcBef>
              <a:spcAft>
                <a:spcPts val="0"/>
              </a:spcAft>
              <a:buSzPts val="1800"/>
              <a:buNone/>
            </a:pPr>
            <a:r>
              <a:rPr lang="en-US" dirty="0"/>
              <a:t>   return c;</a:t>
            </a:r>
            <a:endParaRPr dirty="0"/>
          </a:p>
          <a:p>
            <a:pPr marL="457200" lvl="0" indent="-342900" algn="l" rtl="0">
              <a:lnSpc>
                <a:spcPct val="100000"/>
              </a:lnSpc>
              <a:spcBef>
                <a:spcPts val="360"/>
              </a:spcBef>
              <a:spcAft>
                <a:spcPts val="0"/>
              </a:spcAft>
              <a:buSzPts val="1800"/>
              <a:buNone/>
            </a:pPr>
            <a:r>
              <a:rPr lang="en-US" dirty="0"/>
              <a:t>}</a:t>
            </a:r>
            <a:endParaRPr dirty="0"/>
          </a:p>
          <a:p>
            <a:pPr marL="457200" lvl="0" indent="-342900" algn="l" rtl="0">
              <a:lnSpc>
                <a:spcPct val="100000"/>
              </a:lnSpc>
              <a:spcBef>
                <a:spcPts val="360"/>
              </a:spcBef>
              <a:spcAft>
                <a:spcPts val="0"/>
              </a:spcAft>
              <a:buSzPts val="1800"/>
              <a:buNone/>
            </a:pPr>
            <a:r>
              <a:rPr lang="en-US" dirty="0"/>
              <a:t>}</a:t>
            </a:r>
            <a:endParaRPr dirty="0"/>
          </a:p>
          <a:p>
            <a:pPr marL="457200" lvl="0" indent="-342900" algn="l" rtl="0">
              <a:lnSpc>
                <a:spcPct val="100000"/>
              </a:lnSpc>
              <a:spcBef>
                <a:spcPts val="360"/>
              </a:spcBef>
              <a:spcAft>
                <a:spcPts val="0"/>
              </a:spcAft>
              <a:buSzPts val="1800"/>
              <a:buNone/>
            </a:pPr>
            <a:endParaRPr dirty="0"/>
          </a:p>
        </p:txBody>
      </p:sp>
      <p:sp>
        <p:nvSpPr>
          <p:cNvPr id="278" name="Google Shape;278;p21"/>
          <p:cNvSpPr txBox="1">
            <a:spLocks noGrp="1"/>
          </p:cNvSpPr>
          <p:nvPr>
            <p:ph type="body" idx="4"/>
          </p:nvPr>
        </p:nvSpPr>
        <p:spPr>
          <a:xfrm>
            <a:off x="4529797" y="1406769"/>
            <a:ext cx="4290646" cy="4951828"/>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dirty="0"/>
              <a:t>class </a:t>
            </a:r>
            <a:r>
              <a:rPr lang="en-US" dirty="0" err="1"/>
              <a:t>AccessTest</a:t>
            </a:r>
            <a:r>
              <a:rPr lang="en-US" dirty="0"/>
              <a:t> {</a:t>
            </a:r>
            <a:endParaRPr dirty="0"/>
          </a:p>
          <a:p>
            <a:pPr marL="457200" lvl="0" indent="-342900" algn="l" rtl="0">
              <a:lnSpc>
                <a:spcPct val="100000"/>
              </a:lnSpc>
              <a:spcBef>
                <a:spcPts val="360"/>
              </a:spcBef>
              <a:spcAft>
                <a:spcPts val="0"/>
              </a:spcAft>
              <a:buSzPts val="1800"/>
              <a:buNone/>
            </a:pPr>
            <a:r>
              <a:rPr lang="en-US" dirty="0"/>
              <a:t>public static void main(String </a:t>
            </a:r>
            <a:r>
              <a:rPr lang="en-US" dirty="0" err="1"/>
              <a:t>args</a:t>
            </a:r>
            <a:r>
              <a:rPr lang="en-US" dirty="0"/>
              <a:t>[]) {</a:t>
            </a:r>
            <a:endParaRPr dirty="0"/>
          </a:p>
          <a:p>
            <a:pPr marL="457200" lvl="0" indent="-342900" algn="l" rtl="0">
              <a:lnSpc>
                <a:spcPct val="100000"/>
              </a:lnSpc>
              <a:spcBef>
                <a:spcPts val="360"/>
              </a:spcBef>
              <a:spcAft>
                <a:spcPts val="0"/>
              </a:spcAft>
              <a:buSzPts val="1800"/>
              <a:buNone/>
            </a:pPr>
            <a:r>
              <a:rPr lang="en-US" dirty="0"/>
              <a:t>Test </a:t>
            </a:r>
            <a:r>
              <a:rPr lang="en-US" dirty="0" err="1"/>
              <a:t>ob</a:t>
            </a:r>
            <a:r>
              <a:rPr lang="en-US" dirty="0"/>
              <a:t> = new Test();</a:t>
            </a:r>
            <a:endParaRPr dirty="0"/>
          </a:p>
          <a:p>
            <a:pPr marL="457200" lvl="0" indent="-342900" algn="l" rtl="0">
              <a:lnSpc>
                <a:spcPct val="100000"/>
              </a:lnSpc>
              <a:spcBef>
                <a:spcPts val="360"/>
              </a:spcBef>
              <a:spcAft>
                <a:spcPts val="0"/>
              </a:spcAft>
              <a:buSzPts val="1800"/>
              <a:buNone/>
            </a:pPr>
            <a:r>
              <a:rPr lang="en-US" dirty="0"/>
              <a:t>// These are OK, a and b may be accessed directly</a:t>
            </a:r>
            <a:endParaRPr dirty="0"/>
          </a:p>
          <a:p>
            <a:pPr marL="457200" lvl="0" indent="-342900" algn="l" rtl="0">
              <a:lnSpc>
                <a:spcPct val="100000"/>
              </a:lnSpc>
              <a:spcBef>
                <a:spcPts val="360"/>
              </a:spcBef>
              <a:spcAft>
                <a:spcPts val="0"/>
              </a:spcAft>
              <a:buSzPts val="1800"/>
              <a:buNone/>
            </a:pPr>
            <a:r>
              <a:rPr lang="en-US" dirty="0" err="1"/>
              <a:t>ob.a</a:t>
            </a:r>
            <a:r>
              <a:rPr lang="en-US" dirty="0"/>
              <a:t> = 10;</a:t>
            </a:r>
            <a:endParaRPr dirty="0"/>
          </a:p>
          <a:p>
            <a:pPr marL="457200" lvl="0" indent="-342900" algn="l" rtl="0">
              <a:lnSpc>
                <a:spcPct val="100000"/>
              </a:lnSpc>
              <a:spcBef>
                <a:spcPts val="360"/>
              </a:spcBef>
              <a:spcAft>
                <a:spcPts val="0"/>
              </a:spcAft>
              <a:buSzPts val="1800"/>
              <a:buNone/>
            </a:pPr>
            <a:r>
              <a:rPr lang="en-US" dirty="0" err="1"/>
              <a:t>ob.b</a:t>
            </a:r>
            <a:r>
              <a:rPr lang="en-US" dirty="0"/>
              <a:t> = 20;</a:t>
            </a:r>
            <a:endParaRPr dirty="0"/>
          </a:p>
          <a:p>
            <a:pPr marL="457200" lvl="0" indent="-342900" algn="l" rtl="0">
              <a:lnSpc>
                <a:spcPct val="100000"/>
              </a:lnSpc>
              <a:spcBef>
                <a:spcPts val="360"/>
              </a:spcBef>
              <a:spcAft>
                <a:spcPts val="0"/>
              </a:spcAft>
              <a:buSzPts val="1800"/>
              <a:buNone/>
            </a:pPr>
            <a:r>
              <a:rPr lang="en-US" dirty="0"/>
              <a:t>// This is not OK and will cause an error</a:t>
            </a:r>
            <a:endParaRPr dirty="0"/>
          </a:p>
          <a:p>
            <a:pPr marL="457200" lvl="0" indent="-342900" algn="l" rtl="0">
              <a:lnSpc>
                <a:spcPct val="100000"/>
              </a:lnSpc>
              <a:spcBef>
                <a:spcPts val="360"/>
              </a:spcBef>
              <a:spcAft>
                <a:spcPts val="0"/>
              </a:spcAft>
              <a:buSzPts val="1800"/>
              <a:buNone/>
            </a:pPr>
            <a:r>
              <a:rPr lang="en-US" dirty="0"/>
              <a:t>// </a:t>
            </a:r>
            <a:r>
              <a:rPr lang="en-US" dirty="0" err="1"/>
              <a:t>ob.c</a:t>
            </a:r>
            <a:r>
              <a:rPr lang="en-US" dirty="0"/>
              <a:t> = 100;  // Error!</a:t>
            </a:r>
            <a:endParaRPr dirty="0"/>
          </a:p>
          <a:p>
            <a:pPr marL="457200" lvl="0" indent="-342900" algn="l" rtl="0">
              <a:lnSpc>
                <a:spcPct val="100000"/>
              </a:lnSpc>
              <a:spcBef>
                <a:spcPts val="360"/>
              </a:spcBef>
              <a:spcAft>
                <a:spcPts val="0"/>
              </a:spcAft>
              <a:buSzPts val="1800"/>
              <a:buNone/>
            </a:pPr>
            <a:r>
              <a:rPr lang="en-US" dirty="0"/>
              <a:t>// You must access c through its methods</a:t>
            </a:r>
            <a:endParaRPr dirty="0"/>
          </a:p>
          <a:p>
            <a:pPr marL="457200" lvl="0" indent="-342900" algn="l" rtl="0">
              <a:lnSpc>
                <a:spcPct val="100000"/>
              </a:lnSpc>
              <a:spcBef>
                <a:spcPts val="360"/>
              </a:spcBef>
              <a:spcAft>
                <a:spcPts val="0"/>
              </a:spcAft>
              <a:buSzPts val="1800"/>
              <a:buNone/>
            </a:pPr>
            <a:r>
              <a:rPr lang="en-US" dirty="0" err="1"/>
              <a:t>ob.setc</a:t>
            </a:r>
            <a:r>
              <a:rPr lang="en-US" dirty="0"/>
              <a:t>(100); // OK</a:t>
            </a:r>
            <a:endParaRPr dirty="0"/>
          </a:p>
          <a:p>
            <a:pPr marL="457200" lvl="0" indent="-342900" algn="l" rtl="0">
              <a:lnSpc>
                <a:spcPct val="100000"/>
              </a:lnSpc>
              <a:spcBef>
                <a:spcPts val="360"/>
              </a:spcBef>
              <a:spcAft>
                <a:spcPts val="0"/>
              </a:spcAft>
              <a:buSzPts val="1800"/>
              <a:buNone/>
            </a:pPr>
            <a:r>
              <a:rPr lang="en-US" dirty="0" err="1"/>
              <a:t>System.out.println</a:t>
            </a:r>
            <a:r>
              <a:rPr lang="en-US" dirty="0"/>
              <a:t>("a, b, and c: " + </a:t>
            </a:r>
            <a:r>
              <a:rPr lang="en-US" dirty="0" err="1"/>
              <a:t>ob.a</a:t>
            </a:r>
            <a:r>
              <a:rPr lang="en-US" dirty="0"/>
              <a:t> + " " + </a:t>
            </a:r>
            <a:r>
              <a:rPr lang="en-US" dirty="0" err="1"/>
              <a:t>ob.b</a:t>
            </a:r>
            <a:r>
              <a:rPr lang="en-US" dirty="0"/>
              <a:t> + " " + </a:t>
            </a:r>
            <a:r>
              <a:rPr lang="en-US" dirty="0" err="1"/>
              <a:t>ob.getc</a:t>
            </a:r>
            <a:r>
              <a:rPr lang="en-US" dirty="0"/>
              <a:t>());</a:t>
            </a:r>
            <a:endParaRPr dirty="0"/>
          </a:p>
          <a:p>
            <a:pPr marL="457200" lvl="0" indent="-342900" algn="l" rtl="0">
              <a:lnSpc>
                <a:spcPct val="100000"/>
              </a:lnSpc>
              <a:spcBef>
                <a:spcPts val="360"/>
              </a:spcBef>
              <a:spcAft>
                <a:spcPts val="0"/>
              </a:spcAft>
              <a:buSzPts val="1800"/>
              <a:buNone/>
            </a:pPr>
            <a:r>
              <a:rPr lang="en-US" dirty="0"/>
              <a:t>}</a:t>
            </a:r>
            <a:endParaRPr dirty="0"/>
          </a:p>
          <a:p>
            <a:pPr marL="457200" lvl="0" indent="-342900" algn="l" rtl="0">
              <a:lnSpc>
                <a:spcPct val="100000"/>
              </a:lnSpc>
              <a:spcBef>
                <a:spcPts val="360"/>
              </a:spcBef>
              <a:spcAft>
                <a:spcPts val="0"/>
              </a:spcAft>
              <a:buSzPts val="1800"/>
              <a:buNone/>
            </a:pPr>
            <a:r>
              <a:rPr lang="en-US" dirty="0"/>
              <a:t>}</a:t>
            </a:r>
            <a:endParaRPr dirty="0"/>
          </a:p>
        </p:txBody>
      </p:sp>
      <p:sp>
        <p:nvSpPr>
          <p:cNvPr id="279" name="Google Shape;279;p2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80" name="Google Shape;280;p2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457202" y="274638"/>
            <a:ext cx="8229601" cy="6397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t>Adding a Method to the Box Class</a:t>
            </a:r>
            <a:endParaRPr/>
          </a:p>
        </p:txBody>
      </p:sp>
      <p:sp>
        <p:nvSpPr>
          <p:cNvPr id="286" name="Google Shape;286;p22"/>
          <p:cNvSpPr txBox="1">
            <a:spLocks noGrp="1"/>
          </p:cNvSpPr>
          <p:nvPr>
            <p:ph type="body" idx="1"/>
          </p:nvPr>
        </p:nvSpPr>
        <p:spPr>
          <a:xfrm>
            <a:off x="551600" y="1528890"/>
            <a:ext cx="8229601" cy="4786527"/>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class Box {</a:t>
            </a:r>
            <a:endParaRPr/>
          </a:p>
          <a:p>
            <a:pPr marL="457200" lvl="0" indent="-342900" algn="l" rtl="0">
              <a:lnSpc>
                <a:spcPct val="100000"/>
              </a:lnSpc>
              <a:spcBef>
                <a:spcPts val="360"/>
              </a:spcBef>
              <a:spcAft>
                <a:spcPts val="0"/>
              </a:spcAft>
              <a:buSzPts val="1800"/>
              <a:buNone/>
            </a:pPr>
            <a:r>
              <a:rPr lang="en-US"/>
              <a:t>      double width;</a:t>
            </a:r>
            <a:endParaRPr/>
          </a:p>
          <a:p>
            <a:pPr marL="457200" lvl="0" indent="-342900" algn="l" rtl="0">
              <a:lnSpc>
                <a:spcPct val="100000"/>
              </a:lnSpc>
              <a:spcBef>
                <a:spcPts val="360"/>
              </a:spcBef>
              <a:spcAft>
                <a:spcPts val="0"/>
              </a:spcAft>
              <a:buSzPts val="1800"/>
              <a:buNone/>
            </a:pPr>
            <a:r>
              <a:rPr lang="en-US"/>
              <a:t>      double height;</a:t>
            </a:r>
            <a:endParaRPr/>
          </a:p>
          <a:p>
            <a:pPr marL="457200" lvl="0" indent="-342900" algn="l" rtl="0">
              <a:lnSpc>
                <a:spcPct val="100000"/>
              </a:lnSpc>
              <a:spcBef>
                <a:spcPts val="360"/>
              </a:spcBef>
              <a:spcAft>
                <a:spcPts val="0"/>
              </a:spcAft>
              <a:buSzPts val="1800"/>
              <a:buNone/>
            </a:pPr>
            <a:r>
              <a:rPr lang="en-US"/>
              <a:t>      double depth;</a:t>
            </a:r>
            <a:endParaRPr/>
          </a:p>
          <a:p>
            <a:pPr marL="457200" lvl="0" indent="-342900" algn="l" rtl="0">
              <a:lnSpc>
                <a:spcPct val="100000"/>
              </a:lnSpc>
              <a:spcBef>
                <a:spcPts val="360"/>
              </a:spcBef>
              <a:spcAft>
                <a:spcPts val="0"/>
              </a:spcAft>
              <a:buSzPts val="1800"/>
              <a:buNone/>
            </a:pPr>
            <a:r>
              <a:rPr lang="en-US"/>
              <a:t>      // display volume of a box</a:t>
            </a:r>
            <a:endParaRPr/>
          </a:p>
          <a:p>
            <a:pPr marL="457200" lvl="0" indent="-342900" algn="l" rtl="0">
              <a:lnSpc>
                <a:spcPct val="100000"/>
              </a:lnSpc>
              <a:spcBef>
                <a:spcPts val="360"/>
              </a:spcBef>
              <a:spcAft>
                <a:spcPts val="0"/>
              </a:spcAft>
              <a:buSzPts val="1800"/>
              <a:buNone/>
            </a:pPr>
            <a:r>
              <a:rPr lang="en-US"/>
              <a:t>     void volume() {</a:t>
            </a:r>
            <a:endParaRPr/>
          </a:p>
          <a:p>
            <a:pPr marL="457200" lvl="0" indent="-342900" algn="l" rtl="0">
              <a:lnSpc>
                <a:spcPct val="100000"/>
              </a:lnSpc>
              <a:spcBef>
                <a:spcPts val="360"/>
              </a:spcBef>
              <a:spcAft>
                <a:spcPts val="0"/>
              </a:spcAft>
              <a:buSzPts val="1800"/>
              <a:buNone/>
            </a:pPr>
            <a:r>
              <a:rPr lang="en-US"/>
              <a:t>           System.out.print("Volume is ");</a:t>
            </a:r>
            <a:endParaRPr/>
          </a:p>
          <a:p>
            <a:pPr marL="457200" lvl="0" indent="-342900" algn="l" rtl="0">
              <a:lnSpc>
                <a:spcPct val="100000"/>
              </a:lnSpc>
              <a:spcBef>
                <a:spcPts val="360"/>
              </a:spcBef>
              <a:spcAft>
                <a:spcPts val="0"/>
              </a:spcAft>
              <a:buSzPts val="1800"/>
              <a:buNone/>
            </a:pPr>
            <a:r>
              <a:rPr lang="en-US"/>
              <a:t>           System.out.println(width * height * depth);</a:t>
            </a:r>
            <a:endParaRPr/>
          </a:p>
          <a:p>
            <a:pPr marL="457200" lvl="0" indent="-342900" algn="l" rtl="0">
              <a:lnSpc>
                <a:spcPct val="100000"/>
              </a:lnSpc>
              <a:spcBef>
                <a:spcPts val="360"/>
              </a:spcBef>
              <a:spcAft>
                <a:spcPts val="0"/>
              </a:spcAft>
              <a:buSzPts val="1800"/>
              <a:buNone/>
            </a:pPr>
            <a:r>
              <a:rPr lang="en-US"/>
              <a:t>      }</a:t>
            </a:r>
            <a:endParaRPr/>
          </a:p>
          <a:p>
            <a:pPr marL="457200" lvl="0" indent="-342900" algn="l" rtl="0">
              <a:lnSpc>
                <a:spcPct val="100000"/>
              </a:lnSpc>
              <a:spcBef>
                <a:spcPts val="360"/>
              </a:spcBef>
              <a:spcAft>
                <a:spcPts val="0"/>
              </a:spcAft>
              <a:buSzPts val="1800"/>
              <a:buNone/>
            </a:pPr>
            <a:r>
              <a:rPr lang="en-US"/>
              <a:t>}</a:t>
            </a:r>
            <a:endParaRPr/>
          </a:p>
        </p:txBody>
      </p:sp>
      <p:sp>
        <p:nvSpPr>
          <p:cNvPr id="287" name="Google Shape;287;p2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88" name="Google Shape;288;p2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457202" y="274638"/>
            <a:ext cx="8229601" cy="3584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Adding a Method to the Box Class     contd..</a:t>
            </a:r>
            <a:endParaRPr/>
          </a:p>
        </p:txBody>
      </p:sp>
      <p:sp>
        <p:nvSpPr>
          <p:cNvPr id="294" name="Google Shape;294;p23"/>
          <p:cNvSpPr txBox="1">
            <a:spLocks noGrp="1"/>
          </p:cNvSpPr>
          <p:nvPr>
            <p:ph type="body" idx="1"/>
          </p:nvPr>
        </p:nvSpPr>
        <p:spPr>
          <a:xfrm>
            <a:off x="264136" y="1270082"/>
            <a:ext cx="7610622" cy="5915465"/>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00000"/>
              </a:lnSpc>
              <a:spcBef>
                <a:spcPts val="360"/>
              </a:spcBef>
              <a:spcAft>
                <a:spcPts val="0"/>
              </a:spcAft>
              <a:buSzPct val="88235"/>
              <a:buNone/>
            </a:pPr>
            <a:r>
              <a:rPr lang="en-US"/>
              <a:t>class BoxDemo3 {</a:t>
            </a:r>
            <a:endParaRPr/>
          </a:p>
          <a:p>
            <a:pPr marL="457200" lvl="0" indent="-342900" algn="l" rtl="0">
              <a:lnSpc>
                <a:spcPct val="100000"/>
              </a:lnSpc>
              <a:spcBef>
                <a:spcPts val="360"/>
              </a:spcBef>
              <a:spcAft>
                <a:spcPts val="0"/>
              </a:spcAft>
              <a:buSzPct val="88235"/>
              <a:buNone/>
            </a:pPr>
            <a:r>
              <a:rPr lang="en-US"/>
              <a:t>	public static void main(String args[]) {</a:t>
            </a:r>
            <a:endParaRPr/>
          </a:p>
          <a:p>
            <a:pPr marL="457200" lvl="0" indent="-342900" algn="l" rtl="0">
              <a:lnSpc>
                <a:spcPct val="100000"/>
              </a:lnSpc>
              <a:spcBef>
                <a:spcPts val="360"/>
              </a:spcBef>
              <a:spcAft>
                <a:spcPts val="0"/>
              </a:spcAft>
              <a:buSzPct val="88235"/>
              <a:buNone/>
            </a:pPr>
            <a:r>
              <a:rPr lang="en-US"/>
              <a:t>	Box mybox1 = new Box();</a:t>
            </a:r>
            <a:endParaRPr/>
          </a:p>
          <a:p>
            <a:pPr marL="457200" lvl="0" indent="-342900" algn="l" rtl="0">
              <a:lnSpc>
                <a:spcPct val="100000"/>
              </a:lnSpc>
              <a:spcBef>
                <a:spcPts val="360"/>
              </a:spcBef>
              <a:spcAft>
                <a:spcPts val="0"/>
              </a:spcAft>
              <a:buSzPct val="88235"/>
              <a:buNone/>
            </a:pPr>
            <a:r>
              <a:rPr lang="en-US"/>
              <a:t>	Box mybox2 = new Box();</a:t>
            </a:r>
            <a:endParaRPr/>
          </a:p>
          <a:p>
            <a:pPr marL="457200" lvl="0" indent="-342900" algn="l" rtl="0">
              <a:lnSpc>
                <a:spcPct val="100000"/>
              </a:lnSpc>
              <a:spcBef>
                <a:spcPts val="360"/>
              </a:spcBef>
              <a:spcAft>
                <a:spcPts val="0"/>
              </a:spcAft>
              <a:buSzPct val="88235"/>
              <a:buNone/>
            </a:pPr>
            <a:r>
              <a:rPr lang="en-US"/>
              <a:t>	// assign values to mybox1's instance variables</a:t>
            </a:r>
            <a:endParaRPr/>
          </a:p>
          <a:p>
            <a:pPr marL="457200" lvl="0" indent="-342900" algn="l" rtl="0">
              <a:lnSpc>
                <a:spcPct val="100000"/>
              </a:lnSpc>
              <a:spcBef>
                <a:spcPts val="360"/>
              </a:spcBef>
              <a:spcAft>
                <a:spcPts val="0"/>
              </a:spcAft>
              <a:buSzPct val="88235"/>
              <a:buNone/>
            </a:pPr>
            <a:r>
              <a:rPr lang="en-US"/>
              <a:t>	mybox1.width = 10;</a:t>
            </a:r>
            <a:endParaRPr/>
          </a:p>
          <a:p>
            <a:pPr marL="457200" lvl="0" indent="-342900" algn="l" rtl="0">
              <a:lnSpc>
                <a:spcPct val="100000"/>
              </a:lnSpc>
              <a:spcBef>
                <a:spcPts val="360"/>
              </a:spcBef>
              <a:spcAft>
                <a:spcPts val="0"/>
              </a:spcAft>
              <a:buSzPct val="88235"/>
              <a:buNone/>
            </a:pPr>
            <a:r>
              <a:rPr lang="en-US"/>
              <a:t>	mybox1.height = 20;</a:t>
            </a:r>
            <a:endParaRPr/>
          </a:p>
          <a:p>
            <a:pPr marL="457200" lvl="0" indent="-342900" algn="l" rtl="0">
              <a:lnSpc>
                <a:spcPct val="100000"/>
              </a:lnSpc>
              <a:spcBef>
                <a:spcPts val="360"/>
              </a:spcBef>
              <a:spcAft>
                <a:spcPts val="0"/>
              </a:spcAft>
              <a:buSzPct val="88235"/>
              <a:buNone/>
            </a:pPr>
            <a:r>
              <a:rPr lang="en-US"/>
              <a:t>	mybox1.depth = 15;</a:t>
            </a:r>
            <a:endParaRPr/>
          </a:p>
          <a:p>
            <a:pPr marL="457200" lvl="0" indent="-342900" algn="l" rtl="0">
              <a:lnSpc>
                <a:spcPct val="100000"/>
              </a:lnSpc>
              <a:spcBef>
                <a:spcPts val="360"/>
              </a:spcBef>
              <a:spcAft>
                <a:spcPts val="0"/>
              </a:spcAft>
              <a:buSzPct val="88235"/>
              <a:buNone/>
            </a:pPr>
            <a:r>
              <a:rPr lang="en-US"/>
              <a:t>	/* assign different values to mybox2's instance variables */</a:t>
            </a:r>
            <a:endParaRPr/>
          </a:p>
          <a:p>
            <a:pPr marL="457200" lvl="0" indent="-342900" algn="l" rtl="0">
              <a:lnSpc>
                <a:spcPct val="100000"/>
              </a:lnSpc>
              <a:spcBef>
                <a:spcPts val="360"/>
              </a:spcBef>
              <a:spcAft>
                <a:spcPts val="0"/>
              </a:spcAft>
              <a:buSzPct val="88235"/>
              <a:buNone/>
            </a:pPr>
            <a:r>
              <a:rPr lang="en-US"/>
              <a:t>	mybox2.width = 3;</a:t>
            </a:r>
            <a:endParaRPr/>
          </a:p>
          <a:p>
            <a:pPr marL="457200" lvl="0" indent="-342900" algn="l" rtl="0">
              <a:lnSpc>
                <a:spcPct val="100000"/>
              </a:lnSpc>
              <a:spcBef>
                <a:spcPts val="360"/>
              </a:spcBef>
              <a:spcAft>
                <a:spcPts val="0"/>
              </a:spcAft>
              <a:buSzPct val="88235"/>
              <a:buNone/>
            </a:pPr>
            <a:r>
              <a:rPr lang="en-US"/>
              <a:t>	mybox2.height = 6;</a:t>
            </a:r>
            <a:endParaRPr/>
          </a:p>
          <a:p>
            <a:pPr marL="457200" lvl="0" indent="-342900" algn="l" rtl="0">
              <a:lnSpc>
                <a:spcPct val="100000"/>
              </a:lnSpc>
              <a:spcBef>
                <a:spcPts val="360"/>
              </a:spcBef>
              <a:spcAft>
                <a:spcPts val="0"/>
              </a:spcAft>
              <a:buSzPct val="88235"/>
              <a:buNone/>
            </a:pPr>
            <a:r>
              <a:rPr lang="en-US"/>
              <a:t>	mybox2.depth = 9;</a:t>
            </a:r>
            <a:endParaRPr/>
          </a:p>
          <a:p>
            <a:pPr marL="457200" lvl="0" indent="-342900" algn="l" rtl="0">
              <a:lnSpc>
                <a:spcPct val="100000"/>
              </a:lnSpc>
              <a:spcBef>
                <a:spcPts val="360"/>
              </a:spcBef>
              <a:spcAft>
                <a:spcPts val="0"/>
              </a:spcAft>
              <a:buSzPct val="88235"/>
              <a:buNone/>
            </a:pPr>
            <a:r>
              <a:rPr lang="en-US"/>
              <a:t>	// display volume of first box</a:t>
            </a:r>
            <a:endParaRPr/>
          </a:p>
          <a:p>
            <a:pPr marL="457200" lvl="0" indent="-342900" algn="l" rtl="0">
              <a:lnSpc>
                <a:spcPct val="100000"/>
              </a:lnSpc>
              <a:spcBef>
                <a:spcPts val="360"/>
              </a:spcBef>
              <a:spcAft>
                <a:spcPts val="0"/>
              </a:spcAft>
              <a:buSzPct val="88235"/>
              <a:buNone/>
            </a:pPr>
            <a:r>
              <a:rPr lang="en-US"/>
              <a:t>	mybox1.volume();</a:t>
            </a:r>
            <a:endParaRPr/>
          </a:p>
          <a:p>
            <a:pPr marL="457200" lvl="0" indent="-342900" algn="l" rtl="0">
              <a:lnSpc>
                <a:spcPct val="100000"/>
              </a:lnSpc>
              <a:spcBef>
                <a:spcPts val="360"/>
              </a:spcBef>
              <a:spcAft>
                <a:spcPts val="0"/>
              </a:spcAft>
              <a:buSzPct val="88235"/>
              <a:buNone/>
            </a:pPr>
            <a:r>
              <a:rPr lang="en-US"/>
              <a:t>	// display volume of second box</a:t>
            </a:r>
            <a:endParaRPr/>
          </a:p>
          <a:p>
            <a:pPr marL="457200" lvl="0" indent="-342900" algn="l" rtl="0">
              <a:lnSpc>
                <a:spcPct val="100000"/>
              </a:lnSpc>
              <a:spcBef>
                <a:spcPts val="360"/>
              </a:spcBef>
              <a:spcAft>
                <a:spcPts val="0"/>
              </a:spcAft>
              <a:buSzPct val="88235"/>
              <a:buNone/>
            </a:pPr>
            <a:r>
              <a:rPr lang="en-US"/>
              <a:t>	mybox2.volume(); 	}  }</a:t>
            </a:r>
            <a:endParaRPr/>
          </a:p>
        </p:txBody>
      </p:sp>
      <p:sp>
        <p:nvSpPr>
          <p:cNvPr id="295" name="Google Shape;295;p2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296" name="Google Shape;296;p2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457202" y="274638"/>
            <a:ext cx="8229601" cy="4709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Returning a Value</a:t>
            </a:r>
            <a:endParaRPr/>
          </a:p>
        </p:txBody>
      </p:sp>
      <p:sp>
        <p:nvSpPr>
          <p:cNvPr id="302" name="Google Shape;302;p2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class Box {</a:t>
            </a:r>
            <a:endParaRPr/>
          </a:p>
          <a:p>
            <a:pPr marL="457200" lvl="0" indent="-342900" algn="l" rtl="0">
              <a:lnSpc>
                <a:spcPct val="100000"/>
              </a:lnSpc>
              <a:spcBef>
                <a:spcPts val="360"/>
              </a:spcBef>
              <a:spcAft>
                <a:spcPts val="0"/>
              </a:spcAft>
              <a:buSzPts val="1800"/>
              <a:buNone/>
            </a:pPr>
            <a:r>
              <a:rPr lang="en-US"/>
              <a:t>	double width;</a:t>
            </a:r>
            <a:endParaRPr/>
          </a:p>
          <a:p>
            <a:pPr marL="457200" lvl="0" indent="-342900" algn="l" rtl="0">
              <a:lnSpc>
                <a:spcPct val="100000"/>
              </a:lnSpc>
              <a:spcBef>
                <a:spcPts val="360"/>
              </a:spcBef>
              <a:spcAft>
                <a:spcPts val="0"/>
              </a:spcAft>
              <a:buSzPts val="1800"/>
              <a:buNone/>
            </a:pPr>
            <a:r>
              <a:rPr lang="en-US"/>
              <a:t>	double height;</a:t>
            </a:r>
            <a:endParaRPr/>
          </a:p>
          <a:p>
            <a:pPr marL="457200" lvl="0" indent="-342900" algn="l" rtl="0">
              <a:lnSpc>
                <a:spcPct val="100000"/>
              </a:lnSpc>
              <a:spcBef>
                <a:spcPts val="360"/>
              </a:spcBef>
              <a:spcAft>
                <a:spcPts val="0"/>
              </a:spcAft>
              <a:buSzPts val="1800"/>
              <a:buNone/>
            </a:pPr>
            <a:r>
              <a:rPr lang="en-US"/>
              <a:t>	double depth;</a:t>
            </a:r>
            <a:endParaRPr/>
          </a:p>
          <a:p>
            <a:pPr marL="457200" lvl="0" indent="-342900" algn="l" rtl="0">
              <a:lnSpc>
                <a:spcPct val="100000"/>
              </a:lnSpc>
              <a:spcBef>
                <a:spcPts val="360"/>
              </a:spcBef>
              <a:spcAft>
                <a:spcPts val="0"/>
              </a:spcAft>
              <a:buSzPts val="1800"/>
              <a:buNone/>
            </a:pPr>
            <a:r>
              <a:rPr lang="en-US"/>
              <a:t>	// compute and return volume</a:t>
            </a:r>
            <a:endParaRPr/>
          </a:p>
          <a:p>
            <a:pPr marL="457200" lvl="0" indent="-342900" algn="l" rtl="0">
              <a:lnSpc>
                <a:spcPct val="100000"/>
              </a:lnSpc>
              <a:spcBef>
                <a:spcPts val="360"/>
              </a:spcBef>
              <a:spcAft>
                <a:spcPts val="0"/>
              </a:spcAft>
              <a:buSzPts val="1800"/>
              <a:buNone/>
            </a:pPr>
            <a:r>
              <a:rPr lang="en-US"/>
              <a:t>	double volume() {</a:t>
            </a:r>
            <a:endParaRPr/>
          </a:p>
          <a:p>
            <a:pPr marL="457200" lvl="0" indent="-342900" algn="l" rtl="0">
              <a:lnSpc>
                <a:spcPct val="100000"/>
              </a:lnSpc>
              <a:spcBef>
                <a:spcPts val="360"/>
              </a:spcBef>
              <a:spcAft>
                <a:spcPts val="0"/>
              </a:spcAft>
              <a:buSzPts val="1800"/>
              <a:buNone/>
            </a:pPr>
            <a:r>
              <a:rPr lang="en-US"/>
              <a:t>	return width * height * depth;</a:t>
            </a:r>
            <a:endParaRPr/>
          </a:p>
          <a:p>
            <a:pPr marL="457200" lvl="0" indent="-342900" algn="l" rtl="0">
              <a:lnSpc>
                <a:spcPct val="100000"/>
              </a:lnSpc>
              <a:spcBef>
                <a:spcPts val="360"/>
              </a:spcBef>
              <a:spcAft>
                <a:spcPts val="0"/>
              </a:spcAft>
              <a:buSzPts val="1800"/>
              <a:buNone/>
            </a:pPr>
            <a:r>
              <a:rPr lang="en-US"/>
              <a:t>	}</a:t>
            </a:r>
            <a:endParaRPr/>
          </a:p>
          <a:p>
            <a:pPr marL="457200" lvl="0" indent="-342900" algn="l" rtl="0">
              <a:lnSpc>
                <a:spcPct val="100000"/>
              </a:lnSpc>
              <a:spcBef>
                <a:spcPts val="360"/>
              </a:spcBef>
              <a:spcAft>
                <a:spcPts val="0"/>
              </a:spcAft>
              <a:buSzPts val="1800"/>
              <a:buNone/>
            </a:pPr>
            <a:r>
              <a:rPr lang="en-US"/>
              <a:t>}</a:t>
            </a:r>
            <a:endParaRPr/>
          </a:p>
        </p:txBody>
      </p:sp>
      <p:sp>
        <p:nvSpPr>
          <p:cNvPr id="303" name="Google Shape;303;p2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04" name="Google Shape;304;p2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5"/>
          <p:cNvSpPr txBox="1">
            <a:spLocks noGrp="1"/>
          </p:cNvSpPr>
          <p:nvPr>
            <p:ph type="title"/>
          </p:nvPr>
        </p:nvSpPr>
        <p:spPr>
          <a:xfrm>
            <a:off x="457202" y="274638"/>
            <a:ext cx="8229601" cy="41467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Program example returning a Value</a:t>
            </a:r>
            <a:endParaRPr/>
          </a:p>
        </p:txBody>
      </p:sp>
      <p:sp>
        <p:nvSpPr>
          <p:cNvPr id="310" name="Google Shape;310;p25"/>
          <p:cNvSpPr txBox="1">
            <a:spLocks noGrp="1"/>
          </p:cNvSpPr>
          <p:nvPr>
            <p:ph type="body" idx="1"/>
          </p:nvPr>
        </p:nvSpPr>
        <p:spPr>
          <a:xfrm>
            <a:off x="1322363" y="998806"/>
            <a:ext cx="7364440" cy="5514536"/>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00000"/>
              </a:lnSpc>
              <a:spcBef>
                <a:spcPts val="360"/>
              </a:spcBef>
              <a:spcAft>
                <a:spcPts val="0"/>
              </a:spcAft>
              <a:buSzPts val="1800"/>
              <a:buNone/>
            </a:pPr>
            <a:r>
              <a:rPr lang="en-US"/>
              <a:t>class BoxDemo4 {</a:t>
            </a:r>
            <a:endParaRPr/>
          </a:p>
          <a:p>
            <a:pPr marL="457200" lvl="0" indent="-342900" algn="l" rtl="0">
              <a:lnSpc>
                <a:spcPct val="100000"/>
              </a:lnSpc>
              <a:spcBef>
                <a:spcPts val="360"/>
              </a:spcBef>
              <a:spcAft>
                <a:spcPts val="0"/>
              </a:spcAft>
              <a:buSzPts val="1800"/>
              <a:buNone/>
            </a:pPr>
            <a:r>
              <a:rPr lang="en-US"/>
              <a:t>public static void main(String args[]) {</a:t>
            </a:r>
            <a:endParaRPr/>
          </a:p>
          <a:p>
            <a:pPr marL="457200" lvl="0" indent="-342900" algn="l" rtl="0">
              <a:lnSpc>
                <a:spcPct val="100000"/>
              </a:lnSpc>
              <a:spcBef>
                <a:spcPts val="360"/>
              </a:spcBef>
              <a:spcAft>
                <a:spcPts val="0"/>
              </a:spcAft>
              <a:buSzPts val="1800"/>
              <a:buNone/>
            </a:pPr>
            <a:r>
              <a:rPr lang="en-US"/>
              <a:t>Box mybox1 = new Box();</a:t>
            </a:r>
            <a:endParaRPr/>
          </a:p>
          <a:p>
            <a:pPr marL="457200" lvl="0" indent="-342900" algn="l" rtl="0">
              <a:lnSpc>
                <a:spcPct val="100000"/>
              </a:lnSpc>
              <a:spcBef>
                <a:spcPts val="360"/>
              </a:spcBef>
              <a:spcAft>
                <a:spcPts val="0"/>
              </a:spcAft>
              <a:buSzPts val="1800"/>
              <a:buNone/>
            </a:pPr>
            <a:r>
              <a:rPr lang="en-US"/>
              <a:t>Box mybox2 = new Box();</a:t>
            </a:r>
            <a:endParaRPr/>
          </a:p>
          <a:p>
            <a:pPr marL="457200" lvl="0" indent="-342900" algn="l" rtl="0">
              <a:lnSpc>
                <a:spcPct val="100000"/>
              </a:lnSpc>
              <a:spcBef>
                <a:spcPts val="360"/>
              </a:spcBef>
              <a:spcAft>
                <a:spcPts val="0"/>
              </a:spcAft>
              <a:buSzPts val="1800"/>
              <a:buNone/>
            </a:pPr>
            <a:r>
              <a:rPr lang="en-US"/>
              <a:t>double vol;</a:t>
            </a:r>
            <a:endParaRPr/>
          </a:p>
          <a:p>
            <a:pPr marL="457200" lvl="0" indent="-342900" algn="l" rtl="0">
              <a:lnSpc>
                <a:spcPct val="100000"/>
              </a:lnSpc>
              <a:spcBef>
                <a:spcPts val="360"/>
              </a:spcBef>
              <a:spcAft>
                <a:spcPts val="0"/>
              </a:spcAft>
              <a:buSzPts val="1800"/>
              <a:buNone/>
            </a:pPr>
            <a:r>
              <a:rPr lang="en-US"/>
              <a:t>// assign values to mybox1's instance variables</a:t>
            </a:r>
            <a:endParaRPr/>
          </a:p>
          <a:p>
            <a:pPr marL="457200" lvl="0" indent="-342900" algn="l" rtl="0">
              <a:lnSpc>
                <a:spcPct val="100000"/>
              </a:lnSpc>
              <a:spcBef>
                <a:spcPts val="360"/>
              </a:spcBef>
              <a:spcAft>
                <a:spcPts val="0"/>
              </a:spcAft>
              <a:buSzPts val="1800"/>
              <a:buNone/>
            </a:pPr>
            <a:r>
              <a:rPr lang="en-US"/>
              <a:t>mybox1.width = 10;</a:t>
            </a:r>
            <a:endParaRPr/>
          </a:p>
          <a:p>
            <a:pPr marL="457200" lvl="0" indent="-342900" algn="l" rtl="0">
              <a:lnSpc>
                <a:spcPct val="100000"/>
              </a:lnSpc>
              <a:spcBef>
                <a:spcPts val="360"/>
              </a:spcBef>
              <a:spcAft>
                <a:spcPts val="0"/>
              </a:spcAft>
              <a:buSzPts val="1800"/>
              <a:buNone/>
            </a:pPr>
            <a:r>
              <a:rPr lang="en-US"/>
              <a:t>mybox1.height = 20;</a:t>
            </a:r>
            <a:endParaRPr/>
          </a:p>
          <a:p>
            <a:pPr marL="457200" lvl="0" indent="-342900" algn="l" rtl="0">
              <a:lnSpc>
                <a:spcPct val="100000"/>
              </a:lnSpc>
              <a:spcBef>
                <a:spcPts val="360"/>
              </a:spcBef>
              <a:spcAft>
                <a:spcPts val="0"/>
              </a:spcAft>
              <a:buSzPts val="1800"/>
              <a:buNone/>
            </a:pPr>
            <a:r>
              <a:rPr lang="en-US"/>
              <a:t>mybox1.depth = 15;</a:t>
            </a:r>
            <a:endParaRPr/>
          </a:p>
          <a:p>
            <a:pPr marL="457200" lvl="0" indent="-342900" algn="l" rtl="0">
              <a:lnSpc>
                <a:spcPct val="100000"/>
              </a:lnSpc>
              <a:spcBef>
                <a:spcPts val="360"/>
              </a:spcBef>
              <a:spcAft>
                <a:spcPts val="0"/>
              </a:spcAft>
              <a:buSzPts val="1800"/>
              <a:buNone/>
            </a:pPr>
            <a:r>
              <a:rPr lang="en-US"/>
              <a:t>/* assign different values to mybox2's</a:t>
            </a:r>
            <a:endParaRPr/>
          </a:p>
          <a:p>
            <a:pPr marL="457200" lvl="0" indent="-342900" algn="l" rtl="0">
              <a:lnSpc>
                <a:spcPct val="100000"/>
              </a:lnSpc>
              <a:spcBef>
                <a:spcPts val="360"/>
              </a:spcBef>
              <a:spcAft>
                <a:spcPts val="0"/>
              </a:spcAft>
              <a:buSzPts val="1800"/>
              <a:buNone/>
            </a:pPr>
            <a:r>
              <a:rPr lang="en-US"/>
              <a:t>instance variables */</a:t>
            </a:r>
            <a:endParaRPr/>
          </a:p>
          <a:p>
            <a:pPr marL="457200" lvl="0" indent="-342900" algn="l" rtl="0">
              <a:lnSpc>
                <a:spcPct val="100000"/>
              </a:lnSpc>
              <a:spcBef>
                <a:spcPts val="360"/>
              </a:spcBef>
              <a:spcAft>
                <a:spcPts val="0"/>
              </a:spcAft>
              <a:buSzPts val="1800"/>
              <a:buNone/>
            </a:pPr>
            <a:r>
              <a:rPr lang="en-US"/>
              <a:t>mybox2.width = 3;</a:t>
            </a:r>
            <a:endParaRPr/>
          </a:p>
          <a:p>
            <a:pPr marL="457200" lvl="0" indent="-342900" algn="l" rtl="0">
              <a:lnSpc>
                <a:spcPct val="100000"/>
              </a:lnSpc>
              <a:spcBef>
                <a:spcPts val="360"/>
              </a:spcBef>
              <a:spcAft>
                <a:spcPts val="0"/>
              </a:spcAft>
              <a:buSzPts val="1800"/>
              <a:buNone/>
            </a:pPr>
            <a:r>
              <a:rPr lang="en-US"/>
              <a:t>mybox2.height = 6;</a:t>
            </a:r>
            <a:endParaRPr/>
          </a:p>
          <a:p>
            <a:pPr marL="457200" lvl="0" indent="-342900" algn="l" rtl="0">
              <a:lnSpc>
                <a:spcPct val="100000"/>
              </a:lnSpc>
              <a:spcBef>
                <a:spcPts val="360"/>
              </a:spcBef>
              <a:spcAft>
                <a:spcPts val="0"/>
              </a:spcAft>
              <a:buSzPts val="1800"/>
              <a:buNone/>
            </a:pPr>
            <a:r>
              <a:rPr lang="en-US"/>
              <a:t>mybox2.depth = 9;</a:t>
            </a:r>
            <a:endParaRPr/>
          </a:p>
          <a:p>
            <a:pPr marL="457200" lvl="0" indent="-342900" algn="l" rtl="0">
              <a:lnSpc>
                <a:spcPct val="100000"/>
              </a:lnSpc>
              <a:spcBef>
                <a:spcPts val="360"/>
              </a:spcBef>
              <a:spcAft>
                <a:spcPts val="0"/>
              </a:spcAft>
              <a:buSzPts val="1800"/>
              <a:buNone/>
            </a:pPr>
            <a:endParaRPr/>
          </a:p>
        </p:txBody>
      </p:sp>
      <p:sp>
        <p:nvSpPr>
          <p:cNvPr id="311" name="Google Shape;311;p2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12" name="Google Shape;312;p2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dce8ac79f_0_1"/>
          <p:cNvSpPr txBox="1">
            <a:spLocks noGrp="1"/>
          </p:cNvSpPr>
          <p:nvPr>
            <p:ph type="title"/>
          </p:nvPr>
        </p:nvSpPr>
        <p:spPr>
          <a:xfrm>
            <a:off x="457202"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b="1"/>
              <a:t>Problem statement for Lab 1</a:t>
            </a:r>
            <a:endParaRPr/>
          </a:p>
        </p:txBody>
      </p:sp>
      <p:sp>
        <p:nvSpPr>
          <p:cNvPr id="118" name="Google Shape;118;g11dce8ac79f_0_1"/>
          <p:cNvSpPr txBox="1">
            <a:spLocks noGrp="1"/>
          </p:cNvSpPr>
          <p:nvPr>
            <p:ph type="body" idx="1"/>
          </p:nvPr>
        </p:nvSpPr>
        <p:spPr>
          <a:xfrm>
            <a:off x="457202" y="1600206"/>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a:t>Write a Java Program to take information for students like Name, RollNo, Marks for five subjects. Find the average marks(or percentage) and display his Grade A,B or C.</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t>
            </a:r>
            <a:r>
              <a:rPr lang="en-US"/>
              <a:t>Make use of the concepts for classes , methods ,access specifier and constructor.</a:t>
            </a:r>
            <a:endParaRPr/>
          </a:p>
          <a:p>
            <a:pPr marL="0" lvl="0" indent="0" algn="l" rtl="0">
              <a:lnSpc>
                <a:spcPct val="100000"/>
              </a:lnSpc>
              <a:spcBef>
                <a:spcPts val="360"/>
              </a:spcBef>
              <a:spcAft>
                <a:spcPts val="0"/>
              </a:spcAft>
              <a:buSzPts val="1800"/>
              <a:buNone/>
            </a:pPr>
            <a:endParaRPr/>
          </a:p>
        </p:txBody>
      </p:sp>
      <p:sp>
        <p:nvSpPr>
          <p:cNvPr id="119" name="Google Shape;119;g11dce8ac79f_0_1"/>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914399" y="654464"/>
            <a:ext cx="8229601" cy="54128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Program example returning a Value          contd…</a:t>
            </a:r>
            <a:endParaRPr/>
          </a:p>
        </p:txBody>
      </p:sp>
      <p:sp>
        <p:nvSpPr>
          <p:cNvPr id="318" name="Google Shape;318;p26"/>
          <p:cNvSpPr txBox="1">
            <a:spLocks noGrp="1"/>
          </p:cNvSpPr>
          <p:nvPr>
            <p:ph type="body" idx="1"/>
          </p:nvPr>
        </p:nvSpPr>
        <p:spPr>
          <a:xfrm>
            <a:off x="1456007" y="1656476"/>
            <a:ext cx="6464103"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 get volume of first box</a:t>
            </a:r>
            <a:endParaRPr/>
          </a:p>
          <a:p>
            <a:pPr marL="457200" lvl="0" indent="-342900" algn="l" rtl="0">
              <a:lnSpc>
                <a:spcPct val="100000"/>
              </a:lnSpc>
              <a:spcBef>
                <a:spcPts val="360"/>
              </a:spcBef>
              <a:spcAft>
                <a:spcPts val="0"/>
              </a:spcAft>
              <a:buSzPts val="1800"/>
              <a:buNone/>
            </a:pPr>
            <a:r>
              <a:rPr lang="en-US"/>
              <a:t>vol = mybox1.volume();</a:t>
            </a:r>
            <a:endParaRPr/>
          </a:p>
          <a:p>
            <a:pPr marL="457200" lvl="0" indent="-342900" algn="l" rtl="0">
              <a:lnSpc>
                <a:spcPct val="100000"/>
              </a:lnSpc>
              <a:spcBef>
                <a:spcPts val="360"/>
              </a:spcBef>
              <a:spcAft>
                <a:spcPts val="0"/>
              </a:spcAft>
              <a:buSzPts val="1800"/>
              <a:buNone/>
            </a:pPr>
            <a:r>
              <a:rPr lang="en-US"/>
              <a:t>System.out.println("Volume is " + vol); </a:t>
            </a:r>
            <a:endParaRPr/>
          </a:p>
          <a:p>
            <a:pPr marL="457200" lvl="0" indent="-342900" algn="l" rtl="0">
              <a:lnSpc>
                <a:spcPct val="100000"/>
              </a:lnSpc>
              <a:spcBef>
                <a:spcPts val="360"/>
              </a:spcBef>
              <a:spcAft>
                <a:spcPts val="0"/>
              </a:spcAft>
              <a:buSzPts val="1800"/>
              <a:buNone/>
            </a:pPr>
            <a:r>
              <a:rPr lang="en-US"/>
              <a:t>// get volume of second box</a:t>
            </a:r>
            <a:endParaRPr/>
          </a:p>
          <a:p>
            <a:pPr marL="457200" lvl="0" indent="-342900" algn="l" rtl="0">
              <a:lnSpc>
                <a:spcPct val="100000"/>
              </a:lnSpc>
              <a:spcBef>
                <a:spcPts val="360"/>
              </a:spcBef>
              <a:spcAft>
                <a:spcPts val="0"/>
              </a:spcAft>
              <a:buSzPts val="1800"/>
              <a:buNone/>
            </a:pPr>
            <a:r>
              <a:rPr lang="en-US"/>
              <a:t>vol = mybox2.volume();</a:t>
            </a:r>
            <a:endParaRPr/>
          </a:p>
          <a:p>
            <a:pPr marL="457200" lvl="0" indent="-342900" algn="l" rtl="0">
              <a:lnSpc>
                <a:spcPct val="100000"/>
              </a:lnSpc>
              <a:spcBef>
                <a:spcPts val="360"/>
              </a:spcBef>
              <a:spcAft>
                <a:spcPts val="0"/>
              </a:spcAft>
              <a:buSzPts val="1800"/>
              <a:buNone/>
            </a:pPr>
            <a:r>
              <a:rPr lang="en-US"/>
              <a:t>System.out.println("Volume is " + vol);</a:t>
            </a:r>
            <a:endParaRPr/>
          </a:p>
          <a:p>
            <a:pPr marL="457200" lvl="0" indent="-342900" algn="l" rtl="0">
              <a:lnSpc>
                <a:spcPct val="100000"/>
              </a:lnSpc>
              <a:spcBef>
                <a:spcPts val="360"/>
              </a:spcBef>
              <a:spcAft>
                <a:spcPts val="0"/>
              </a:spcAft>
              <a:buSzPts val="1800"/>
              <a:buNone/>
            </a:pPr>
            <a:r>
              <a:rPr lang="en-US"/>
              <a:t>}</a:t>
            </a:r>
            <a:endParaRPr/>
          </a:p>
          <a:p>
            <a:pPr marL="457200" lvl="0" indent="-342900" algn="l" rtl="0">
              <a:lnSpc>
                <a:spcPct val="100000"/>
              </a:lnSpc>
              <a:spcBef>
                <a:spcPts val="360"/>
              </a:spcBef>
              <a:spcAft>
                <a:spcPts val="0"/>
              </a:spcAft>
              <a:buSzPts val="1800"/>
              <a:buNone/>
            </a:pPr>
            <a:r>
              <a:rPr lang="en-US"/>
              <a:t>}</a:t>
            </a:r>
            <a:endParaRPr/>
          </a:p>
        </p:txBody>
      </p:sp>
      <p:sp>
        <p:nvSpPr>
          <p:cNvPr id="319" name="Google Shape;319;p2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20" name="Google Shape;320;p2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457202" y="274638"/>
            <a:ext cx="8229601" cy="44281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Adding a Method That Takes Parameters</a:t>
            </a:r>
            <a:endParaRPr/>
          </a:p>
        </p:txBody>
      </p:sp>
      <p:sp>
        <p:nvSpPr>
          <p:cNvPr id="326" name="Google Shape;326;p27"/>
          <p:cNvSpPr txBox="1">
            <a:spLocks noGrp="1"/>
          </p:cNvSpPr>
          <p:nvPr>
            <p:ph type="body" idx="1"/>
          </p:nvPr>
        </p:nvSpPr>
        <p:spPr>
          <a:xfrm>
            <a:off x="457202" y="1420838"/>
            <a:ext cx="8229601" cy="4705332"/>
          </a:xfrm>
          <a:prstGeom prst="rect">
            <a:avLst/>
          </a:prstGeom>
          <a:noFill/>
          <a:ln>
            <a:noFill/>
          </a:ln>
        </p:spPr>
        <p:txBody>
          <a:bodyPr spcFirstLastPara="1" wrap="square" lIns="91425" tIns="45700" rIns="91425" bIns="45700" anchor="t" anchorCtr="0">
            <a:normAutofit fontScale="85000" lnSpcReduction="20000"/>
          </a:bodyPr>
          <a:lstStyle/>
          <a:p>
            <a:pPr marL="457200" lvl="0" indent="-342900" algn="l" rtl="0">
              <a:lnSpc>
                <a:spcPct val="100000"/>
              </a:lnSpc>
              <a:spcBef>
                <a:spcPts val="360"/>
              </a:spcBef>
              <a:spcAft>
                <a:spcPts val="0"/>
              </a:spcAft>
              <a:buSzPct val="88235"/>
              <a:buNone/>
            </a:pPr>
            <a:r>
              <a:rPr lang="en-US"/>
              <a:t>class Box {</a:t>
            </a:r>
            <a:endParaRPr/>
          </a:p>
          <a:p>
            <a:pPr marL="457200" lvl="0" indent="-342900" algn="l" rtl="0">
              <a:lnSpc>
                <a:spcPct val="100000"/>
              </a:lnSpc>
              <a:spcBef>
                <a:spcPts val="360"/>
              </a:spcBef>
              <a:spcAft>
                <a:spcPts val="0"/>
              </a:spcAft>
              <a:buSzPct val="88235"/>
              <a:buNone/>
            </a:pPr>
            <a:r>
              <a:rPr lang="en-US"/>
              <a:t>  double width;</a:t>
            </a:r>
            <a:endParaRPr/>
          </a:p>
          <a:p>
            <a:pPr marL="457200" lvl="0" indent="-342900" algn="l" rtl="0">
              <a:lnSpc>
                <a:spcPct val="100000"/>
              </a:lnSpc>
              <a:spcBef>
                <a:spcPts val="360"/>
              </a:spcBef>
              <a:spcAft>
                <a:spcPts val="0"/>
              </a:spcAft>
              <a:buSzPct val="88235"/>
              <a:buNone/>
            </a:pPr>
            <a:r>
              <a:rPr lang="en-US"/>
              <a:t>  double height;</a:t>
            </a:r>
            <a:endParaRPr/>
          </a:p>
          <a:p>
            <a:pPr marL="457200" lvl="0" indent="-342900" algn="l" rtl="0">
              <a:lnSpc>
                <a:spcPct val="100000"/>
              </a:lnSpc>
              <a:spcBef>
                <a:spcPts val="360"/>
              </a:spcBef>
              <a:spcAft>
                <a:spcPts val="0"/>
              </a:spcAft>
              <a:buSzPct val="88235"/>
              <a:buNone/>
            </a:pPr>
            <a:r>
              <a:rPr lang="en-US"/>
              <a:t>  double depth;</a:t>
            </a:r>
            <a:endParaRPr/>
          </a:p>
          <a:p>
            <a:pPr marL="457200" lvl="0" indent="-342900" algn="l" rtl="0">
              <a:lnSpc>
                <a:spcPct val="100000"/>
              </a:lnSpc>
              <a:spcBef>
                <a:spcPts val="360"/>
              </a:spcBef>
              <a:spcAft>
                <a:spcPts val="0"/>
              </a:spcAft>
              <a:buSzPct val="88235"/>
              <a:buNone/>
            </a:pPr>
            <a:r>
              <a:rPr lang="en-US"/>
              <a:t> // compute and return volume</a:t>
            </a:r>
            <a:endParaRPr/>
          </a:p>
          <a:p>
            <a:pPr marL="457200" lvl="0" indent="-342900" algn="l" rtl="0">
              <a:lnSpc>
                <a:spcPct val="100000"/>
              </a:lnSpc>
              <a:spcBef>
                <a:spcPts val="360"/>
              </a:spcBef>
              <a:spcAft>
                <a:spcPts val="0"/>
              </a:spcAft>
              <a:buSzPct val="88235"/>
              <a:buNone/>
            </a:pPr>
            <a:r>
              <a:rPr lang="en-US"/>
              <a:t> double volume() {</a:t>
            </a:r>
            <a:endParaRPr/>
          </a:p>
          <a:p>
            <a:pPr marL="457200" lvl="0" indent="-342900" algn="l" rtl="0">
              <a:lnSpc>
                <a:spcPct val="100000"/>
              </a:lnSpc>
              <a:spcBef>
                <a:spcPts val="360"/>
              </a:spcBef>
              <a:spcAft>
                <a:spcPts val="0"/>
              </a:spcAft>
              <a:buSzPct val="88235"/>
              <a:buNone/>
            </a:pPr>
            <a:r>
              <a:rPr lang="en-US"/>
              <a:t>    return width * height * depth;</a:t>
            </a:r>
            <a:endParaRPr/>
          </a:p>
          <a:p>
            <a:pPr marL="457200" lvl="0" indent="-342900" algn="l" rtl="0">
              <a:lnSpc>
                <a:spcPct val="100000"/>
              </a:lnSpc>
              <a:spcBef>
                <a:spcPts val="360"/>
              </a:spcBef>
              <a:spcAft>
                <a:spcPts val="0"/>
              </a:spcAft>
              <a:buSzPct val="88235"/>
              <a:buNone/>
            </a:pPr>
            <a:r>
              <a:rPr lang="en-US"/>
              <a:t> }</a:t>
            </a:r>
            <a:endParaRPr/>
          </a:p>
          <a:p>
            <a:pPr marL="457200" lvl="0" indent="-342900" algn="l" rtl="0">
              <a:lnSpc>
                <a:spcPct val="100000"/>
              </a:lnSpc>
              <a:spcBef>
                <a:spcPts val="360"/>
              </a:spcBef>
              <a:spcAft>
                <a:spcPts val="0"/>
              </a:spcAft>
              <a:buSzPct val="88235"/>
              <a:buNone/>
            </a:pPr>
            <a:r>
              <a:rPr lang="en-US"/>
              <a:t>// sets dimensions of box</a:t>
            </a:r>
            <a:endParaRPr/>
          </a:p>
          <a:p>
            <a:pPr marL="457200" lvl="0" indent="-342900" algn="l" rtl="0">
              <a:lnSpc>
                <a:spcPct val="100000"/>
              </a:lnSpc>
              <a:spcBef>
                <a:spcPts val="360"/>
              </a:spcBef>
              <a:spcAft>
                <a:spcPts val="0"/>
              </a:spcAft>
              <a:buSzPct val="88235"/>
              <a:buNone/>
            </a:pPr>
            <a:r>
              <a:rPr lang="en-US"/>
              <a:t>void setDim(double w, double h, double d) {</a:t>
            </a:r>
            <a:endParaRPr/>
          </a:p>
          <a:p>
            <a:pPr marL="457200" lvl="0" indent="-342900" algn="l" rtl="0">
              <a:lnSpc>
                <a:spcPct val="100000"/>
              </a:lnSpc>
              <a:spcBef>
                <a:spcPts val="360"/>
              </a:spcBef>
              <a:spcAft>
                <a:spcPts val="0"/>
              </a:spcAft>
              <a:buSzPct val="88235"/>
              <a:buNone/>
            </a:pPr>
            <a:r>
              <a:rPr lang="en-US"/>
              <a:t>  width = w;</a:t>
            </a:r>
            <a:endParaRPr/>
          </a:p>
          <a:p>
            <a:pPr marL="457200" lvl="0" indent="-342900" algn="l" rtl="0">
              <a:lnSpc>
                <a:spcPct val="100000"/>
              </a:lnSpc>
              <a:spcBef>
                <a:spcPts val="360"/>
              </a:spcBef>
              <a:spcAft>
                <a:spcPts val="0"/>
              </a:spcAft>
              <a:buSzPct val="88235"/>
              <a:buNone/>
            </a:pPr>
            <a:r>
              <a:rPr lang="en-US"/>
              <a:t>  height = h;</a:t>
            </a:r>
            <a:endParaRPr/>
          </a:p>
          <a:p>
            <a:pPr marL="457200" lvl="0" indent="-342900" algn="l" rtl="0">
              <a:lnSpc>
                <a:spcPct val="100000"/>
              </a:lnSpc>
              <a:spcBef>
                <a:spcPts val="360"/>
              </a:spcBef>
              <a:spcAft>
                <a:spcPts val="0"/>
              </a:spcAft>
              <a:buSzPct val="88235"/>
              <a:buNone/>
            </a:pPr>
            <a:r>
              <a:rPr lang="en-US"/>
              <a:t>  depth = d;</a:t>
            </a:r>
            <a:endParaRPr/>
          </a:p>
          <a:p>
            <a:pPr marL="457200" lvl="0" indent="-342900" algn="l" rtl="0">
              <a:lnSpc>
                <a:spcPct val="100000"/>
              </a:lnSpc>
              <a:spcBef>
                <a:spcPts val="360"/>
              </a:spcBef>
              <a:spcAft>
                <a:spcPts val="0"/>
              </a:spcAft>
              <a:buSzPct val="88235"/>
              <a:buNone/>
            </a:pPr>
            <a:r>
              <a:rPr lang="en-US"/>
              <a:t> }</a:t>
            </a:r>
            <a:endParaRPr/>
          </a:p>
          <a:p>
            <a:pPr marL="457200" lvl="0" indent="-342900" algn="l" rtl="0">
              <a:lnSpc>
                <a:spcPct val="100000"/>
              </a:lnSpc>
              <a:spcBef>
                <a:spcPts val="360"/>
              </a:spcBef>
              <a:spcAft>
                <a:spcPts val="0"/>
              </a:spcAft>
              <a:buSzPct val="88235"/>
              <a:buNone/>
            </a:pPr>
            <a:r>
              <a:rPr lang="en-US"/>
              <a:t>}</a:t>
            </a:r>
            <a:endParaRPr/>
          </a:p>
        </p:txBody>
      </p:sp>
      <p:sp>
        <p:nvSpPr>
          <p:cNvPr id="327" name="Google Shape;327;p2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28" name="Google Shape;328;p2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914399" y="0"/>
            <a:ext cx="8229601" cy="61162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60606"/>
              <a:buNone/>
            </a:pPr>
            <a:r>
              <a:rPr lang="en-US" b="1"/>
              <a:t>Adding a Method That Takes Parameters   contd..</a:t>
            </a:r>
            <a:endParaRPr/>
          </a:p>
        </p:txBody>
      </p:sp>
      <p:sp>
        <p:nvSpPr>
          <p:cNvPr id="334" name="Google Shape;334;p35"/>
          <p:cNvSpPr txBox="1">
            <a:spLocks noGrp="1"/>
          </p:cNvSpPr>
          <p:nvPr>
            <p:ph type="body" idx="1"/>
          </p:nvPr>
        </p:nvSpPr>
        <p:spPr>
          <a:xfrm>
            <a:off x="914399" y="984739"/>
            <a:ext cx="8229601" cy="5359790"/>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100000"/>
              </a:lnSpc>
              <a:spcBef>
                <a:spcPts val="360"/>
              </a:spcBef>
              <a:spcAft>
                <a:spcPts val="0"/>
              </a:spcAft>
              <a:buSzPct val="81081"/>
              <a:buNone/>
            </a:pPr>
            <a:r>
              <a:rPr lang="en-US"/>
              <a:t>class BoxDemo5 {</a:t>
            </a:r>
            <a:endParaRPr/>
          </a:p>
          <a:p>
            <a:pPr marL="457200" lvl="0" indent="-342900" algn="l" rtl="0">
              <a:lnSpc>
                <a:spcPct val="100000"/>
              </a:lnSpc>
              <a:spcBef>
                <a:spcPts val="360"/>
              </a:spcBef>
              <a:spcAft>
                <a:spcPts val="0"/>
              </a:spcAft>
              <a:buSzPct val="81081"/>
              <a:buNone/>
            </a:pPr>
            <a:r>
              <a:rPr lang="en-US"/>
              <a:t>        public static void main(String args[]) {</a:t>
            </a:r>
            <a:endParaRPr/>
          </a:p>
          <a:p>
            <a:pPr marL="457200" lvl="0" indent="-342900" algn="l" rtl="0">
              <a:lnSpc>
                <a:spcPct val="100000"/>
              </a:lnSpc>
              <a:spcBef>
                <a:spcPts val="360"/>
              </a:spcBef>
              <a:spcAft>
                <a:spcPts val="0"/>
              </a:spcAft>
              <a:buSzPct val="81081"/>
              <a:buNone/>
            </a:pPr>
            <a:r>
              <a:rPr lang="en-US"/>
              <a:t>        Box mybox1 = new Box();</a:t>
            </a:r>
            <a:endParaRPr/>
          </a:p>
          <a:p>
            <a:pPr marL="457200" lvl="0" indent="-342900" algn="l" rtl="0">
              <a:lnSpc>
                <a:spcPct val="100000"/>
              </a:lnSpc>
              <a:spcBef>
                <a:spcPts val="360"/>
              </a:spcBef>
              <a:spcAft>
                <a:spcPts val="0"/>
              </a:spcAft>
              <a:buSzPct val="81081"/>
              <a:buNone/>
            </a:pPr>
            <a:r>
              <a:rPr lang="en-US"/>
              <a:t>        Box mybox2 = new Box();</a:t>
            </a:r>
            <a:endParaRPr/>
          </a:p>
          <a:p>
            <a:pPr marL="457200" lvl="0" indent="-342900" algn="l" rtl="0">
              <a:lnSpc>
                <a:spcPct val="100000"/>
              </a:lnSpc>
              <a:spcBef>
                <a:spcPts val="360"/>
              </a:spcBef>
              <a:spcAft>
                <a:spcPts val="0"/>
              </a:spcAft>
              <a:buSzPct val="81081"/>
              <a:buNone/>
            </a:pPr>
            <a:r>
              <a:rPr lang="en-US"/>
              <a:t>       double vol;</a:t>
            </a:r>
            <a:endParaRPr/>
          </a:p>
          <a:p>
            <a:pPr marL="457200" lvl="0" indent="-342900" algn="l" rtl="0">
              <a:lnSpc>
                <a:spcPct val="100000"/>
              </a:lnSpc>
              <a:spcBef>
                <a:spcPts val="360"/>
              </a:spcBef>
              <a:spcAft>
                <a:spcPts val="0"/>
              </a:spcAft>
              <a:buSzPct val="81081"/>
              <a:buNone/>
            </a:pPr>
            <a:r>
              <a:rPr lang="en-US"/>
              <a:t>       // initialize each box</a:t>
            </a:r>
            <a:endParaRPr/>
          </a:p>
          <a:p>
            <a:pPr marL="457200" lvl="0" indent="-342900" algn="l" rtl="0">
              <a:lnSpc>
                <a:spcPct val="100000"/>
              </a:lnSpc>
              <a:spcBef>
                <a:spcPts val="360"/>
              </a:spcBef>
              <a:spcAft>
                <a:spcPts val="0"/>
              </a:spcAft>
              <a:buSzPct val="81081"/>
              <a:buNone/>
            </a:pPr>
            <a:r>
              <a:rPr lang="en-US"/>
              <a:t>       mybox1.setDim(10, 20, 15);</a:t>
            </a:r>
            <a:endParaRPr/>
          </a:p>
          <a:p>
            <a:pPr marL="457200" lvl="0" indent="-342900" algn="l" rtl="0">
              <a:lnSpc>
                <a:spcPct val="100000"/>
              </a:lnSpc>
              <a:spcBef>
                <a:spcPts val="360"/>
              </a:spcBef>
              <a:spcAft>
                <a:spcPts val="0"/>
              </a:spcAft>
              <a:buSzPct val="81081"/>
              <a:buNone/>
            </a:pPr>
            <a:r>
              <a:rPr lang="en-US"/>
              <a:t>       mybox2.setDim(3, 6, 9);</a:t>
            </a:r>
            <a:endParaRPr/>
          </a:p>
          <a:p>
            <a:pPr marL="457200" lvl="0" indent="-342900" algn="l" rtl="0">
              <a:lnSpc>
                <a:spcPct val="100000"/>
              </a:lnSpc>
              <a:spcBef>
                <a:spcPts val="360"/>
              </a:spcBef>
              <a:spcAft>
                <a:spcPts val="0"/>
              </a:spcAft>
              <a:buSzPct val="81081"/>
              <a:buNone/>
            </a:pPr>
            <a:r>
              <a:rPr lang="en-US"/>
              <a:t>      // get volume of first box</a:t>
            </a:r>
            <a:endParaRPr/>
          </a:p>
          <a:p>
            <a:pPr marL="457200" lvl="0" indent="-342900" algn="l" rtl="0">
              <a:lnSpc>
                <a:spcPct val="100000"/>
              </a:lnSpc>
              <a:spcBef>
                <a:spcPts val="360"/>
              </a:spcBef>
              <a:spcAft>
                <a:spcPts val="0"/>
              </a:spcAft>
              <a:buSzPct val="81081"/>
              <a:buNone/>
            </a:pPr>
            <a:r>
              <a:rPr lang="en-US"/>
              <a:t>       vol = mybox1.volume();</a:t>
            </a:r>
            <a:endParaRPr/>
          </a:p>
          <a:p>
            <a:pPr marL="457200" lvl="0" indent="-342900" algn="l" rtl="0">
              <a:lnSpc>
                <a:spcPct val="100000"/>
              </a:lnSpc>
              <a:spcBef>
                <a:spcPts val="360"/>
              </a:spcBef>
              <a:spcAft>
                <a:spcPts val="0"/>
              </a:spcAft>
              <a:buSzPct val="81081"/>
              <a:buNone/>
            </a:pPr>
            <a:r>
              <a:rPr lang="en-US"/>
              <a:t>       System.out.println("Volume is " + vol);</a:t>
            </a:r>
            <a:endParaRPr/>
          </a:p>
          <a:p>
            <a:pPr marL="457200" lvl="0" indent="-342900" algn="l" rtl="0">
              <a:lnSpc>
                <a:spcPct val="100000"/>
              </a:lnSpc>
              <a:spcBef>
                <a:spcPts val="360"/>
              </a:spcBef>
              <a:spcAft>
                <a:spcPts val="0"/>
              </a:spcAft>
              <a:buSzPct val="81081"/>
              <a:buNone/>
            </a:pPr>
            <a:r>
              <a:rPr lang="en-US"/>
              <a:t>       // get volume of second box</a:t>
            </a:r>
            <a:endParaRPr/>
          </a:p>
          <a:p>
            <a:pPr marL="457200" lvl="0" indent="-342900" algn="l" rtl="0">
              <a:lnSpc>
                <a:spcPct val="100000"/>
              </a:lnSpc>
              <a:spcBef>
                <a:spcPts val="360"/>
              </a:spcBef>
              <a:spcAft>
                <a:spcPts val="0"/>
              </a:spcAft>
              <a:buSzPct val="81081"/>
              <a:buNone/>
            </a:pPr>
            <a:r>
              <a:rPr lang="en-US"/>
              <a:t>      vol = mybox2.volume();</a:t>
            </a:r>
            <a:endParaRPr/>
          </a:p>
          <a:p>
            <a:pPr marL="457200" lvl="0" indent="-342900" algn="l" rtl="0">
              <a:lnSpc>
                <a:spcPct val="100000"/>
              </a:lnSpc>
              <a:spcBef>
                <a:spcPts val="360"/>
              </a:spcBef>
              <a:spcAft>
                <a:spcPts val="0"/>
              </a:spcAft>
              <a:buSzPct val="81081"/>
              <a:buNone/>
            </a:pPr>
            <a:r>
              <a:rPr lang="en-US"/>
              <a:t>      System.out.println("Volume is " + vol);</a:t>
            </a:r>
            <a:endParaRPr/>
          </a:p>
          <a:p>
            <a:pPr marL="457200" lvl="0" indent="-342900" algn="l" rtl="0">
              <a:lnSpc>
                <a:spcPct val="100000"/>
              </a:lnSpc>
              <a:spcBef>
                <a:spcPts val="360"/>
              </a:spcBef>
              <a:spcAft>
                <a:spcPts val="0"/>
              </a:spcAft>
              <a:buSzPct val="81081"/>
              <a:buNone/>
            </a:pPr>
            <a:r>
              <a:rPr lang="en-US"/>
              <a:t>   }</a:t>
            </a:r>
            <a:endParaRPr/>
          </a:p>
          <a:p>
            <a:pPr marL="457200" lvl="0" indent="-342900" algn="l" rtl="0">
              <a:lnSpc>
                <a:spcPct val="100000"/>
              </a:lnSpc>
              <a:spcBef>
                <a:spcPts val="360"/>
              </a:spcBef>
              <a:spcAft>
                <a:spcPts val="0"/>
              </a:spcAft>
              <a:buSzPct val="81081"/>
              <a:buNone/>
            </a:pPr>
            <a:r>
              <a:rPr lang="en-US"/>
              <a:t>}</a:t>
            </a:r>
            <a:endParaRPr/>
          </a:p>
        </p:txBody>
      </p:sp>
      <p:sp>
        <p:nvSpPr>
          <p:cNvPr id="335" name="Google Shape;335;p3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36" name="Google Shape;336;p3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f62a3005a_0_0"/>
          <p:cNvSpPr txBox="1">
            <a:spLocks noGrp="1"/>
          </p:cNvSpPr>
          <p:nvPr>
            <p:ph type="title"/>
          </p:nvPr>
        </p:nvSpPr>
        <p:spPr>
          <a:xfrm>
            <a:off x="457202"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342" name="Google Shape;342;g11f62a3005a_0_0"/>
          <p:cNvSpPr txBox="1">
            <a:spLocks noGrp="1"/>
          </p:cNvSpPr>
          <p:nvPr>
            <p:ph type="body" idx="1"/>
          </p:nvPr>
        </p:nvSpPr>
        <p:spPr>
          <a:xfrm>
            <a:off x="104000" y="1600200"/>
            <a:ext cx="8862000" cy="45261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360"/>
              </a:spcBef>
              <a:spcAft>
                <a:spcPts val="0"/>
              </a:spcAft>
              <a:buSzPct val="81081"/>
              <a:buNone/>
            </a:pPr>
            <a:r>
              <a:rPr lang="en-US"/>
              <a:t>import java.util.Scanner;  // Import the Scanner class</a:t>
            </a:r>
            <a:endParaRPr/>
          </a:p>
          <a:p>
            <a:pPr marL="0" lvl="0" indent="0" algn="l" rtl="0">
              <a:lnSpc>
                <a:spcPct val="100000"/>
              </a:lnSpc>
              <a:spcBef>
                <a:spcPts val="360"/>
              </a:spcBef>
              <a:spcAft>
                <a:spcPts val="0"/>
              </a:spcAft>
              <a:buSzPct val="81081"/>
              <a:buNone/>
            </a:pPr>
            <a:endParaRPr/>
          </a:p>
          <a:p>
            <a:pPr marL="0" lvl="0" indent="0" algn="l" rtl="0">
              <a:lnSpc>
                <a:spcPct val="100000"/>
              </a:lnSpc>
              <a:spcBef>
                <a:spcPts val="360"/>
              </a:spcBef>
              <a:spcAft>
                <a:spcPts val="0"/>
              </a:spcAft>
              <a:buSzPct val="81081"/>
              <a:buNone/>
            </a:pPr>
            <a:r>
              <a:rPr lang="en-US"/>
              <a:t>class Main {</a:t>
            </a:r>
            <a:endParaRPr/>
          </a:p>
          <a:p>
            <a:pPr marL="0" lvl="0" indent="0" algn="l" rtl="0">
              <a:lnSpc>
                <a:spcPct val="100000"/>
              </a:lnSpc>
              <a:spcBef>
                <a:spcPts val="360"/>
              </a:spcBef>
              <a:spcAft>
                <a:spcPts val="0"/>
              </a:spcAft>
              <a:buSzPct val="81081"/>
              <a:buNone/>
            </a:pPr>
            <a:r>
              <a:rPr lang="en-US"/>
              <a:t>  public static void main(String[] args) {</a:t>
            </a:r>
            <a:endParaRPr/>
          </a:p>
          <a:p>
            <a:pPr marL="0" lvl="0" indent="0" algn="l" rtl="0">
              <a:lnSpc>
                <a:spcPct val="100000"/>
              </a:lnSpc>
              <a:spcBef>
                <a:spcPts val="360"/>
              </a:spcBef>
              <a:spcAft>
                <a:spcPts val="0"/>
              </a:spcAft>
              <a:buSzPct val="81081"/>
              <a:buNone/>
            </a:pPr>
            <a:r>
              <a:rPr lang="en-US"/>
              <a:t>    Scanner myObj = new Scanner(System.in);  // Create a Scanner object</a:t>
            </a:r>
            <a:endParaRPr/>
          </a:p>
          <a:p>
            <a:pPr marL="0" lvl="0" indent="0" algn="l" rtl="0">
              <a:lnSpc>
                <a:spcPct val="100000"/>
              </a:lnSpc>
              <a:spcBef>
                <a:spcPts val="360"/>
              </a:spcBef>
              <a:spcAft>
                <a:spcPts val="0"/>
              </a:spcAft>
              <a:buSzPct val="81081"/>
              <a:buNone/>
            </a:pPr>
            <a:r>
              <a:rPr lang="en-US"/>
              <a:t>    System.out.println("Enter username");</a:t>
            </a:r>
            <a:endParaRPr/>
          </a:p>
          <a:p>
            <a:pPr marL="0" lvl="0" indent="0" algn="l" rtl="0">
              <a:lnSpc>
                <a:spcPct val="100000"/>
              </a:lnSpc>
              <a:spcBef>
                <a:spcPts val="360"/>
              </a:spcBef>
              <a:spcAft>
                <a:spcPts val="0"/>
              </a:spcAft>
              <a:buSzPct val="81081"/>
              <a:buNone/>
            </a:pPr>
            <a:endParaRPr/>
          </a:p>
          <a:p>
            <a:pPr marL="0" lvl="0" indent="0" algn="l" rtl="0">
              <a:lnSpc>
                <a:spcPct val="100000"/>
              </a:lnSpc>
              <a:spcBef>
                <a:spcPts val="360"/>
              </a:spcBef>
              <a:spcAft>
                <a:spcPts val="0"/>
              </a:spcAft>
              <a:buSzPct val="81081"/>
              <a:buNone/>
            </a:pPr>
            <a:r>
              <a:rPr lang="en-US"/>
              <a:t>    String userName = myObj.nextLine();  // Read user input</a:t>
            </a:r>
            <a:endParaRPr/>
          </a:p>
          <a:p>
            <a:pPr marL="0" lvl="0" indent="0" algn="l" rtl="0">
              <a:lnSpc>
                <a:spcPct val="100000"/>
              </a:lnSpc>
              <a:spcBef>
                <a:spcPts val="360"/>
              </a:spcBef>
              <a:spcAft>
                <a:spcPts val="0"/>
              </a:spcAft>
              <a:buSzPct val="81081"/>
              <a:buNone/>
            </a:pPr>
            <a:r>
              <a:rPr lang="en-US"/>
              <a:t>    System.out.println("Username is: " + userName);  // Output user input</a:t>
            </a:r>
            <a:endParaRPr/>
          </a:p>
          <a:p>
            <a:pPr marL="0" lvl="0" indent="0" algn="l" rtl="0">
              <a:lnSpc>
                <a:spcPct val="100000"/>
              </a:lnSpc>
              <a:spcBef>
                <a:spcPts val="360"/>
              </a:spcBef>
              <a:spcAft>
                <a:spcPts val="0"/>
              </a:spcAft>
              <a:buSzPct val="81081"/>
              <a:buNone/>
            </a:pPr>
            <a:r>
              <a:rPr lang="en-US"/>
              <a:t>  }</a:t>
            </a:r>
            <a:endParaRPr/>
          </a:p>
          <a:p>
            <a:pPr marL="0" lvl="0" indent="0" algn="l" rtl="0">
              <a:lnSpc>
                <a:spcPct val="100000"/>
              </a:lnSpc>
              <a:spcBef>
                <a:spcPts val="360"/>
              </a:spcBef>
              <a:spcAft>
                <a:spcPts val="0"/>
              </a:spcAft>
              <a:buSzPct val="81081"/>
              <a:buNone/>
            </a:pPr>
            <a:r>
              <a:rPr lang="en-US"/>
              <a:t>}</a:t>
            </a:r>
            <a:endParaRPr/>
          </a:p>
          <a:p>
            <a:pPr marL="0" lvl="0" indent="0" algn="l" rtl="0">
              <a:lnSpc>
                <a:spcPct val="100000"/>
              </a:lnSpc>
              <a:spcBef>
                <a:spcPts val="360"/>
              </a:spcBef>
              <a:spcAft>
                <a:spcPts val="0"/>
              </a:spcAft>
              <a:buSzPct val="81081"/>
              <a:buNone/>
            </a:pPr>
            <a:endParaRPr/>
          </a:p>
        </p:txBody>
      </p:sp>
      <p:sp>
        <p:nvSpPr>
          <p:cNvPr id="343" name="Google Shape;343;g11f62a3005a_0_0"/>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References</a:t>
            </a:r>
            <a:endParaRPr/>
          </a:p>
        </p:txBody>
      </p:sp>
      <p:sp>
        <p:nvSpPr>
          <p:cNvPr id="349" name="Google Shape;349;p51"/>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Java™: The Complete Reference</a:t>
            </a:r>
            <a:endParaRPr/>
          </a:p>
          <a:p>
            <a:pPr marL="457200" lvl="0" indent="-342900" algn="l" rtl="0">
              <a:lnSpc>
                <a:spcPct val="100000"/>
              </a:lnSpc>
              <a:spcBef>
                <a:spcPts val="360"/>
              </a:spcBef>
              <a:spcAft>
                <a:spcPts val="0"/>
              </a:spcAft>
              <a:buSzPts val="1800"/>
              <a:buNone/>
            </a:pPr>
            <a:r>
              <a:rPr lang="en-US" b="1"/>
              <a:t>     -by Herbert Schildt</a:t>
            </a:r>
            <a:endParaRPr/>
          </a:p>
        </p:txBody>
      </p:sp>
      <p:sp>
        <p:nvSpPr>
          <p:cNvPr id="350" name="Google Shape;350;p5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Java Programming</a:t>
            </a:r>
            <a:endParaRPr/>
          </a:p>
        </p:txBody>
      </p:sp>
      <p:sp>
        <p:nvSpPr>
          <p:cNvPr id="351" name="Google Shape;351;p5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1485901" y="284873"/>
            <a:ext cx="6172201" cy="857250"/>
          </a:xfrm>
          <a:prstGeom prst="rect">
            <a:avLst/>
          </a:prstGeom>
          <a:noFill/>
          <a:ln>
            <a:noFill/>
          </a:ln>
        </p:spPr>
        <p:txBody>
          <a:bodyPr spcFirstLastPara="1" wrap="square" lIns="68569" tIns="34275" rIns="68569" bIns="34275" anchor="ctr" anchorCtr="0">
            <a:normAutofit/>
          </a:bodyPr>
          <a:lstStyle/>
          <a:p>
            <a:r>
              <a:rPr lang="en-US" b="0" i="0" dirty="0">
                <a:solidFill>
                  <a:srgbClr val="000000"/>
                </a:solidFill>
                <a:effectLst/>
                <a:latin typeface="Segoe UI" panose="020B0502040204020203" pitchFamily="34" charset="0"/>
              </a:rPr>
              <a:t>Practice Assignments</a:t>
            </a:r>
            <a:endParaRPr lang="en-IN" b="0" i="0" dirty="0">
              <a:solidFill>
                <a:srgbClr val="000000"/>
              </a:solidFill>
              <a:effectLst/>
              <a:latin typeface="Segoe UI" panose="020B0502040204020203" pitchFamily="34" charset="0"/>
            </a:endParaRPr>
          </a:p>
        </p:txBody>
      </p:sp>
      <p:sp>
        <p:nvSpPr>
          <p:cNvPr id="135" name="Google Shape;135;p4"/>
          <p:cNvSpPr txBox="1">
            <a:spLocks noGrp="1"/>
          </p:cNvSpPr>
          <p:nvPr>
            <p:ph type="body" idx="1"/>
          </p:nvPr>
        </p:nvSpPr>
        <p:spPr>
          <a:xfrm>
            <a:off x="1021066" y="1487143"/>
            <a:ext cx="7101867" cy="3394472"/>
          </a:xfrm>
          <a:prstGeom prst="rect">
            <a:avLst/>
          </a:prstGeom>
          <a:noFill/>
          <a:ln>
            <a:noFill/>
          </a:ln>
        </p:spPr>
        <p:txBody>
          <a:bodyPr spcFirstLastPara="1" wrap="square" lIns="68569" tIns="34275" rIns="68569" bIns="34275" anchor="t" anchorCtr="0">
            <a:normAutofit fontScale="92500" lnSpcReduction="20000"/>
          </a:bodyPr>
          <a:lstStyle/>
          <a:p>
            <a:pPr algn="l"/>
            <a:r>
              <a:rPr lang="en-US" dirty="0">
                <a:solidFill>
                  <a:schemeClr val="tx1"/>
                </a:solidFill>
              </a:rPr>
              <a:t>Write a program that asks the user to enter their name in lowercase and then capitalizes the first letter of each word of their name.</a:t>
            </a:r>
          </a:p>
          <a:p>
            <a:pPr algn="l"/>
            <a:r>
              <a:rPr lang="en-US" dirty="0">
                <a:solidFill>
                  <a:schemeClr val="tx1"/>
                </a:solidFill>
              </a:rPr>
              <a:t>Write a program that asks the user to enter a word and determines whether the word is a palindrome or not. A palindrome is a word that reads the same backwards as forwards.</a:t>
            </a:r>
          </a:p>
          <a:p>
            <a:pPr algn="l"/>
            <a:r>
              <a:rPr lang="en-US" dirty="0">
                <a:solidFill>
                  <a:schemeClr val="tx1"/>
                </a:solidFill>
              </a:rPr>
              <a:t>Write a program to find the factorial of a given number.</a:t>
            </a:r>
          </a:p>
          <a:p>
            <a:pPr lvl="0">
              <a:buClrTx/>
            </a:pPr>
            <a:r>
              <a:rPr lang="en-US" altLang="en-US" dirty="0">
                <a:solidFill>
                  <a:schemeClr val="tx1"/>
                </a:solidFill>
              </a:rPr>
              <a:t>Write a program that takes ‘a’ an integer as input and displays True if ’a’ is a prime and False otherwise. </a:t>
            </a:r>
          </a:p>
          <a:p>
            <a:pPr lvl="0">
              <a:buClrTx/>
            </a:pPr>
            <a:r>
              <a:rPr lang="en-US" altLang="en-US" dirty="0">
                <a:solidFill>
                  <a:schemeClr val="tx1"/>
                </a:solidFill>
              </a:rPr>
              <a:t>Write a program that displays the output as below – </a:t>
            </a:r>
          </a:p>
          <a:p>
            <a:pPr lvl="0">
              <a:buClrTx/>
            </a:pPr>
            <a:endParaRPr lang="en-US" altLang="en-US" dirty="0">
              <a:solidFill>
                <a:schemeClr val="tx1"/>
              </a:solidFill>
            </a:endParaRPr>
          </a:p>
          <a:p>
            <a:pPr algn="l"/>
            <a:endParaRPr lang="en-US" dirty="0">
              <a:solidFill>
                <a:schemeClr val="tx1"/>
              </a:solidFill>
            </a:endParaRPr>
          </a:p>
        </p:txBody>
      </p:sp>
      <p:sp>
        <p:nvSpPr>
          <p:cNvPr id="136" name="Google Shape;136;p4"/>
          <p:cNvSpPr txBox="1">
            <a:spLocks noGrp="1"/>
          </p:cNvSpPr>
          <p:nvPr>
            <p:ph type="ftr" idx="11"/>
          </p:nvPr>
        </p:nvSpPr>
        <p:spPr>
          <a:xfrm>
            <a:off x="3486152" y="5624521"/>
            <a:ext cx="2171700" cy="273844"/>
          </a:xfrm>
          <a:prstGeom prst="rect">
            <a:avLst/>
          </a:prstGeom>
          <a:noFill/>
          <a:ln>
            <a:noFill/>
          </a:ln>
        </p:spPr>
        <p:txBody>
          <a:bodyPr spcFirstLastPara="1" wrap="square" lIns="68569" tIns="34275" rIns="68569" bIns="34275" anchor="ctr" anchorCtr="0">
            <a:noAutofit/>
          </a:bodyPr>
          <a:lstStyle/>
          <a:p>
            <a:r>
              <a:rPr lang="en-US">
                <a:solidFill>
                  <a:srgbClr val="030303"/>
                </a:solidFill>
                <a:latin typeface="Times"/>
                <a:ea typeface="Times"/>
                <a:cs typeface="Times"/>
                <a:sym typeface="Times"/>
              </a:rPr>
              <a:t>Java Programming</a:t>
            </a:r>
            <a:endParaRPr/>
          </a:p>
        </p:txBody>
      </p:sp>
      <p:sp>
        <p:nvSpPr>
          <p:cNvPr id="137" name="Google Shape;137;p4"/>
          <p:cNvSpPr txBox="1">
            <a:spLocks noGrp="1"/>
          </p:cNvSpPr>
          <p:nvPr>
            <p:ph type="sldNum" idx="12"/>
          </p:nvPr>
        </p:nvSpPr>
        <p:spPr>
          <a:xfrm>
            <a:off x="6057902" y="5624521"/>
            <a:ext cx="16002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solidFill>
                  <a:schemeClr val="lt1"/>
                </a:solidFill>
              </a:rPr>
              <a:pPr/>
              <a:t>35</a:t>
            </a:fld>
            <a:endParaRPr>
              <a:solidFill>
                <a:schemeClr val="lt1"/>
              </a:solidFill>
            </a:endParaRPr>
          </a:p>
        </p:txBody>
      </p:sp>
      <p:sp>
        <p:nvSpPr>
          <p:cNvPr id="6" name="Rectangle 1">
            <a:extLst>
              <a:ext uri="{FF2B5EF4-FFF2-40B4-BE49-F238E27FC236}">
                <a16:creationId xmlns:a16="http://schemas.microsoft.com/office/drawing/2014/main" id="{E4C6DCD9-57C8-456E-865D-BC361F764E79}"/>
              </a:ext>
            </a:extLst>
          </p:cNvPr>
          <p:cNvSpPr txBox="1">
            <a:spLocks noChangeArrowheads="1"/>
          </p:cNvSpPr>
          <p:nvPr/>
        </p:nvSpPr>
        <p:spPr bwMode="auto">
          <a:xfrm>
            <a:off x="2834364" y="4881615"/>
            <a:ext cx="3223538" cy="1546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defPPr marR="0" lvl="0" algn="l" rtl="0">
              <a:lnSpc>
                <a:spcPct val="100000"/>
              </a:lnSpc>
              <a:spcBef>
                <a:spcPts val="0"/>
              </a:spcBef>
              <a:spcAft>
                <a:spcPts val="0"/>
              </a:spcAft>
            </a:defPPr>
            <a:lvl1pPr marR="0" lvl="0"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1pPr>
            <a:lvl2pPr marL="457200" marR="0" lvl="1"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2pPr>
            <a:lvl3pPr marL="914400" marR="0" lvl="2"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3pPr>
            <a:lvl4pPr marL="1371600" marR="0" lvl="3"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4pPr>
            <a:lvl5pPr marL="1828800" marR="0" lvl="4"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5pPr>
            <a:lvl6pPr marL="2286000" marR="0" lvl="5"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6pPr>
            <a:lvl7pPr marL="2743200" marR="0" lvl="6"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7pPr>
            <a:lvl8pPr marL="3200400" marR="0" lvl="7"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8pPr>
            <a:lvl9pPr marL="3657600" marR="0" lvl="8" algn="l" rtl="0" eaLnBrk="0" fontAlgn="base" hangingPunct="0">
              <a:lnSpc>
                <a:spcPct val="100000"/>
              </a:lnSpc>
              <a:spcBef>
                <a:spcPct val="0"/>
              </a:spcBef>
              <a:spcAft>
                <a:spcPct val="0"/>
              </a:spcAft>
              <a:buClr>
                <a:srgbClr val="000000"/>
              </a:buClr>
              <a:buFont typeface="Arial"/>
              <a:defRPr sz="1400" b="0" i="0" u="none" strike="noStrike" cap="none">
                <a:solidFill>
                  <a:schemeClr val="tx1"/>
                </a:solidFill>
                <a:latin typeface="Arial" panose="020B0604020202020204" pitchFamily="34" charset="0"/>
                <a:ea typeface="Arial"/>
                <a:cs typeface="Arial"/>
                <a:sym typeface="Arial"/>
              </a:defRPr>
            </a:lvl9pPr>
          </a:lstStyle>
          <a:p>
            <a:pPr>
              <a:buClrTx/>
              <a:buFontTx/>
              <a:buNone/>
            </a:pPr>
            <a:r>
              <a:rPr lang="en-US" altLang="en-US" sz="2400" dirty="0"/>
              <a:t>		*</a:t>
            </a:r>
          </a:p>
          <a:p>
            <a:pPr>
              <a:buClrTx/>
            </a:pPr>
            <a:r>
              <a:rPr lang="en-US" altLang="en-US" sz="2400" dirty="0"/>
              <a:t>	*	*	*</a:t>
            </a:r>
          </a:p>
          <a:p>
            <a:pPr>
              <a:buClrTx/>
            </a:pPr>
            <a:r>
              <a:rPr lang="en-US" altLang="en-US" sz="2400" dirty="0"/>
              <a:t>*	*	*	*	*</a:t>
            </a:r>
          </a:p>
        </p:txBody>
      </p:sp>
    </p:spTree>
    <p:extLst>
      <p:ext uri="{BB962C8B-B14F-4D97-AF65-F5344CB8AC3E}">
        <p14:creationId xmlns:p14="http://schemas.microsoft.com/office/powerpoint/2010/main" val="335637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Java Hello World program</a:t>
            </a:r>
            <a:endParaRPr/>
          </a:p>
        </p:txBody>
      </p:sp>
      <p:sp>
        <p:nvSpPr>
          <p:cNvPr id="125" name="Google Shape;125;p49"/>
          <p:cNvSpPr txBox="1">
            <a:spLocks noGrp="1"/>
          </p:cNvSpPr>
          <p:nvPr>
            <p:ph type="body" idx="1"/>
          </p:nvPr>
        </p:nvSpPr>
        <p:spPr>
          <a:xfrm>
            <a:off x="609602" y="1600206"/>
            <a:ext cx="7592702" cy="4525963"/>
          </a:xfrm>
          <a:prstGeom prst="rect">
            <a:avLst/>
          </a:prstGeom>
          <a:noFill/>
          <a:ln>
            <a:noFill/>
          </a:ln>
        </p:spPr>
        <p:txBody>
          <a:bodyPr spcFirstLastPara="1" wrap="square" lIns="91425" tIns="45700" rIns="91425" bIns="45700" anchor="t" anchorCtr="0">
            <a:normAutofit/>
          </a:bodyPr>
          <a:lstStyle/>
          <a:p>
            <a:pPr marL="95250" lvl="0" indent="0" algn="l" rtl="0">
              <a:lnSpc>
                <a:spcPct val="100000"/>
              </a:lnSpc>
              <a:spcBef>
                <a:spcPts val="420"/>
              </a:spcBef>
              <a:spcAft>
                <a:spcPts val="0"/>
              </a:spcAft>
              <a:buSzPts val="2100"/>
              <a:buNone/>
            </a:pPr>
            <a:r>
              <a:rPr lang="en-US"/>
              <a:t>public class MyFirstJavaProgram </a:t>
            </a:r>
            <a:endParaRPr/>
          </a:p>
          <a:p>
            <a:pPr marL="95250" lvl="0" indent="0" algn="l" rtl="0">
              <a:lnSpc>
                <a:spcPct val="100000"/>
              </a:lnSpc>
              <a:spcBef>
                <a:spcPts val="420"/>
              </a:spcBef>
              <a:spcAft>
                <a:spcPts val="0"/>
              </a:spcAft>
              <a:buSzPts val="2100"/>
              <a:buNone/>
            </a:pPr>
            <a:r>
              <a:rPr lang="en-US"/>
              <a:t>{</a:t>
            </a:r>
            <a:endParaRPr/>
          </a:p>
          <a:p>
            <a:pPr marL="457200" lvl="0" indent="-228600" algn="l" rtl="0">
              <a:lnSpc>
                <a:spcPct val="100000"/>
              </a:lnSpc>
              <a:spcBef>
                <a:spcPts val="420"/>
              </a:spcBef>
              <a:spcAft>
                <a:spcPts val="0"/>
              </a:spcAft>
              <a:buClr>
                <a:schemeClr val="dk1"/>
              </a:buClr>
              <a:buSzPts val="2100"/>
              <a:buNone/>
            </a:pPr>
            <a:endParaRPr/>
          </a:p>
          <a:p>
            <a:pPr marL="95250" lvl="0" indent="0" algn="l" rtl="0">
              <a:lnSpc>
                <a:spcPct val="100000"/>
              </a:lnSpc>
              <a:spcBef>
                <a:spcPts val="420"/>
              </a:spcBef>
              <a:spcAft>
                <a:spcPts val="0"/>
              </a:spcAft>
              <a:buSzPts val="2100"/>
              <a:buNone/>
            </a:pPr>
            <a:r>
              <a:rPr lang="en-US"/>
              <a:t> /* This is my first java program.  This will print 'Hello World' as the output  */</a:t>
            </a:r>
            <a:endParaRPr/>
          </a:p>
          <a:p>
            <a:pPr marL="457200" lvl="0" indent="-228600" algn="l" rtl="0">
              <a:lnSpc>
                <a:spcPct val="100000"/>
              </a:lnSpc>
              <a:spcBef>
                <a:spcPts val="420"/>
              </a:spcBef>
              <a:spcAft>
                <a:spcPts val="0"/>
              </a:spcAft>
              <a:buClr>
                <a:schemeClr val="dk1"/>
              </a:buClr>
              <a:buSzPts val="2100"/>
              <a:buNone/>
            </a:pPr>
            <a:endParaRPr/>
          </a:p>
          <a:p>
            <a:pPr marL="95250" lvl="0" indent="0" algn="l" rtl="0">
              <a:lnSpc>
                <a:spcPct val="100000"/>
              </a:lnSpc>
              <a:spcBef>
                <a:spcPts val="420"/>
              </a:spcBef>
              <a:spcAft>
                <a:spcPts val="0"/>
              </a:spcAft>
              <a:buSzPts val="2100"/>
              <a:buNone/>
            </a:pPr>
            <a:r>
              <a:rPr lang="en-US"/>
              <a:t> public static void main(String []args)</a:t>
            </a:r>
            <a:endParaRPr/>
          </a:p>
          <a:p>
            <a:pPr marL="95250" lvl="0" indent="0" algn="l" rtl="0">
              <a:lnSpc>
                <a:spcPct val="100000"/>
              </a:lnSpc>
              <a:spcBef>
                <a:spcPts val="420"/>
              </a:spcBef>
              <a:spcAft>
                <a:spcPts val="0"/>
              </a:spcAft>
              <a:buSzPts val="2100"/>
              <a:buNone/>
            </a:pPr>
            <a:r>
              <a:rPr lang="en-US"/>
              <a:t>    {</a:t>
            </a:r>
            <a:endParaRPr/>
          </a:p>
          <a:p>
            <a:pPr marL="95250" lvl="0" indent="0" algn="l" rtl="0">
              <a:lnSpc>
                <a:spcPct val="100000"/>
              </a:lnSpc>
              <a:spcBef>
                <a:spcPts val="420"/>
              </a:spcBef>
              <a:spcAft>
                <a:spcPts val="0"/>
              </a:spcAft>
              <a:buSzPts val="2100"/>
              <a:buNone/>
            </a:pPr>
            <a:r>
              <a:rPr lang="en-US"/>
              <a:t>     System.out.println("Welcome to Java Programming World"); </a:t>
            </a:r>
            <a:endParaRPr/>
          </a:p>
          <a:p>
            <a:pPr marL="95250" lvl="0" indent="0" algn="l" rtl="0">
              <a:lnSpc>
                <a:spcPct val="100000"/>
              </a:lnSpc>
              <a:spcBef>
                <a:spcPts val="420"/>
              </a:spcBef>
              <a:spcAft>
                <a:spcPts val="0"/>
              </a:spcAft>
              <a:buSzPts val="2100"/>
              <a:buNone/>
            </a:pPr>
            <a:r>
              <a:rPr lang="en-US"/>
              <a:t>   // prints Hello World</a:t>
            </a:r>
            <a:endParaRPr/>
          </a:p>
          <a:p>
            <a:pPr marL="95250" lvl="0" indent="0" algn="l" rtl="0">
              <a:lnSpc>
                <a:spcPct val="100000"/>
              </a:lnSpc>
              <a:spcBef>
                <a:spcPts val="420"/>
              </a:spcBef>
              <a:spcAft>
                <a:spcPts val="0"/>
              </a:spcAft>
              <a:buSzPts val="2100"/>
              <a:buNone/>
            </a:pPr>
            <a:r>
              <a:rPr lang="en-US"/>
              <a:t>    }</a:t>
            </a:r>
            <a:endParaRPr/>
          </a:p>
          <a:p>
            <a:pPr marL="95250" lvl="0" indent="0" algn="l" rtl="0">
              <a:lnSpc>
                <a:spcPct val="100000"/>
              </a:lnSpc>
              <a:spcBef>
                <a:spcPts val="420"/>
              </a:spcBef>
              <a:spcAft>
                <a:spcPts val="0"/>
              </a:spcAft>
              <a:buSzPts val="2100"/>
              <a:buNone/>
            </a:pPr>
            <a:r>
              <a:rPr lang="en-US"/>
              <a:t>}</a:t>
            </a:r>
            <a:endParaRPr/>
          </a:p>
          <a:p>
            <a:pPr marL="457200" lvl="0" indent="-228600" algn="l" rtl="0">
              <a:lnSpc>
                <a:spcPct val="100000"/>
              </a:lnSpc>
              <a:spcBef>
                <a:spcPts val="420"/>
              </a:spcBef>
              <a:spcAft>
                <a:spcPts val="0"/>
              </a:spcAft>
              <a:buClr>
                <a:schemeClr val="dk1"/>
              </a:buClr>
              <a:buSzPts val="2100"/>
              <a:buNone/>
            </a:pPr>
            <a:endParaRPr/>
          </a:p>
        </p:txBody>
      </p:sp>
      <p:sp>
        <p:nvSpPr>
          <p:cNvPr id="126" name="Google Shape;126;p4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Steps to run program through editor</a:t>
            </a:r>
            <a:endParaRPr/>
          </a:p>
        </p:txBody>
      </p:sp>
      <p:sp>
        <p:nvSpPr>
          <p:cNvPr id="132" name="Google Shape;132;p3"/>
          <p:cNvSpPr txBox="1">
            <a:spLocks noGrp="1"/>
          </p:cNvSpPr>
          <p:nvPr>
            <p:ph type="body" idx="1"/>
          </p:nvPr>
        </p:nvSpPr>
        <p:spPr>
          <a:xfrm>
            <a:off x="609602" y="1600206"/>
            <a:ext cx="5410200" cy="4525963"/>
          </a:xfrm>
          <a:prstGeom prst="rect">
            <a:avLst/>
          </a:prstGeom>
          <a:noFill/>
          <a:ln>
            <a:noFill/>
          </a:ln>
        </p:spPr>
        <p:txBody>
          <a:bodyPr spcFirstLastPara="1" wrap="square" lIns="91425" tIns="45700" rIns="91425" bIns="45700" anchor="t" anchorCtr="0">
            <a:normAutofit/>
          </a:bodyPr>
          <a:lstStyle/>
          <a:p>
            <a:pPr marL="457200" lvl="0" indent="-361950" algn="l" rtl="0">
              <a:lnSpc>
                <a:spcPct val="100000"/>
              </a:lnSpc>
              <a:spcBef>
                <a:spcPts val="420"/>
              </a:spcBef>
              <a:spcAft>
                <a:spcPts val="0"/>
              </a:spcAft>
              <a:buClr>
                <a:schemeClr val="dk1"/>
              </a:buClr>
              <a:buSzPts val="2100"/>
              <a:buChar char="•"/>
            </a:pPr>
            <a:r>
              <a:rPr lang="en-US"/>
              <a:t>javac filename.java</a:t>
            </a:r>
            <a:endParaRPr/>
          </a:p>
          <a:p>
            <a:pPr marL="457200" lvl="0" indent="-361950" algn="l" rtl="0">
              <a:lnSpc>
                <a:spcPct val="100000"/>
              </a:lnSpc>
              <a:spcBef>
                <a:spcPts val="420"/>
              </a:spcBef>
              <a:spcAft>
                <a:spcPts val="0"/>
              </a:spcAft>
              <a:buClr>
                <a:schemeClr val="dk1"/>
              </a:buClr>
              <a:buSzPts val="2100"/>
              <a:buChar char="•"/>
            </a:pPr>
            <a:r>
              <a:rPr lang="en-US"/>
              <a:t>java filename</a:t>
            </a:r>
            <a:endParaRPr/>
          </a:p>
        </p:txBody>
      </p:sp>
      <p:sp>
        <p:nvSpPr>
          <p:cNvPr id="133" name="Google Shape;133;p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457203" y="1063229"/>
            <a:ext cx="8229601" cy="857250"/>
          </a:xfrm>
          <a:prstGeom prst="rect">
            <a:avLst/>
          </a:prstGeom>
          <a:noFill/>
          <a:ln>
            <a:noFill/>
          </a:ln>
        </p:spPr>
        <p:txBody>
          <a:bodyPr spcFirstLastPara="1" wrap="square" lIns="68550" tIns="34275" rIns="68550" bIns="34275" anchor="ctr" anchorCtr="0">
            <a:normAutofit/>
          </a:bodyPr>
          <a:lstStyle/>
          <a:p>
            <a:pPr marL="0" lvl="0" indent="0" algn="ctr" rtl="0">
              <a:lnSpc>
                <a:spcPct val="100000"/>
              </a:lnSpc>
              <a:spcBef>
                <a:spcPts val="0"/>
              </a:spcBef>
              <a:spcAft>
                <a:spcPts val="0"/>
              </a:spcAft>
              <a:buClr>
                <a:schemeClr val="dk1"/>
              </a:buClr>
              <a:buSzPts val="1800"/>
              <a:buNone/>
            </a:pPr>
            <a:endParaRPr/>
          </a:p>
        </p:txBody>
      </p:sp>
      <p:pic>
        <p:nvPicPr>
          <p:cNvPr id="139" name="Google Shape;139;p5"/>
          <p:cNvPicPr preferRelativeResize="0"/>
          <p:nvPr/>
        </p:nvPicPr>
        <p:blipFill rotWithShape="1">
          <a:blip r:embed="rId3">
            <a:alphaModFix/>
          </a:blip>
          <a:srcRect/>
          <a:stretch/>
        </p:blipFill>
        <p:spPr>
          <a:xfrm>
            <a:off x="0" y="857250"/>
            <a:ext cx="9146991" cy="5143500"/>
          </a:xfrm>
          <a:prstGeom prst="rect">
            <a:avLst/>
          </a:prstGeom>
          <a:noFill/>
          <a:ln>
            <a:noFill/>
          </a:ln>
        </p:spPr>
      </p:pic>
      <p:sp>
        <p:nvSpPr>
          <p:cNvPr id="140" name="Google Shape;140;p5"/>
          <p:cNvSpPr/>
          <p:nvPr/>
        </p:nvSpPr>
        <p:spPr>
          <a:xfrm>
            <a:off x="2412479" y="446483"/>
            <a:ext cx="539923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Arial"/>
                <a:ea typeface="Arial"/>
                <a:cs typeface="Arial"/>
                <a:sym typeface="Arial"/>
              </a:rPr>
              <a:t>Eclipse steps to run program</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a:stretch/>
        </p:blipFill>
        <p:spPr>
          <a:xfrm>
            <a:off x="78378" y="925831"/>
            <a:ext cx="8991633" cy="5055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a:stretch/>
        </p:blipFill>
        <p:spPr>
          <a:xfrm>
            <a:off x="48986" y="881743"/>
            <a:ext cx="9032964" cy="50700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1"/>
          <p:cNvPicPr preferRelativeResize="0"/>
          <p:nvPr/>
        </p:nvPicPr>
        <p:blipFill rotWithShape="1">
          <a:blip r:embed="rId3">
            <a:alphaModFix/>
          </a:blip>
          <a:srcRect/>
          <a:stretch/>
        </p:blipFill>
        <p:spPr>
          <a:xfrm>
            <a:off x="48987" y="886642"/>
            <a:ext cx="9026485" cy="5074920"/>
          </a:xfrm>
          <a:prstGeom prst="rect">
            <a:avLst/>
          </a:prstGeom>
          <a:noFill/>
          <a:ln>
            <a:noFill/>
          </a:ln>
        </p:spPr>
      </p:pic>
    </p:spTree>
  </p:cSld>
  <p:clrMapOvr>
    <a:masterClrMapping/>
  </p:clrMapOvr>
</p:sld>
</file>

<file path=ppt/theme/theme1.xml><?xml version="1.0" encoding="utf-8"?>
<a:theme xmlns:a="http://schemas.openxmlformats.org/drawingml/2006/main" name="Ass_01_2020">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6000</TotalTime>
  <Words>2222</Words>
  <Application>Microsoft Office PowerPoint</Application>
  <PresentationFormat>On-screen Show (4:3)</PresentationFormat>
  <Paragraphs>361</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Noto Sans Symbols</vt:lpstr>
      <vt:lpstr>Segoe UI</vt:lpstr>
      <vt:lpstr>Times</vt:lpstr>
      <vt:lpstr>Times New Roman</vt:lpstr>
      <vt:lpstr>Ass_01_2020</vt:lpstr>
      <vt:lpstr>Java Programming  </vt:lpstr>
      <vt:lpstr>Write a Java Program to showcase classes, object creation, methods, constructors, access specifiers. </vt:lpstr>
      <vt:lpstr>Problem statement for Lab 1</vt:lpstr>
      <vt:lpstr>Java Hello World program</vt:lpstr>
      <vt:lpstr>Steps to run program through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Programming-The General Form of Class </vt:lpstr>
      <vt:lpstr>General Form of Class contd….</vt:lpstr>
      <vt:lpstr>PowerPoint Presentation</vt:lpstr>
      <vt:lpstr>Example of a Simple Class &amp; object</vt:lpstr>
      <vt:lpstr>Assigning Object Reference Variables</vt:lpstr>
      <vt:lpstr>Program example for classes &amp; object</vt:lpstr>
      <vt:lpstr>PowerPoint Presentation</vt:lpstr>
      <vt:lpstr>Constructors</vt:lpstr>
      <vt:lpstr>Constructor example </vt:lpstr>
      <vt:lpstr>Introducing Methods</vt:lpstr>
      <vt:lpstr>Introduction to Access Control</vt:lpstr>
      <vt:lpstr>PowerPoint Presentation</vt:lpstr>
      <vt:lpstr>Program to demonstrate the difference between public and private </vt:lpstr>
      <vt:lpstr>Adding a Method to the Box Class</vt:lpstr>
      <vt:lpstr>Adding a Method to the Box Class     contd..</vt:lpstr>
      <vt:lpstr>Returning a Value</vt:lpstr>
      <vt:lpstr>Program example returning a Value</vt:lpstr>
      <vt:lpstr>Program example returning a Value          contd…</vt:lpstr>
      <vt:lpstr>Adding a Method That Takes Parameters</vt:lpstr>
      <vt:lpstr>Adding a Method That Takes Parameters   contd..</vt:lpstr>
      <vt:lpstr>PowerPoint Presentation</vt:lpstr>
      <vt:lpstr>References</vt:lpstr>
      <vt:lpstr>Practice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Administrator</dc:creator>
  <cp:lastModifiedBy>Sheetal Girase</cp:lastModifiedBy>
  <cp:revision>5</cp:revision>
  <dcterms:created xsi:type="dcterms:W3CDTF">1995-12-27T10:52:51Z</dcterms:created>
  <dcterms:modified xsi:type="dcterms:W3CDTF">2025-01-13T08:50:43Z</dcterms:modified>
</cp:coreProperties>
</file>