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4" r:id="rId7"/>
    <p:sldId id="265" r:id="rId8"/>
    <p:sldId id="259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94646"/>
  </p:normalViewPr>
  <p:slideViewPr>
    <p:cSldViewPr snapToGrid="0" snapToObjects="1">
      <p:cViewPr varScale="1">
        <p:scale>
          <a:sx n="83" d="100"/>
          <a:sy n="83" d="100"/>
        </p:scale>
        <p:origin x="216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7D96-EB67-254D-985F-A344F92E3520}" type="datetimeFigureOut">
              <a:rPr kumimoji="1" lang="zh-CN" altLang="en-US" smtClean="0"/>
              <a:t>2017/4/25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3AF7-2719-0447-8F0A-637355271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63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7D96-EB67-254D-985F-A344F92E3520}" type="datetimeFigureOut">
              <a:rPr kumimoji="1" lang="zh-CN" altLang="en-US" smtClean="0"/>
              <a:t>2017/4/25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3AF7-2719-0447-8F0A-637355271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16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7D96-EB67-254D-985F-A344F92E3520}" type="datetimeFigureOut">
              <a:rPr kumimoji="1" lang="zh-CN" altLang="en-US" smtClean="0"/>
              <a:t>2017/4/25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3AF7-2719-0447-8F0A-637355271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92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7D96-EB67-254D-985F-A344F92E3520}" type="datetimeFigureOut">
              <a:rPr kumimoji="1" lang="zh-CN" altLang="en-US" smtClean="0"/>
              <a:t>2017/4/25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3AF7-2719-0447-8F0A-637355271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97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7D96-EB67-254D-985F-A344F92E3520}" type="datetimeFigureOut">
              <a:rPr kumimoji="1" lang="zh-CN" altLang="en-US" smtClean="0"/>
              <a:t>2017/4/25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3AF7-2719-0447-8F0A-637355271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82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7D96-EB67-254D-985F-A344F92E3520}" type="datetimeFigureOut">
              <a:rPr kumimoji="1" lang="zh-CN" altLang="en-US" smtClean="0"/>
              <a:t>2017/4/25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3AF7-2719-0447-8F0A-637355271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44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7D96-EB67-254D-985F-A344F92E3520}" type="datetimeFigureOut">
              <a:rPr kumimoji="1" lang="zh-CN" altLang="en-US" smtClean="0"/>
              <a:t>2017/4/25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3AF7-2719-0447-8F0A-637355271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8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7D96-EB67-254D-985F-A344F92E3520}" type="datetimeFigureOut">
              <a:rPr kumimoji="1" lang="zh-CN" altLang="en-US" smtClean="0"/>
              <a:t>2017/4/25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3AF7-2719-0447-8F0A-637355271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26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7D96-EB67-254D-985F-A344F92E3520}" type="datetimeFigureOut">
              <a:rPr kumimoji="1" lang="zh-CN" altLang="en-US" smtClean="0"/>
              <a:t>2017/4/25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3AF7-2719-0447-8F0A-637355271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87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7D96-EB67-254D-985F-A344F92E3520}" type="datetimeFigureOut">
              <a:rPr kumimoji="1" lang="zh-CN" altLang="en-US" smtClean="0"/>
              <a:t>2017/4/25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3AF7-2719-0447-8F0A-637355271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31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7D96-EB67-254D-985F-A344F92E3520}" type="datetimeFigureOut">
              <a:rPr kumimoji="1" lang="zh-CN" altLang="en-US" smtClean="0"/>
              <a:t>2017/4/25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3AF7-2719-0447-8F0A-637355271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70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7D96-EB67-254D-985F-A344F92E3520}" type="datetimeFigureOut">
              <a:rPr kumimoji="1" lang="zh-CN" altLang="en-US" smtClean="0"/>
              <a:t>2017/4/25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3AF7-2719-0447-8F0A-637355271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计算机图形学作业展示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19314"/>
            <a:ext cx="6400800" cy="1752600"/>
          </a:xfrm>
        </p:spPr>
        <p:txBody>
          <a:bodyPr/>
          <a:lstStyle/>
          <a:p>
            <a:r>
              <a:rPr kumimoji="1" lang="zh-CN" altLang="en-US" dirty="0" smtClean="0"/>
              <a:t>立方体转化为球体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4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效果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55" b="98806" l="1500" r="9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6243" y="1417638"/>
            <a:ext cx="5359977" cy="5051778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5" b="100000" l="0" r="100000"/>
                    </a14:imgEffect>
                  </a14:imgLayer>
                </a14:imgProps>
              </a:ext>
            </a:extLst>
          </a:blip>
          <a:srcRect t="8922" b="3170"/>
          <a:stretch/>
        </p:blipFill>
        <p:spPr>
          <a:xfrm>
            <a:off x="-276570" y="1594558"/>
            <a:ext cx="5473905" cy="4830045"/>
          </a:xfrm>
        </p:spPr>
      </p:pic>
    </p:spTree>
    <p:extLst>
      <p:ext uri="{BB962C8B-B14F-4D97-AF65-F5344CB8AC3E}">
        <p14:creationId xmlns:p14="http://schemas.microsoft.com/office/powerpoint/2010/main" val="28183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三角化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形变映射</a:t>
            </a:r>
            <a:endParaRPr kumimoji="1" lang="en-US" altLang="zh-CN" dirty="0" smtClean="0"/>
          </a:p>
          <a:p>
            <a:r>
              <a:rPr kumimoji="1" lang="zh-CN" altLang="en-US" dirty="0" smtClean="0"/>
              <a:t>旋转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三角化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0" t="2559" r="3300" b="1897"/>
          <a:stretch/>
        </p:blipFill>
        <p:spPr>
          <a:xfrm>
            <a:off x="2497657" y="1657524"/>
            <a:ext cx="4216825" cy="3739448"/>
          </a:xfrm>
        </p:spPr>
      </p:pic>
    </p:spTree>
    <p:extLst>
      <p:ext uri="{BB962C8B-B14F-4D97-AF65-F5344CB8AC3E}">
        <p14:creationId xmlns:p14="http://schemas.microsoft.com/office/powerpoint/2010/main" val="23903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三角化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32" y="1449212"/>
            <a:ext cx="7412091" cy="35602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4778" y="54610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/>
              <a:t>*</a:t>
            </a:r>
            <a:r>
              <a:rPr kumimoji="1" lang="en-US" altLang="zh-CN" sz="2000" b="1" dirty="0" smtClean="0"/>
              <a:t> </a:t>
            </a:r>
            <a:r>
              <a:rPr kumimoji="1" lang="zh-CN" altLang="en-US" sz="2000" b="1" dirty="0" smtClean="0"/>
              <a:t>只设置了一个面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801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三角化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96531"/>
            <a:ext cx="5206564" cy="33951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16164" y="28645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/>
              <a:t>创建三角形的索引数组</a:t>
            </a:r>
            <a:endParaRPr kumimoji="1" lang="en-US" altLang="zh-CN" sz="2000" b="1" dirty="0" smtClean="0"/>
          </a:p>
          <a:p>
            <a:r>
              <a:rPr kumimoji="1" lang="zh-CN" altLang="en-US" sz="2000" b="1" dirty="0" smtClean="0"/>
              <a:t>规定分割方法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15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变形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3269" t="26543" r="17867" b="15844"/>
          <a:stretch/>
        </p:blipFill>
        <p:spPr>
          <a:xfrm>
            <a:off x="790237" y="1086561"/>
            <a:ext cx="3628130" cy="34089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08812" y="1650996"/>
            <a:ext cx="2954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以立方体体心为球心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对角线为直径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按比例变形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优点：方便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缺点：不均匀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4664874"/>
            <a:ext cx="8918222" cy="196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旋转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7555" y="1474082"/>
            <a:ext cx="5390444" cy="526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	</a:t>
            </a:r>
            <a:r>
              <a:rPr lang="mr-IN" altLang="zh-CN" sz="1400" dirty="0"/>
              <a:t>//1</a:t>
            </a:r>
          </a:p>
          <a:p>
            <a:r>
              <a:rPr lang="mr-IN" altLang="zh-CN" sz="1400" dirty="0"/>
              <a:t>        transform = glm::translate(transform, glm::vec3(0.0f, 0.0f, 0.0f));//</a:t>
            </a:r>
            <a:r>
              <a:rPr lang="zh-CN" altLang="mr-IN" sz="1400" dirty="0"/>
              <a:t>平</a:t>
            </a:r>
            <a:r>
              <a:rPr lang="zh-CN" altLang="mr-IN" sz="1400" dirty="0" smtClean="0"/>
              <a:t>移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mr-IN" altLang="zh-CN" sz="1400" dirty="0"/>
              <a:t>//2</a:t>
            </a:r>
          </a:p>
          <a:p>
            <a:r>
              <a:rPr lang="mr-IN" altLang="zh-CN" sz="1400" dirty="0"/>
              <a:t>        transform = glm::rotate(transform, 1.5707963267948966f, glm::vec3(1.0f, 0.0f, 0.0f));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mr-IN" altLang="zh-CN" sz="1400" dirty="0" smtClean="0"/>
              <a:t>/</a:t>
            </a:r>
            <a:r>
              <a:rPr lang="mr-IN" altLang="zh-CN" sz="1400" dirty="0"/>
              <a:t>/3</a:t>
            </a:r>
          </a:p>
          <a:p>
            <a:r>
              <a:rPr lang="mr-IN" altLang="zh-CN" sz="1400" dirty="0"/>
              <a:t>        transform = glm::rotate(transform, 3.141592653589793f, glm::vec3(1.0f, 0.0f, 0.0f));</a:t>
            </a:r>
          </a:p>
          <a:p>
            <a:r>
              <a:rPr lang="mr-IN" altLang="zh-CN" sz="1400" dirty="0" smtClean="0"/>
              <a:t>        </a:t>
            </a:r>
            <a:endParaRPr lang="mr-IN" altLang="zh-CN" sz="1400" dirty="0"/>
          </a:p>
          <a:p>
            <a:r>
              <a:rPr lang="mr-IN" altLang="zh-CN" sz="1400" dirty="0"/>
              <a:t>        </a:t>
            </a:r>
            <a:r>
              <a:rPr lang="en-US" altLang="zh-CN" sz="1400" dirty="0" smtClean="0"/>
              <a:t>	</a:t>
            </a:r>
            <a:r>
              <a:rPr lang="mr-IN" altLang="zh-CN" sz="1400" dirty="0" smtClean="0"/>
              <a:t>/</a:t>
            </a:r>
            <a:r>
              <a:rPr lang="mr-IN" altLang="zh-CN" sz="1400" dirty="0"/>
              <a:t>/4</a:t>
            </a:r>
          </a:p>
          <a:p>
            <a:r>
              <a:rPr lang="mr-IN" altLang="zh-CN" sz="1400" dirty="0"/>
              <a:t>        transform = glm::rotate(transform,4.71238898038469f, glm::vec3(1.0f, 0.0f, 0.0f))</a:t>
            </a:r>
            <a:r>
              <a:rPr lang="mr-IN" altLang="zh-CN" sz="1400" dirty="0" smtClean="0"/>
              <a:t>;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	</a:t>
            </a:r>
            <a:r>
              <a:rPr lang="mr-IN" altLang="zh-CN" sz="1400" dirty="0" smtClean="0"/>
              <a:t>/</a:t>
            </a:r>
            <a:r>
              <a:rPr lang="mr-IN" altLang="zh-CN" sz="1400" dirty="0"/>
              <a:t>/5</a:t>
            </a:r>
          </a:p>
          <a:p>
            <a:r>
              <a:rPr lang="mr-IN" altLang="zh-CN" sz="1400" dirty="0"/>
              <a:t>        transform = glm::rotate(transform,1.5707963267948966f, glm::vec3(0.0f, 1.0f, 0.0f))</a:t>
            </a:r>
            <a:r>
              <a:rPr lang="mr-IN" altLang="zh-CN" sz="1400" dirty="0" smtClean="0"/>
              <a:t>;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mr-IN" altLang="zh-CN" sz="1400" dirty="0"/>
              <a:t>//6</a:t>
            </a:r>
          </a:p>
          <a:p>
            <a:r>
              <a:rPr lang="mr-IN" altLang="zh-CN" sz="1400" dirty="0"/>
              <a:t>        transform = glm::rotate(transform,3.141592653589793f, glm::vec3(0.0f, 1.0f, 0.0f));</a:t>
            </a:r>
          </a:p>
          <a:p>
            <a:r>
              <a:rPr lang="mr-IN" altLang="zh-CN" sz="1400" dirty="0" smtClean="0"/>
              <a:t>        </a:t>
            </a:r>
            <a:endParaRPr lang="mr-IN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37329" y="2483555"/>
            <a:ext cx="27494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只需画出一个面的变形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再旋转五次即可得到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整个立方体的变形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kumimoji="1" lang="zh-CN" altLang="en-US" sz="2000" dirty="0" smtClean="0"/>
              <a:t>优点：节省数据量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09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片段着色器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深度测试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回调函数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36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86</Words>
  <Application>Microsoft Macintosh PowerPoint</Application>
  <PresentationFormat>全屏显示(4:3)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Mangal</vt:lpstr>
      <vt:lpstr>宋体</vt:lpstr>
      <vt:lpstr>Office 主题</vt:lpstr>
      <vt:lpstr>计算机图形学作业展示</vt:lpstr>
      <vt:lpstr>效果</vt:lpstr>
      <vt:lpstr>步骤</vt:lpstr>
      <vt:lpstr>三角化</vt:lpstr>
      <vt:lpstr>三角化</vt:lpstr>
      <vt:lpstr>三角化</vt:lpstr>
      <vt:lpstr>变形</vt:lpstr>
      <vt:lpstr>旋转</vt:lpstr>
      <vt:lpstr>其他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计算机图形学作业展示</dc:title>
  <dc:creator>自怡 贺</dc:creator>
  <cp:lastModifiedBy>ziyi he</cp:lastModifiedBy>
  <cp:revision>9</cp:revision>
  <dcterms:created xsi:type="dcterms:W3CDTF">2016-11-06T10:30:29Z</dcterms:created>
  <dcterms:modified xsi:type="dcterms:W3CDTF">2017-04-25T05:44:30Z</dcterms:modified>
</cp:coreProperties>
</file>