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1bc6fc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1bc6fc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r>
              <a:rPr lang="en"/>
              <a:t> map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Ran the descriptive statistics on the potential markets to find commonalities of them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9fadf7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9fadf7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Older businesses have less accreditation and most happened during COVID.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5fc68e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5fc68e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e5a1288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e5a1288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5a1288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5a1288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93025"/>
            <a:ext cx="73098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Seeking Advantages of BBB Services: 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Key Determinants </a:t>
            </a:r>
            <a:r>
              <a:rPr lang="en" sz="3600"/>
              <a:t>of BBB Accreditation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Hazel Kim,</a:t>
            </a:r>
            <a:r>
              <a:rPr lang="en" sz="1900"/>
              <a:t> </a:t>
            </a:r>
            <a:r>
              <a:rPr lang="en" sz="1900"/>
              <a:t>Victor Ji, Tom Suo, Bao Truong, William Xu </a:t>
            </a:r>
            <a:endParaRPr sz="190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16602" l="23438" r="20660" t="14875"/>
          <a:stretch/>
        </p:blipFill>
        <p:spPr>
          <a:xfrm>
            <a:off x="8397375" y="4166425"/>
            <a:ext cx="691350" cy="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89750" y="31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6602" l="23438" r="20660" t="14875"/>
          <a:stretch/>
        </p:blipFill>
        <p:spPr>
          <a:xfrm>
            <a:off x="8397375" y="4166425"/>
            <a:ext cx="691350" cy="8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2367" l="3175" r="0" t="2148"/>
          <a:stretch/>
        </p:blipFill>
        <p:spPr>
          <a:xfrm>
            <a:off x="377000" y="1091950"/>
            <a:ext cx="4194999" cy="3534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4678775" y="1091950"/>
            <a:ext cx="4281000" cy="35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Cleaned and augmented with geographic info.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Descriptive Statistics to understand data characteristics.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Developed Random Forest model for accreditation prediction.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Applied the model to non-accredited businesses to identify potential customers.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Performed descriptive statistics on potential customers to uncover commonalities.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60700" y="252225"/>
            <a:ext cx="431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636"/>
              <a:t>Prediction Model Specification 1</a:t>
            </a:r>
            <a:endParaRPr sz="2636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5731"/>
          <a:stretch/>
        </p:blipFill>
        <p:spPr>
          <a:xfrm>
            <a:off x="102900" y="1474200"/>
            <a:ext cx="4470000" cy="270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5356"/>
          <a:stretch/>
        </p:blipFill>
        <p:spPr>
          <a:xfrm>
            <a:off x="4572000" y="1474200"/>
            <a:ext cx="4418476" cy="2708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16602" l="23438" r="20660" t="14875"/>
          <a:stretch/>
        </p:blipFill>
        <p:spPr>
          <a:xfrm>
            <a:off x="8406500" y="4228800"/>
            <a:ext cx="667575" cy="8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728925" y="1104900"/>
            <a:ext cx="42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Distribution of Predicted Accredited Business Ages</a:t>
            </a:r>
            <a:endParaRPr sz="1200"/>
          </a:p>
        </p:txBody>
      </p:sp>
      <p:sp>
        <p:nvSpPr>
          <p:cNvPr id="86" name="Google Shape;86;p15"/>
          <p:cNvSpPr txBox="1"/>
          <p:nvPr/>
        </p:nvSpPr>
        <p:spPr>
          <a:xfrm>
            <a:off x="182250" y="1104900"/>
            <a:ext cx="43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Distribution of Predicted Accredited Business Income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65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Prediction Model Specification 2</a:t>
            </a:r>
            <a:endParaRPr sz="2600"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4978" l="5138" r="3919" t="4343"/>
          <a:stretch/>
        </p:blipFill>
        <p:spPr>
          <a:xfrm>
            <a:off x="423750" y="1286901"/>
            <a:ext cx="3164374" cy="366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3901"/>
          <a:stretch/>
        </p:blipFill>
        <p:spPr>
          <a:xfrm>
            <a:off x="4196700" y="1685212"/>
            <a:ext cx="4635601" cy="286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 txBox="1"/>
          <p:nvPr/>
        </p:nvSpPr>
        <p:spPr>
          <a:xfrm>
            <a:off x="4147600" y="995925"/>
            <a:ext cx="46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 10 Categories Predicted to be Accredited by BBB</a:t>
            </a:r>
            <a:endParaRPr sz="1200"/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973125"/>
            <a:ext cx="3780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Predicted Location of Accreditation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3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BBB 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015000" y="941650"/>
            <a:ext cx="4817400" cy="3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 qualified Freelance Services, Roofing Contractor Services, Home Improvement Services, Repair and Maintenance Services and so on to be accredited.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 qualified business less 9 years of business age.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Focus on advertising to companies around Fulton County.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 qualified companies with revenue of less than $250k.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 qualified 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business with around 3 3 employees.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16602" l="23438" r="20660" t="14875"/>
          <a:stretch/>
        </p:blipFill>
        <p:spPr>
          <a:xfrm>
            <a:off x="8452650" y="4166425"/>
            <a:ext cx="691350" cy="8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5383"/>
          <a:stretch/>
        </p:blipFill>
        <p:spPr>
          <a:xfrm>
            <a:off x="103825" y="1629600"/>
            <a:ext cx="3851000" cy="1914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 txBox="1"/>
          <p:nvPr/>
        </p:nvSpPr>
        <p:spPr>
          <a:xfrm>
            <a:off x="103825" y="1249175"/>
            <a:ext cx="385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 Forest Predicted Determinants of Accreditation by BBB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Thank You!</a:t>
            </a:r>
            <a:endParaRPr sz="394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16602" l="23438" r="20660" t="14875"/>
          <a:stretch/>
        </p:blipFill>
        <p:spPr>
          <a:xfrm>
            <a:off x="8397375" y="4166425"/>
            <a:ext cx="691350" cy="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