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62" r:id="rId4"/>
    <p:sldId id="263" r:id="rId5"/>
    <p:sldId id="264" r:id="rId6"/>
    <p:sldId id="259" r:id="rId7"/>
    <p:sldId id="260" r:id="rId8"/>
    <p:sldId id="265" r:id="rId9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2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4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D865-C676-406E-9038-25D4140E1E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326C-702A-4A32-8311-B7BEF50BF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2947EA48-F390-4C81-A310-483348D5A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F5A5764-6142-473F-B2E1-21824388A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433" y="554566"/>
            <a:ext cx="10632333" cy="5444067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Detection</a:t>
            </a:r>
            <a:r>
              <a:rPr lang="ar-EG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of</a:t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COVID 19</a:t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</a:b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presented by</a:t>
            </a:r>
            <a:b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</a:br>
            <a: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Hazem </a:t>
            </a:r>
            <a:r>
              <a:rPr lang="en-US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Abdelsattar</a:t>
            </a:r>
            <a:br>
              <a:rPr 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</a:br>
            <a:endParaRPr 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36B376E-CE4F-446A-BDB5-DB28E9DD3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5294" y="1904214"/>
            <a:ext cx="289088" cy="235671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405830-4206-406B-AC68-9C3DDB8AA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C4F1EE-53A4-25A5-1AA8-310C2DF7F334}"/>
              </a:ext>
            </a:extLst>
          </p:cNvPr>
          <p:cNvSpPr/>
          <p:nvPr/>
        </p:nvSpPr>
        <p:spPr>
          <a:xfrm>
            <a:off x="5503334" y="224368"/>
            <a:ext cx="5630333" cy="15875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Reading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08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1150F8-F91C-4AD6-8B38-855054087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8699E7-F4C7-B8E4-DB18-B7DE92191492}"/>
              </a:ext>
            </a:extLst>
          </p:cNvPr>
          <p:cNvSpPr/>
          <p:nvPr/>
        </p:nvSpPr>
        <p:spPr>
          <a:xfrm>
            <a:off x="5173134" y="3429000"/>
            <a:ext cx="5630333" cy="15875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Modify it and get the attributes ready! </a:t>
            </a:r>
          </a:p>
        </p:txBody>
      </p:sp>
    </p:spTree>
    <p:extLst>
      <p:ext uri="{BB962C8B-B14F-4D97-AF65-F5344CB8AC3E}">
        <p14:creationId xmlns:p14="http://schemas.microsoft.com/office/powerpoint/2010/main" val="23437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935B9-91EF-4D1B-A989-E027D94D1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B4B42F-7596-3AAC-1C77-C9DC03C085B9}"/>
              </a:ext>
            </a:extLst>
          </p:cNvPr>
          <p:cNvSpPr/>
          <p:nvPr/>
        </p:nvSpPr>
        <p:spPr>
          <a:xfrm>
            <a:off x="5300134" y="457200"/>
            <a:ext cx="5630333" cy="15875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Creating The Model !</a:t>
            </a:r>
          </a:p>
        </p:txBody>
      </p:sp>
    </p:spTree>
    <p:extLst>
      <p:ext uri="{BB962C8B-B14F-4D97-AF65-F5344CB8AC3E}">
        <p14:creationId xmlns:p14="http://schemas.microsoft.com/office/powerpoint/2010/main" val="277357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E6AD9-7DED-4459-BDF5-ABF71170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7132A0-94D6-7E8C-A889-CF227CF29112}"/>
              </a:ext>
            </a:extLst>
          </p:cNvPr>
          <p:cNvSpPr/>
          <p:nvPr/>
        </p:nvSpPr>
        <p:spPr>
          <a:xfrm>
            <a:off x="6096000" y="2370667"/>
            <a:ext cx="5630333" cy="15875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Training The Model</a:t>
            </a:r>
          </a:p>
        </p:txBody>
      </p:sp>
    </p:spTree>
    <p:extLst>
      <p:ext uri="{BB962C8B-B14F-4D97-AF65-F5344CB8AC3E}">
        <p14:creationId xmlns:p14="http://schemas.microsoft.com/office/powerpoint/2010/main" val="188018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D4C9A0-2FED-4DF8-8654-16E16111A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434"/>
            <a:ext cx="12192000" cy="3289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AA3F10-4D19-315C-E391-2DA161E0D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56843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17049F-CD3E-0B4E-B252-905A1FF78EB1}"/>
              </a:ext>
            </a:extLst>
          </p:cNvPr>
          <p:cNvSpPr/>
          <p:nvPr/>
        </p:nvSpPr>
        <p:spPr>
          <a:xfrm>
            <a:off x="5706533" y="2774684"/>
            <a:ext cx="5630333" cy="15875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Our Accuracy Score Reached 94% !</a:t>
            </a:r>
          </a:p>
        </p:txBody>
      </p:sp>
    </p:spTree>
    <p:extLst>
      <p:ext uri="{BB962C8B-B14F-4D97-AF65-F5344CB8AC3E}">
        <p14:creationId xmlns:p14="http://schemas.microsoft.com/office/powerpoint/2010/main" val="367847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120D39-1C42-4B98-93EF-ED19B153F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60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3C19F1-DA3C-DB34-43F9-D755515310A7}"/>
              </a:ext>
            </a:extLst>
          </p:cNvPr>
          <p:cNvSpPr/>
          <p:nvPr/>
        </p:nvSpPr>
        <p:spPr>
          <a:xfrm>
            <a:off x="6096000" y="801950"/>
            <a:ext cx="5630333" cy="158750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Bar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5336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FD7D66-028D-3FCA-1DD5-45723F8F229F}"/>
              </a:ext>
            </a:extLst>
          </p:cNvPr>
          <p:cNvSpPr/>
          <p:nvPr/>
        </p:nvSpPr>
        <p:spPr>
          <a:xfrm>
            <a:off x="2540000" y="1934633"/>
            <a:ext cx="7112000" cy="298873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363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Arial</vt:lpstr>
      <vt:lpstr>Bahnschrift SemiCondensed</vt:lpstr>
      <vt:lpstr>Baskerville Old Face</vt:lpstr>
      <vt:lpstr>Tw Cen MT</vt:lpstr>
      <vt:lpstr>Circuit</vt:lpstr>
      <vt:lpstr>Detection  of COVID 19   presented by Hazem Abdelsattar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Assem Bahig</dc:creator>
  <cp:lastModifiedBy>Hazem</cp:lastModifiedBy>
  <cp:revision>13</cp:revision>
  <dcterms:created xsi:type="dcterms:W3CDTF">2022-12-19T05:14:15Z</dcterms:created>
  <dcterms:modified xsi:type="dcterms:W3CDTF">2025-08-22T21:30:25Z</dcterms:modified>
</cp:coreProperties>
</file>