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402" r:id="rId1"/>
  </p:sldMasterIdLst>
  <p:notesMasterIdLst>
    <p:notesMasterId r:id="rId24"/>
  </p:notesMasterIdLst>
  <p:sldIdLst>
    <p:sldId id="316" r:id="rId2"/>
    <p:sldId id="257" r:id="rId3"/>
    <p:sldId id="258" r:id="rId4"/>
    <p:sldId id="317" r:id="rId5"/>
    <p:sldId id="260" r:id="rId6"/>
    <p:sldId id="335" r:id="rId7"/>
    <p:sldId id="318" r:id="rId8"/>
    <p:sldId id="264" r:id="rId9"/>
    <p:sldId id="265" r:id="rId10"/>
    <p:sldId id="309" r:id="rId11"/>
    <p:sldId id="319" r:id="rId12"/>
    <p:sldId id="320" r:id="rId13"/>
    <p:sldId id="321" r:id="rId14"/>
    <p:sldId id="322" r:id="rId15"/>
    <p:sldId id="323" r:id="rId16"/>
    <p:sldId id="324" r:id="rId17"/>
    <p:sldId id="325" r:id="rId18"/>
    <p:sldId id="331" r:id="rId19"/>
    <p:sldId id="332" r:id="rId20"/>
    <p:sldId id="333" r:id="rId21"/>
    <p:sldId id="329" r:id="rId22"/>
    <p:sldId id="334"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Didact Gothic" panose="020B0604020202020204" charset="0"/>
      <p:regular r:id="rId29"/>
    </p:embeddedFont>
    <p:embeddedFont>
      <p:font typeface="Corbel" panose="020B0503020204020204" pitchFamily="34" charset="0"/>
      <p:regular r:id="rId30"/>
      <p:bold r:id="rId31"/>
      <p:italic r:id="rId32"/>
      <p:boldItalic r:id="rId33"/>
    </p:embeddedFont>
    <p:embeddedFont>
      <p:font typeface="Farro" panose="020B0604020202020204"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mpte Microsoft" initials="CM" lastIdx="1" clrIdx="0">
    <p:extLst>
      <p:ext uri="{19B8F6BF-5375-455C-9EA6-DF929625EA0E}">
        <p15:presenceInfo xmlns:p15="http://schemas.microsoft.com/office/powerpoint/2012/main" userId="f0dc5db4068199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8CC174-7609-41D6-9F69-3F8D3D7C7721}">
  <a:tblStyle styleId="{3C8CC174-7609-41D6-9F69-3F8D3D7C772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0916" autoAdjust="0"/>
  </p:normalViewPr>
  <p:slideViewPr>
    <p:cSldViewPr snapToGrid="0">
      <p:cViewPr varScale="1">
        <p:scale>
          <a:sx n="98" d="100"/>
          <a:sy n="98" d="100"/>
        </p:scale>
        <p:origin x="558"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9-09T10:42:41.436" idx="1">
    <p:pos x="10" y="10"/>
    <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426EEE-FBCD-4CE3-AC7C-05536EEE6864}" type="doc">
      <dgm:prSet loTypeId="urn:microsoft.com/office/officeart/2005/8/layout/cycle6" loCatId="cycle" qsTypeId="urn:microsoft.com/office/officeart/2005/8/quickstyle/simple1" qsCatId="simple" csTypeId="urn:microsoft.com/office/officeart/2005/8/colors/colorful5" csCatId="colorful" phldr="1"/>
      <dgm:spPr/>
      <dgm:t>
        <a:bodyPr/>
        <a:lstStyle/>
        <a:p>
          <a:endParaRPr lang="fr-FR"/>
        </a:p>
      </dgm:t>
    </dgm:pt>
    <dgm:pt modelId="{23CA0C26-352D-4CB9-92FD-1F5084400EBD}">
      <dgm:prSet custT="1"/>
      <dgm:spPr/>
      <dgm:t>
        <a:bodyPr/>
        <a:lstStyle/>
        <a:p>
          <a:r>
            <a:rPr lang="fr-FR" sz="1400" b="1" dirty="0" smtClean="0">
              <a:latin typeface="Times New Roman" panose="02020603050405020304" pitchFamily="18" charset="0"/>
              <a:cs typeface="Times New Roman" panose="02020603050405020304" pitchFamily="18" charset="0"/>
            </a:rPr>
            <a:t>Les sociétés d'import-export </a:t>
          </a:r>
          <a:endParaRPr lang="fr-FR" sz="1400" b="1" dirty="0">
            <a:latin typeface="Times New Roman" panose="02020603050405020304" pitchFamily="18" charset="0"/>
            <a:cs typeface="Times New Roman" panose="02020603050405020304" pitchFamily="18" charset="0"/>
          </a:endParaRPr>
        </a:p>
      </dgm:t>
    </dgm:pt>
    <dgm:pt modelId="{6358C10A-4953-43BC-8049-09FA2B723791}" type="parTrans" cxnId="{D0CB0A05-5AF5-4B4F-BE0E-066A8B40ACED}">
      <dgm:prSet/>
      <dgm:spPr/>
      <dgm:t>
        <a:bodyPr/>
        <a:lstStyle/>
        <a:p>
          <a:endParaRPr lang="fr-FR"/>
        </a:p>
      </dgm:t>
    </dgm:pt>
    <dgm:pt modelId="{FE90454E-2DB8-4BD9-BC6F-686BDDC65A1E}" type="sibTrans" cxnId="{D0CB0A05-5AF5-4B4F-BE0E-066A8B40ACED}">
      <dgm:prSet/>
      <dgm:spPr/>
      <dgm:t>
        <a:bodyPr/>
        <a:lstStyle/>
        <a:p>
          <a:endParaRPr lang="fr-FR"/>
        </a:p>
      </dgm:t>
    </dgm:pt>
    <dgm:pt modelId="{4E33245D-662F-4BD0-876A-AF9B025DF1BF}">
      <dgm:prSet custT="1"/>
      <dgm:spPr/>
      <dgm:t>
        <a:bodyPr/>
        <a:lstStyle/>
        <a:p>
          <a:r>
            <a:rPr lang="fr-FR" sz="1400" b="1" dirty="0" smtClean="0">
              <a:latin typeface="Times New Roman" panose="02020603050405020304" pitchFamily="18" charset="0"/>
              <a:cs typeface="Times New Roman" panose="02020603050405020304" pitchFamily="18" charset="0"/>
            </a:rPr>
            <a:t>Les transitaires </a:t>
          </a:r>
          <a:endParaRPr lang="fr-FR" sz="1400" b="1" dirty="0">
            <a:latin typeface="Times New Roman" panose="02020603050405020304" pitchFamily="18" charset="0"/>
            <a:cs typeface="Times New Roman" panose="02020603050405020304" pitchFamily="18" charset="0"/>
          </a:endParaRPr>
        </a:p>
      </dgm:t>
    </dgm:pt>
    <dgm:pt modelId="{5472C62E-EACE-476F-B0F0-E1524D5CFC41}" type="parTrans" cxnId="{67EAAC9A-AF8F-4499-8D21-2122D3B34895}">
      <dgm:prSet/>
      <dgm:spPr/>
      <dgm:t>
        <a:bodyPr/>
        <a:lstStyle/>
        <a:p>
          <a:endParaRPr lang="fr-FR"/>
        </a:p>
      </dgm:t>
    </dgm:pt>
    <dgm:pt modelId="{00424115-4825-463C-912E-4735F3BB3B1A}" type="sibTrans" cxnId="{67EAAC9A-AF8F-4499-8D21-2122D3B34895}">
      <dgm:prSet/>
      <dgm:spPr/>
      <dgm:t>
        <a:bodyPr/>
        <a:lstStyle/>
        <a:p>
          <a:endParaRPr lang="fr-FR"/>
        </a:p>
      </dgm:t>
    </dgm:pt>
    <dgm:pt modelId="{C5934F59-5FD3-481C-BB13-D37529CA4BF3}">
      <dgm:prSet custT="1"/>
      <dgm:spPr/>
      <dgm:t>
        <a:bodyPr/>
        <a:lstStyle/>
        <a:p>
          <a:r>
            <a:rPr lang="fr-FR" sz="1400" b="1" dirty="0" smtClean="0">
              <a:latin typeface="Times New Roman" panose="02020603050405020304" pitchFamily="18" charset="0"/>
              <a:cs typeface="Times New Roman" panose="02020603050405020304" pitchFamily="18" charset="0"/>
            </a:rPr>
            <a:t>Les banques et les institutions financières </a:t>
          </a:r>
          <a:endParaRPr lang="fr-FR" sz="1400" b="1" dirty="0">
            <a:latin typeface="Times New Roman" panose="02020603050405020304" pitchFamily="18" charset="0"/>
            <a:cs typeface="Times New Roman" panose="02020603050405020304" pitchFamily="18" charset="0"/>
          </a:endParaRPr>
        </a:p>
      </dgm:t>
    </dgm:pt>
    <dgm:pt modelId="{BB16D8D2-0692-4841-B5F1-B78C594C340A}" type="parTrans" cxnId="{A97717D9-A89D-45A0-B31E-0CE61B668E28}">
      <dgm:prSet/>
      <dgm:spPr/>
      <dgm:t>
        <a:bodyPr/>
        <a:lstStyle/>
        <a:p>
          <a:endParaRPr lang="fr-FR"/>
        </a:p>
      </dgm:t>
    </dgm:pt>
    <dgm:pt modelId="{94B59A3E-B061-42FB-B06F-762409040C4B}" type="sibTrans" cxnId="{A97717D9-A89D-45A0-B31E-0CE61B668E28}">
      <dgm:prSet/>
      <dgm:spPr/>
      <dgm:t>
        <a:bodyPr/>
        <a:lstStyle/>
        <a:p>
          <a:endParaRPr lang="fr-FR"/>
        </a:p>
      </dgm:t>
    </dgm:pt>
    <dgm:pt modelId="{D4BABCDB-3D98-4802-AF3B-7EE8823C23D1}">
      <dgm:prSet custT="1"/>
      <dgm:spPr/>
      <dgm:t>
        <a:bodyPr/>
        <a:lstStyle/>
        <a:p>
          <a:endParaRPr lang="fr-FR" sz="1400" b="1" dirty="0" smtClean="0">
            <a:latin typeface="Times New Roman" panose="02020603050405020304" pitchFamily="18" charset="0"/>
            <a:cs typeface="Times New Roman" panose="02020603050405020304" pitchFamily="18" charset="0"/>
          </a:endParaRPr>
        </a:p>
        <a:p>
          <a:r>
            <a:rPr lang="fr-FR" sz="1400" b="1" dirty="0" smtClean="0">
              <a:latin typeface="Times New Roman" panose="02020603050405020304" pitchFamily="18" charset="0"/>
              <a:cs typeface="Times New Roman" panose="02020603050405020304" pitchFamily="18" charset="0"/>
            </a:rPr>
            <a:t>Les agents de douane</a:t>
          </a:r>
        </a:p>
        <a:p>
          <a:endParaRPr lang="fr-FR" sz="1000" dirty="0"/>
        </a:p>
      </dgm:t>
    </dgm:pt>
    <dgm:pt modelId="{5D05C039-707F-4B3B-BA0F-FE867C6C4C19}" type="parTrans" cxnId="{8904B93C-8B5C-4DD2-8BE4-11176F9B6E54}">
      <dgm:prSet/>
      <dgm:spPr/>
      <dgm:t>
        <a:bodyPr/>
        <a:lstStyle/>
        <a:p>
          <a:endParaRPr lang="fr-FR"/>
        </a:p>
      </dgm:t>
    </dgm:pt>
    <dgm:pt modelId="{FF264957-CAE0-41ED-A66D-EFF27B0BF33E}" type="sibTrans" cxnId="{8904B93C-8B5C-4DD2-8BE4-11176F9B6E54}">
      <dgm:prSet/>
      <dgm:spPr/>
      <dgm:t>
        <a:bodyPr/>
        <a:lstStyle/>
        <a:p>
          <a:endParaRPr lang="fr-FR"/>
        </a:p>
      </dgm:t>
    </dgm:pt>
    <dgm:pt modelId="{1E5C7CF2-6064-4ACC-BB98-8BB27E05782F}">
      <dgm:prSet custT="1"/>
      <dgm:spPr/>
      <dgm:t>
        <a:bodyPr/>
        <a:lstStyle/>
        <a:p>
          <a:r>
            <a:rPr lang="fr-FR" sz="1400" b="1" dirty="0" smtClean="0">
              <a:latin typeface="Times New Roman" panose="02020603050405020304" pitchFamily="18" charset="0"/>
              <a:cs typeface="Times New Roman" panose="02020603050405020304" pitchFamily="18" charset="0"/>
            </a:rPr>
            <a:t>Les organismes de certification et de normalisation </a:t>
          </a:r>
          <a:endParaRPr lang="fr-FR" sz="1400" b="1" dirty="0">
            <a:latin typeface="Times New Roman" panose="02020603050405020304" pitchFamily="18" charset="0"/>
            <a:cs typeface="Times New Roman" panose="02020603050405020304" pitchFamily="18" charset="0"/>
          </a:endParaRPr>
        </a:p>
      </dgm:t>
    </dgm:pt>
    <dgm:pt modelId="{59B14737-C80F-4A1C-A154-162B9FE91295}" type="parTrans" cxnId="{60405305-1641-4E5E-B2BB-5B6665A9BC3A}">
      <dgm:prSet/>
      <dgm:spPr/>
      <dgm:t>
        <a:bodyPr/>
        <a:lstStyle/>
        <a:p>
          <a:endParaRPr lang="fr-FR"/>
        </a:p>
      </dgm:t>
    </dgm:pt>
    <dgm:pt modelId="{F641801D-DA5E-4CC7-BB4A-43A7ACCBCF1D}" type="sibTrans" cxnId="{60405305-1641-4E5E-B2BB-5B6665A9BC3A}">
      <dgm:prSet/>
      <dgm:spPr/>
      <dgm:t>
        <a:bodyPr/>
        <a:lstStyle/>
        <a:p>
          <a:endParaRPr lang="fr-FR"/>
        </a:p>
      </dgm:t>
    </dgm:pt>
    <dgm:pt modelId="{E0006761-BCB7-4529-8AD9-2145AE7CBC3A}">
      <dgm:prSet custT="1"/>
      <dgm:spPr/>
      <dgm:t>
        <a:bodyPr/>
        <a:lstStyle/>
        <a:p>
          <a:r>
            <a:rPr lang="fr-FR" sz="1400" dirty="0" smtClean="0">
              <a:latin typeface="Times New Roman" panose="02020603050405020304" pitchFamily="18" charset="0"/>
              <a:cs typeface="Times New Roman" panose="02020603050405020304" pitchFamily="18" charset="0"/>
            </a:rPr>
            <a:t>Les compagnies maritimes et aériennes </a:t>
          </a:r>
          <a:endParaRPr lang="fr-FR" sz="1400" dirty="0">
            <a:latin typeface="Times New Roman" panose="02020603050405020304" pitchFamily="18" charset="0"/>
            <a:cs typeface="Times New Roman" panose="02020603050405020304" pitchFamily="18" charset="0"/>
          </a:endParaRPr>
        </a:p>
      </dgm:t>
    </dgm:pt>
    <dgm:pt modelId="{7F27F928-718A-40E8-9A53-7C23D2F0AD9B}" type="parTrans" cxnId="{BE66F2A6-AAE0-4200-B365-8F61E9E4CC20}">
      <dgm:prSet/>
      <dgm:spPr/>
      <dgm:t>
        <a:bodyPr/>
        <a:lstStyle/>
        <a:p>
          <a:endParaRPr lang="fr-FR"/>
        </a:p>
      </dgm:t>
    </dgm:pt>
    <dgm:pt modelId="{A974DD49-F784-4C99-992C-F72051C18B19}" type="sibTrans" cxnId="{BE66F2A6-AAE0-4200-B365-8F61E9E4CC20}">
      <dgm:prSet/>
      <dgm:spPr/>
      <dgm:t>
        <a:bodyPr/>
        <a:lstStyle/>
        <a:p>
          <a:endParaRPr lang="fr-FR"/>
        </a:p>
      </dgm:t>
    </dgm:pt>
    <dgm:pt modelId="{EBB486D6-BC55-40AD-88B9-B4A03F433C7B}" type="pres">
      <dgm:prSet presAssocID="{46426EEE-FBCD-4CE3-AC7C-05536EEE6864}" presName="cycle" presStyleCnt="0">
        <dgm:presLayoutVars>
          <dgm:dir/>
          <dgm:resizeHandles val="exact"/>
        </dgm:presLayoutVars>
      </dgm:prSet>
      <dgm:spPr/>
      <dgm:t>
        <a:bodyPr/>
        <a:lstStyle/>
        <a:p>
          <a:endParaRPr lang="fr-FR"/>
        </a:p>
      </dgm:t>
    </dgm:pt>
    <dgm:pt modelId="{27F880C5-D9C6-4F50-A426-D3950B19B12C}" type="pres">
      <dgm:prSet presAssocID="{C5934F59-5FD3-481C-BB13-D37529CA4BF3}" presName="node" presStyleLbl="node1" presStyleIdx="0" presStyleCnt="6">
        <dgm:presLayoutVars>
          <dgm:bulletEnabled val="1"/>
        </dgm:presLayoutVars>
      </dgm:prSet>
      <dgm:spPr/>
      <dgm:t>
        <a:bodyPr/>
        <a:lstStyle/>
        <a:p>
          <a:endParaRPr lang="fr-FR"/>
        </a:p>
      </dgm:t>
    </dgm:pt>
    <dgm:pt modelId="{8ED3EFDF-2AC3-4369-9D8C-4E42495A358D}" type="pres">
      <dgm:prSet presAssocID="{C5934F59-5FD3-481C-BB13-D37529CA4BF3}" presName="spNode" presStyleCnt="0"/>
      <dgm:spPr/>
    </dgm:pt>
    <dgm:pt modelId="{9F66AAE2-EED7-4800-9511-574D2EB17008}" type="pres">
      <dgm:prSet presAssocID="{94B59A3E-B061-42FB-B06F-762409040C4B}" presName="sibTrans" presStyleLbl="sibTrans1D1" presStyleIdx="0" presStyleCnt="6"/>
      <dgm:spPr/>
      <dgm:t>
        <a:bodyPr/>
        <a:lstStyle/>
        <a:p>
          <a:endParaRPr lang="fr-FR"/>
        </a:p>
      </dgm:t>
    </dgm:pt>
    <dgm:pt modelId="{A932FBAF-8CE9-4C8C-AB4D-379DD8541DA9}" type="pres">
      <dgm:prSet presAssocID="{4E33245D-662F-4BD0-876A-AF9B025DF1BF}" presName="node" presStyleLbl="node1" presStyleIdx="1" presStyleCnt="6">
        <dgm:presLayoutVars>
          <dgm:bulletEnabled val="1"/>
        </dgm:presLayoutVars>
      </dgm:prSet>
      <dgm:spPr/>
      <dgm:t>
        <a:bodyPr/>
        <a:lstStyle/>
        <a:p>
          <a:endParaRPr lang="fr-FR"/>
        </a:p>
      </dgm:t>
    </dgm:pt>
    <dgm:pt modelId="{52D0A6DF-3535-4CFE-8C48-6B9B0490B33B}" type="pres">
      <dgm:prSet presAssocID="{4E33245D-662F-4BD0-876A-AF9B025DF1BF}" presName="spNode" presStyleCnt="0"/>
      <dgm:spPr/>
    </dgm:pt>
    <dgm:pt modelId="{6D6FD5AB-9223-4E66-B872-D97EEF0CC280}" type="pres">
      <dgm:prSet presAssocID="{00424115-4825-463C-912E-4735F3BB3B1A}" presName="sibTrans" presStyleLbl="sibTrans1D1" presStyleIdx="1" presStyleCnt="6"/>
      <dgm:spPr/>
      <dgm:t>
        <a:bodyPr/>
        <a:lstStyle/>
        <a:p>
          <a:endParaRPr lang="fr-FR"/>
        </a:p>
      </dgm:t>
    </dgm:pt>
    <dgm:pt modelId="{A00C4C39-4016-4F81-A8F6-28078DE62997}" type="pres">
      <dgm:prSet presAssocID="{23CA0C26-352D-4CB9-92FD-1F5084400EBD}" presName="node" presStyleLbl="node1" presStyleIdx="2" presStyleCnt="6">
        <dgm:presLayoutVars>
          <dgm:bulletEnabled val="1"/>
        </dgm:presLayoutVars>
      </dgm:prSet>
      <dgm:spPr/>
      <dgm:t>
        <a:bodyPr/>
        <a:lstStyle/>
        <a:p>
          <a:endParaRPr lang="fr-FR"/>
        </a:p>
      </dgm:t>
    </dgm:pt>
    <dgm:pt modelId="{110D7B2E-07FC-41DA-BF90-333C8EB628E2}" type="pres">
      <dgm:prSet presAssocID="{23CA0C26-352D-4CB9-92FD-1F5084400EBD}" presName="spNode" presStyleCnt="0"/>
      <dgm:spPr/>
    </dgm:pt>
    <dgm:pt modelId="{AAC79652-A82F-41F6-B5B4-858C5B29BB40}" type="pres">
      <dgm:prSet presAssocID="{FE90454E-2DB8-4BD9-BC6F-686BDDC65A1E}" presName="sibTrans" presStyleLbl="sibTrans1D1" presStyleIdx="2" presStyleCnt="6"/>
      <dgm:spPr/>
      <dgm:t>
        <a:bodyPr/>
        <a:lstStyle/>
        <a:p>
          <a:endParaRPr lang="fr-FR"/>
        </a:p>
      </dgm:t>
    </dgm:pt>
    <dgm:pt modelId="{BCF59C1B-AEC4-46B3-AA4F-B9CC799E98D9}" type="pres">
      <dgm:prSet presAssocID="{E0006761-BCB7-4529-8AD9-2145AE7CBC3A}" presName="node" presStyleLbl="node1" presStyleIdx="3" presStyleCnt="6" custScaleX="117441">
        <dgm:presLayoutVars>
          <dgm:bulletEnabled val="1"/>
        </dgm:presLayoutVars>
      </dgm:prSet>
      <dgm:spPr/>
      <dgm:t>
        <a:bodyPr/>
        <a:lstStyle/>
        <a:p>
          <a:endParaRPr lang="fr-FR"/>
        </a:p>
      </dgm:t>
    </dgm:pt>
    <dgm:pt modelId="{38AB20FD-9526-4511-88FF-11C278B42FCA}" type="pres">
      <dgm:prSet presAssocID="{E0006761-BCB7-4529-8AD9-2145AE7CBC3A}" presName="spNode" presStyleCnt="0"/>
      <dgm:spPr/>
    </dgm:pt>
    <dgm:pt modelId="{AFD8CB5B-E65D-46AE-8B80-46AB59F0B3E0}" type="pres">
      <dgm:prSet presAssocID="{A974DD49-F784-4C99-992C-F72051C18B19}" presName="sibTrans" presStyleLbl="sibTrans1D1" presStyleIdx="3" presStyleCnt="6"/>
      <dgm:spPr/>
      <dgm:t>
        <a:bodyPr/>
        <a:lstStyle/>
        <a:p>
          <a:endParaRPr lang="fr-FR"/>
        </a:p>
      </dgm:t>
    </dgm:pt>
    <dgm:pt modelId="{5BC70B09-9919-4336-AC38-39D92F54C860}" type="pres">
      <dgm:prSet presAssocID="{1E5C7CF2-6064-4ACC-BB98-8BB27E05782F}" presName="node" presStyleLbl="node1" presStyleIdx="4" presStyleCnt="6" custScaleX="126116" custScaleY="106536">
        <dgm:presLayoutVars>
          <dgm:bulletEnabled val="1"/>
        </dgm:presLayoutVars>
      </dgm:prSet>
      <dgm:spPr/>
      <dgm:t>
        <a:bodyPr/>
        <a:lstStyle/>
        <a:p>
          <a:endParaRPr lang="fr-FR"/>
        </a:p>
      </dgm:t>
    </dgm:pt>
    <dgm:pt modelId="{34719CA1-D333-462E-B74B-0DCA9439CE10}" type="pres">
      <dgm:prSet presAssocID="{1E5C7CF2-6064-4ACC-BB98-8BB27E05782F}" presName="spNode" presStyleCnt="0"/>
      <dgm:spPr/>
    </dgm:pt>
    <dgm:pt modelId="{0700BF18-43D6-411B-91CD-08F0E920966E}" type="pres">
      <dgm:prSet presAssocID="{F641801D-DA5E-4CC7-BB4A-43A7ACCBCF1D}" presName="sibTrans" presStyleLbl="sibTrans1D1" presStyleIdx="4" presStyleCnt="6"/>
      <dgm:spPr/>
      <dgm:t>
        <a:bodyPr/>
        <a:lstStyle/>
        <a:p>
          <a:endParaRPr lang="fr-FR"/>
        </a:p>
      </dgm:t>
    </dgm:pt>
    <dgm:pt modelId="{A6505DED-04D1-4F54-8775-989C0F324E52}" type="pres">
      <dgm:prSet presAssocID="{D4BABCDB-3D98-4802-AF3B-7EE8823C23D1}" presName="node" presStyleLbl="node1" presStyleIdx="5" presStyleCnt="6">
        <dgm:presLayoutVars>
          <dgm:bulletEnabled val="1"/>
        </dgm:presLayoutVars>
      </dgm:prSet>
      <dgm:spPr/>
      <dgm:t>
        <a:bodyPr/>
        <a:lstStyle/>
        <a:p>
          <a:endParaRPr lang="fr-FR"/>
        </a:p>
      </dgm:t>
    </dgm:pt>
    <dgm:pt modelId="{01C91E99-6DF9-4E5D-A27F-5B2D40973128}" type="pres">
      <dgm:prSet presAssocID="{D4BABCDB-3D98-4802-AF3B-7EE8823C23D1}" presName="spNode" presStyleCnt="0"/>
      <dgm:spPr/>
    </dgm:pt>
    <dgm:pt modelId="{BAA59531-6FCF-41A5-AA1B-BEFEA391AB7A}" type="pres">
      <dgm:prSet presAssocID="{FF264957-CAE0-41ED-A66D-EFF27B0BF33E}" presName="sibTrans" presStyleLbl="sibTrans1D1" presStyleIdx="5" presStyleCnt="6"/>
      <dgm:spPr/>
      <dgm:t>
        <a:bodyPr/>
        <a:lstStyle/>
        <a:p>
          <a:endParaRPr lang="fr-FR"/>
        </a:p>
      </dgm:t>
    </dgm:pt>
  </dgm:ptLst>
  <dgm:cxnLst>
    <dgm:cxn modelId="{14659C45-58CB-48D8-9734-FD56C0979812}" type="presOf" srcId="{D4BABCDB-3D98-4802-AF3B-7EE8823C23D1}" destId="{A6505DED-04D1-4F54-8775-989C0F324E52}" srcOrd="0" destOrd="0" presId="urn:microsoft.com/office/officeart/2005/8/layout/cycle6"/>
    <dgm:cxn modelId="{ED96ABB1-F6A7-49EF-AED0-8359EE271B49}" type="presOf" srcId="{00424115-4825-463C-912E-4735F3BB3B1A}" destId="{6D6FD5AB-9223-4E66-B872-D97EEF0CC280}" srcOrd="0" destOrd="0" presId="urn:microsoft.com/office/officeart/2005/8/layout/cycle6"/>
    <dgm:cxn modelId="{67EAAC9A-AF8F-4499-8D21-2122D3B34895}" srcId="{46426EEE-FBCD-4CE3-AC7C-05536EEE6864}" destId="{4E33245D-662F-4BD0-876A-AF9B025DF1BF}" srcOrd="1" destOrd="0" parTransId="{5472C62E-EACE-476F-B0F0-E1524D5CFC41}" sibTransId="{00424115-4825-463C-912E-4735F3BB3B1A}"/>
    <dgm:cxn modelId="{71ABCEFD-FE86-4996-BF74-8ECD9D4A9B84}" type="presOf" srcId="{FF264957-CAE0-41ED-A66D-EFF27B0BF33E}" destId="{BAA59531-6FCF-41A5-AA1B-BEFEA391AB7A}" srcOrd="0" destOrd="0" presId="urn:microsoft.com/office/officeart/2005/8/layout/cycle6"/>
    <dgm:cxn modelId="{60A5B68A-6B38-49E0-8C24-2E809AF5F86D}" type="presOf" srcId="{FE90454E-2DB8-4BD9-BC6F-686BDDC65A1E}" destId="{AAC79652-A82F-41F6-B5B4-858C5B29BB40}" srcOrd="0" destOrd="0" presId="urn:microsoft.com/office/officeart/2005/8/layout/cycle6"/>
    <dgm:cxn modelId="{4E4587C8-C571-4640-A695-2A74A3248815}" type="presOf" srcId="{E0006761-BCB7-4529-8AD9-2145AE7CBC3A}" destId="{BCF59C1B-AEC4-46B3-AA4F-B9CC799E98D9}" srcOrd="0" destOrd="0" presId="urn:microsoft.com/office/officeart/2005/8/layout/cycle6"/>
    <dgm:cxn modelId="{905745E0-F8A6-4F6D-AEF0-CD0261E6E76F}" type="presOf" srcId="{4E33245D-662F-4BD0-876A-AF9B025DF1BF}" destId="{A932FBAF-8CE9-4C8C-AB4D-379DD8541DA9}" srcOrd="0" destOrd="0" presId="urn:microsoft.com/office/officeart/2005/8/layout/cycle6"/>
    <dgm:cxn modelId="{60405305-1641-4E5E-B2BB-5B6665A9BC3A}" srcId="{46426EEE-FBCD-4CE3-AC7C-05536EEE6864}" destId="{1E5C7CF2-6064-4ACC-BB98-8BB27E05782F}" srcOrd="4" destOrd="0" parTransId="{59B14737-C80F-4A1C-A154-162B9FE91295}" sibTransId="{F641801D-DA5E-4CC7-BB4A-43A7ACCBCF1D}"/>
    <dgm:cxn modelId="{86C010DF-31E8-46DC-8BEA-BB857EF468C2}" type="presOf" srcId="{46426EEE-FBCD-4CE3-AC7C-05536EEE6864}" destId="{EBB486D6-BC55-40AD-88B9-B4A03F433C7B}" srcOrd="0" destOrd="0" presId="urn:microsoft.com/office/officeart/2005/8/layout/cycle6"/>
    <dgm:cxn modelId="{A97717D9-A89D-45A0-B31E-0CE61B668E28}" srcId="{46426EEE-FBCD-4CE3-AC7C-05536EEE6864}" destId="{C5934F59-5FD3-481C-BB13-D37529CA4BF3}" srcOrd="0" destOrd="0" parTransId="{BB16D8D2-0692-4841-B5F1-B78C594C340A}" sibTransId="{94B59A3E-B061-42FB-B06F-762409040C4B}"/>
    <dgm:cxn modelId="{555D1E5D-E0FA-4EF9-A957-A9985A756162}" type="presOf" srcId="{A974DD49-F784-4C99-992C-F72051C18B19}" destId="{AFD8CB5B-E65D-46AE-8B80-46AB59F0B3E0}" srcOrd="0" destOrd="0" presId="urn:microsoft.com/office/officeart/2005/8/layout/cycle6"/>
    <dgm:cxn modelId="{8904B93C-8B5C-4DD2-8BE4-11176F9B6E54}" srcId="{46426EEE-FBCD-4CE3-AC7C-05536EEE6864}" destId="{D4BABCDB-3D98-4802-AF3B-7EE8823C23D1}" srcOrd="5" destOrd="0" parTransId="{5D05C039-707F-4B3B-BA0F-FE867C6C4C19}" sibTransId="{FF264957-CAE0-41ED-A66D-EFF27B0BF33E}"/>
    <dgm:cxn modelId="{668AEDA6-6E44-4BAC-A738-395C73BE860C}" type="presOf" srcId="{23CA0C26-352D-4CB9-92FD-1F5084400EBD}" destId="{A00C4C39-4016-4F81-A8F6-28078DE62997}" srcOrd="0" destOrd="0" presId="urn:microsoft.com/office/officeart/2005/8/layout/cycle6"/>
    <dgm:cxn modelId="{BE66F2A6-AAE0-4200-B365-8F61E9E4CC20}" srcId="{46426EEE-FBCD-4CE3-AC7C-05536EEE6864}" destId="{E0006761-BCB7-4529-8AD9-2145AE7CBC3A}" srcOrd="3" destOrd="0" parTransId="{7F27F928-718A-40E8-9A53-7C23D2F0AD9B}" sibTransId="{A974DD49-F784-4C99-992C-F72051C18B19}"/>
    <dgm:cxn modelId="{EF383EFE-338D-4934-A9CB-C7162490001A}" type="presOf" srcId="{F641801D-DA5E-4CC7-BB4A-43A7ACCBCF1D}" destId="{0700BF18-43D6-411B-91CD-08F0E920966E}" srcOrd="0" destOrd="0" presId="urn:microsoft.com/office/officeart/2005/8/layout/cycle6"/>
    <dgm:cxn modelId="{4B08BD4D-26F3-43E3-84BB-A8648617F80E}" type="presOf" srcId="{C5934F59-5FD3-481C-BB13-D37529CA4BF3}" destId="{27F880C5-D9C6-4F50-A426-D3950B19B12C}" srcOrd="0" destOrd="0" presId="urn:microsoft.com/office/officeart/2005/8/layout/cycle6"/>
    <dgm:cxn modelId="{8F2DE276-B4A9-4776-BB54-5589B70E0870}" type="presOf" srcId="{1E5C7CF2-6064-4ACC-BB98-8BB27E05782F}" destId="{5BC70B09-9919-4336-AC38-39D92F54C860}" srcOrd="0" destOrd="0" presId="urn:microsoft.com/office/officeart/2005/8/layout/cycle6"/>
    <dgm:cxn modelId="{D0CB0A05-5AF5-4B4F-BE0E-066A8B40ACED}" srcId="{46426EEE-FBCD-4CE3-AC7C-05536EEE6864}" destId="{23CA0C26-352D-4CB9-92FD-1F5084400EBD}" srcOrd="2" destOrd="0" parTransId="{6358C10A-4953-43BC-8049-09FA2B723791}" sibTransId="{FE90454E-2DB8-4BD9-BC6F-686BDDC65A1E}"/>
    <dgm:cxn modelId="{01A5DE30-5A08-4FEA-B26E-671AB3594E55}" type="presOf" srcId="{94B59A3E-B061-42FB-B06F-762409040C4B}" destId="{9F66AAE2-EED7-4800-9511-574D2EB17008}" srcOrd="0" destOrd="0" presId="urn:microsoft.com/office/officeart/2005/8/layout/cycle6"/>
    <dgm:cxn modelId="{1606EAE0-0003-4AFC-96B0-EF600A750A19}" type="presParOf" srcId="{EBB486D6-BC55-40AD-88B9-B4A03F433C7B}" destId="{27F880C5-D9C6-4F50-A426-D3950B19B12C}" srcOrd="0" destOrd="0" presId="urn:microsoft.com/office/officeart/2005/8/layout/cycle6"/>
    <dgm:cxn modelId="{C872951A-D7D3-4E59-B62F-DA2F9CCD46B9}" type="presParOf" srcId="{EBB486D6-BC55-40AD-88B9-B4A03F433C7B}" destId="{8ED3EFDF-2AC3-4369-9D8C-4E42495A358D}" srcOrd="1" destOrd="0" presId="urn:microsoft.com/office/officeart/2005/8/layout/cycle6"/>
    <dgm:cxn modelId="{75338446-BF25-4132-A5A0-7D24EF06FB95}" type="presParOf" srcId="{EBB486D6-BC55-40AD-88B9-B4A03F433C7B}" destId="{9F66AAE2-EED7-4800-9511-574D2EB17008}" srcOrd="2" destOrd="0" presId="urn:microsoft.com/office/officeart/2005/8/layout/cycle6"/>
    <dgm:cxn modelId="{74815B17-D0AF-474E-A79B-552F0B89DF66}" type="presParOf" srcId="{EBB486D6-BC55-40AD-88B9-B4A03F433C7B}" destId="{A932FBAF-8CE9-4C8C-AB4D-379DD8541DA9}" srcOrd="3" destOrd="0" presId="urn:microsoft.com/office/officeart/2005/8/layout/cycle6"/>
    <dgm:cxn modelId="{6D5EF8D2-66E4-4FFA-90A4-2EF8589A16FC}" type="presParOf" srcId="{EBB486D6-BC55-40AD-88B9-B4A03F433C7B}" destId="{52D0A6DF-3535-4CFE-8C48-6B9B0490B33B}" srcOrd="4" destOrd="0" presId="urn:microsoft.com/office/officeart/2005/8/layout/cycle6"/>
    <dgm:cxn modelId="{7A5EF643-8DE2-4095-A25C-FF15D6AE24F3}" type="presParOf" srcId="{EBB486D6-BC55-40AD-88B9-B4A03F433C7B}" destId="{6D6FD5AB-9223-4E66-B872-D97EEF0CC280}" srcOrd="5" destOrd="0" presId="urn:microsoft.com/office/officeart/2005/8/layout/cycle6"/>
    <dgm:cxn modelId="{52D53E8A-C169-436D-8C81-F43E44E1291B}" type="presParOf" srcId="{EBB486D6-BC55-40AD-88B9-B4A03F433C7B}" destId="{A00C4C39-4016-4F81-A8F6-28078DE62997}" srcOrd="6" destOrd="0" presId="urn:microsoft.com/office/officeart/2005/8/layout/cycle6"/>
    <dgm:cxn modelId="{7267D50F-4092-4BED-9758-62D8B18AEA89}" type="presParOf" srcId="{EBB486D6-BC55-40AD-88B9-B4A03F433C7B}" destId="{110D7B2E-07FC-41DA-BF90-333C8EB628E2}" srcOrd="7" destOrd="0" presId="urn:microsoft.com/office/officeart/2005/8/layout/cycle6"/>
    <dgm:cxn modelId="{A1B9FCAC-E29F-426A-B659-E0DE5B8B0F14}" type="presParOf" srcId="{EBB486D6-BC55-40AD-88B9-B4A03F433C7B}" destId="{AAC79652-A82F-41F6-B5B4-858C5B29BB40}" srcOrd="8" destOrd="0" presId="urn:microsoft.com/office/officeart/2005/8/layout/cycle6"/>
    <dgm:cxn modelId="{0722DAA0-F6A0-4738-8C5C-DDCF7AB3CD83}" type="presParOf" srcId="{EBB486D6-BC55-40AD-88B9-B4A03F433C7B}" destId="{BCF59C1B-AEC4-46B3-AA4F-B9CC799E98D9}" srcOrd="9" destOrd="0" presId="urn:microsoft.com/office/officeart/2005/8/layout/cycle6"/>
    <dgm:cxn modelId="{08A1129A-13B5-4995-A1E3-7065B7A23479}" type="presParOf" srcId="{EBB486D6-BC55-40AD-88B9-B4A03F433C7B}" destId="{38AB20FD-9526-4511-88FF-11C278B42FCA}" srcOrd="10" destOrd="0" presId="urn:microsoft.com/office/officeart/2005/8/layout/cycle6"/>
    <dgm:cxn modelId="{89C32B0F-2CFA-44B9-95B5-9791440D4F9F}" type="presParOf" srcId="{EBB486D6-BC55-40AD-88B9-B4A03F433C7B}" destId="{AFD8CB5B-E65D-46AE-8B80-46AB59F0B3E0}" srcOrd="11" destOrd="0" presId="urn:microsoft.com/office/officeart/2005/8/layout/cycle6"/>
    <dgm:cxn modelId="{E6A383B5-4821-4B7A-9E92-2A101EBC08F5}" type="presParOf" srcId="{EBB486D6-BC55-40AD-88B9-B4A03F433C7B}" destId="{5BC70B09-9919-4336-AC38-39D92F54C860}" srcOrd="12" destOrd="0" presId="urn:microsoft.com/office/officeart/2005/8/layout/cycle6"/>
    <dgm:cxn modelId="{3DDAAF60-8AED-4FAD-8650-CCE11898FBE8}" type="presParOf" srcId="{EBB486D6-BC55-40AD-88B9-B4A03F433C7B}" destId="{34719CA1-D333-462E-B74B-0DCA9439CE10}" srcOrd="13" destOrd="0" presId="urn:microsoft.com/office/officeart/2005/8/layout/cycle6"/>
    <dgm:cxn modelId="{9842D6FF-3EDA-473B-8ED9-39018B418F96}" type="presParOf" srcId="{EBB486D6-BC55-40AD-88B9-B4A03F433C7B}" destId="{0700BF18-43D6-411B-91CD-08F0E920966E}" srcOrd="14" destOrd="0" presId="urn:microsoft.com/office/officeart/2005/8/layout/cycle6"/>
    <dgm:cxn modelId="{F973B9F5-4865-4130-8A03-F148E79B1EC6}" type="presParOf" srcId="{EBB486D6-BC55-40AD-88B9-B4A03F433C7B}" destId="{A6505DED-04D1-4F54-8775-989C0F324E52}" srcOrd="15" destOrd="0" presId="urn:microsoft.com/office/officeart/2005/8/layout/cycle6"/>
    <dgm:cxn modelId="{64C3BDDD-CC32-4CFA-97BC-11EFF4C5F19C}" type="presParOf" srcId="{EBB486D6-BC55-40AD-88B9-B4A03F433C7B}" destId="{01C91E99-6DF9-4E5D-A27F-5B2D40973128}" srcOrd="16" destOrd="0" presId="urn:microsoft.com/office/officeart/2005/8/layout/cycle6"/>
    <dgm:cxn modelId="{E443575D-634A-442E-8998-00FB44EE02D1}" type="presParOf" srcId="{EBB486D6-BC55-40AD-88B9-B4A03F433C7B}" destId="{BAA59531-6FCF-41A5-AA1B-BEFEA391AB7A}" srcOrd="17"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9215935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915fc3f40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915fc3f40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1937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06188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661931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77cd021fc8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77cd021fc8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0976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8598c6469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8598c6469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5661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8598c6469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8598c6469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0608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598c6469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598c6469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tx1"/>
              </a:solidFill>
            </a:endParaRPr>
          </a:p>
        </p:txBody>
      </p:sp>
    </p:spTree>
    <p:extLst>
      <p:ext uri="{BB962C8B-B14F-4D97-AF65-F5344CB8AC3E}">
        <p14:creationId xmlns:p14="http://schemas.microsoft.com/office/powerpoint/2010/main" val="219654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158750" indent="0">
              <a:buNone/>
            </a:pPr>
            <a:endParaRPr lang="fr-FR" baseline="0" dirty="0" smtClean="0"/>
          </a:p>
          <a:p>
            <a:pPr marL="158750" indent="0">
              <a:buNone/>
            </a:pPr>
            <a:endParaRPr lang="fr-FR" dirty="0"/>
          </a:p>
        </p:txBody>
      </p:sp>
    </p:spTree>
    <p:extLst>
      <p:ext uri="{BB962C8B-B14F-4D97-AF65-F5344CB8AC3E}">
        <p14:creationId xmlns:p14="http://schemas.microsoft.com/office/powerpoint/2010/main" val="1085645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8598c64698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8598c6469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8741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158750" indent="0">
              <a:buNone/>
            </a:pPr>
            <a:endParaRPr lang="fr-FR" dirty="0" smtClean="0"/>
          </a:p>
          <a:p>
            <a:pPr marL="457200" indent="-298450"/>
            <a:endParaRPr lang="fr-FR" dirty="0"/>
          </a:p>
        </p:txBody>
      </p:sp>
    </p:spTree>
    <p:extLst>
      <p:ext uri="{BB962C8B-B14F-4D97-AF65-F5344CB8AC3E}">
        <p14:creationId xmlns:p14="http://schemas.microsoft.com/office/powerpoint/2010/main" val="2260461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158750" indent="0">
              <a:buNone/>
            </a:pPr>
            <a:endParaRPr lang="fr-FR" dirty="0"/>
          </a:p>
        </p:txBody>
      </p:sp>
    </p:spTree>
    <p:extLst>
      <p:ext uri="{BB962C8B-B14F-4D97-AF65-F5344CB8AC3E}">
        <p14:creationId xmlns:p14="http://schemas.microsoft.com/office/powerpoint/2010/main" val="3786141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0E939C-836E-4001-B872-8BE200367223}" type="datetimeFigureOut">
              <a:rPr lang="fr-FR" smtClean="0"/>
              <a:t>10/09/2023</a:t>
            </a:fld>
            <a:endParaRPr lang="fr-FR"/>
          </a:p>
        </p:txBody>
      </p:sp>
      <p:sp>
        <p:nvSpPr>
          <p:cNvPr id="5" name="Footer Placeholder 4"/>
          <p:cNvSpPr>
            <a:spLocks noGrp="1"/>
          </p:cNvSpPr>
          <p:nvPr>
            <p:ph type="ftr" sz="quarter" idx="11"/>
          </p:nvPr>
        </p:nvSpPr>
        <p:spPr>
          <a:xfrm>
            <a:off x="3999309" y="4412457"/>
            <a:ext cx="3243033" cy="273844"/>
          </a:xfrm>
        </p:spPr>
        <p:txBody>
          <a:bodyPr/>
          <a:lstStyle/>
          <a:p>
            <a:endParaRPr lang="fr-FR"/>
          </a:p>
        </p:txBody>
      </p:sp>
      <p:sp>
        <p:nvSpPr>
          <p:cNvPr id="6" name="Slide Number Placeholder 5"/>
          <p:cNvSpPr>
            <a:spLocks noGrp="1"/>
          </p:cNvSpPr>
          <p:nvPr>
            <p:ph type="sldNum" sz="quarter" idx="12"/>
          </p:nvPr>
        </p:nvSpPr>
        <p:spPr/>
        <p:txBody>
          <a:bodyPr/>
          <a:lstStyle/>
          <a:p>
            <a:fld id="{88EF1B08-0B97-4621-9743-6E7FECD03BE9}" type="slidenum">
              <a:rPr lang="fr-FR" smtClean="0"/>
              <a:t>‹N°›</a:t>
            </a:fld>
            <a:endParaRPr lang="fr-FR"/>
          </a:p>
        </p:txBody>
      </p:sp>
    </p:spTree>
    <p:extLst>
      <p:ext uri="{BB962C8B-B14F-4D97-AF65-F5344CB8AC3E}">
        <p14:creationId xmlns:p14="http://schemas.microsoft.com/office/powerpoint/2010/main" val="46425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9/10/2023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125512596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323996918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164604200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18390991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65561915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395283763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0E939C-836E-4001-B872-8BE200367223}" type="datetimeFigureOut">
              <a:rPr lang="fr-FR" smtClean="0"/>
              <a:t>10/09/2023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8EF1B08-0B97-4621-9743-6E7FECD03BE9}" type="slidenum">
              <a:rPr lang="fr-FR" smtClean="0"/>
              <a:t>‹N°›</a:t>
            </a:fld>
            <a:endParaRPr lang="fr-FR"/>
          </a:p>
        </p:txBody>
      </p:sp>
    </p:spTree>
    <p:extLst>
      <p:ext uri="{BB962C8B-B14F-4D97-AF65-F5344CB8AC3E}">
        <p14:creationId xmlns:p14="http://schemas.microsoft.com/office/powerpoint/2010/main" val="1051581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0E939C-836E-4001-B872-8BE200367223}" type="datetimeFigureOut">
              <a:rPr lang="fr-FR" smtClean="0"/>
              <a:t>10/09/2023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8EF1B08-0B97-4621-9743-6E7FECD03BE9}" type="slidenum">
              <a:rPr lang="fr-FR" smtClean="0"/>
              <a:t>‹N°›</a:t>
            </a:fld>
            <a:endParaRPr lang="fr-FR"/>
          </a:p>
        </p:txBody>
      </p:sp>
    </p:spTree>
    <p:extLst>
      <p:ext uri="{BB962C8B-B14F-4D97-AF65-F5344CB8AC3E}">
        <p14:creationId xmlns:p14="http://schemas.microsoft.com/office/powerpoint/2010/main" val="71296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27"/>
        <p:cNvGrpSpPr/>
        <p:nvPr/>
      </p:nvGrpSpPr>
      <p:grpSpPr>
        <a:xfrm>
          <a:off x="0" y="0"/>
          <a:ext cx="0" cy="0"/>
          <a:chOff x="0" y="0"/>
          <a:chExt cx="0" cy="0"/>
        </a:xfrm>
      </p:grpSpPr>
      <p:sp>
        <p:nvSpPr>
          <p:cNvPr id="129" name="Google Shape;129;p23"/>
          <p:cNvSpPr txBox="1">
            <a:spLocks noGrp="1"/>
          </p:cNvSpPr>
          <p:nvPr>
            <p:ph type="title"/>
          </p:nvPr>
        </p:nvSpPr>
        <p:spPr>
          <a:xfrm>
            <a:off x="720000" y="463800"/>
            <a:ext cx="7704000" cy="64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600"/>
              <a:buNone/>
              <a:defRPr sz="3600">
                <a:solidFill>
                  <a:schemeClr val="lt1"/>
                </a:solidFill>
              </a:defRPr>
            </a:lvl1pPr>
            <a:lvl2pPr lvl="1" rtl="0">
              <a:spcBef>
                <a:spcPts val="0"/>
              </a:spcBef>
              <a:spcAft>
                <a:spcPts val="0"/>
              </a:spcAft>
              <a:buSzPts val="2800"/>
              <a:buFont typeface="Farro"/>
              <a:buNone/>
              <a:defRPr>
                <a:latin typeface="Farro"/>
                <a:ea typeface="Farro"/>
                <a:cs typeface="Farro"/>
                <a:sym typeface="Farro"/>
              </a:defRPr>
            </a:lvl2pPr>
            <a:lvl3pPr lvl="2" rtl="0">
              <a:spcBef>
                <a:spcPts val="0"/>
              </a:spcBef>
              <a:spcAft>
                <a:spcPts val="0"/>
              </a:spcAft>
              <a:buSzPts val="2800"/>
              <a:buFont typeface="Farro"/>
              <a:buNone/>
              <a:defRPr>
                <a:latin typeface="Farro"/>
                <a:ea typeface="Farro"/>
                <a:cs typeface="Farro"/>
                <a:sym typeface="Farro"/>
              </a:defRPr>
            </a:lvl3pPr>
            <a:lvl4pPr lvl="3" rtl="0">
              <a:spcBef>
                <a:spcPts val="0"/>
              </a:spcBef>
              <a:spcAft>
                <a:spcPts val="0"/>
              </a:spcAft>
              <a:buSzPts val="2800"/>
              <a:buFont typeface="Farro"/>
              <a:buNone/>
              <a:defRPr>
                <a:latin typeface="Farro"/>
                <a:ea typeface="Farro"/>
                <a:cs typeface="Farro"/>
                <a:sym typeface="Farro"/>
              </a:defRPr>
            </a:lvl4pPr>
            <a:lvl5pPr lvl="4" rtl="0">
              <a:spcBef>
                <a:spcPts val="0"/>
              </a:spcBef>
              <a:spcAft>
                <a:spcPts val="0"/>
              </a:spcAft>
              <a:buSzPts val="2800"/>
              <a:buFont typeface="Farro"/>
              <a:buNone/>
              <a:defRPr>
                <a:latin typeface="Farro"/>
                <a:ea typeface="Farro"/>
                <a:cs typeface="Farro"/>
                <a:sym typeface="Farro"/>
              </a:defRPr>
            </a:lvl5pPr>
            <a:lvl6pPr lvl="5" rtl="0">
              <a:spcBef>
                <a:spcPts val="0"/>
              </a:spcBef>
              <a:spcAft>
                <a:spcPts val="0"/>
              </a:spcAft>
              <a:buSzPts val="2800"/>
              <a:buFont typeface="Farro"/>
              <a:buNone/>
              <a:defRPr>
                <a:latin typeface="Farro"/>
                <a:ea typeface="Farro"/>
                <a:cs typeface="Farro"/>
                <a:sym typeface="Farro"/>
              </a:defRPr>
            </a:lvl6pPr>
            <a:lvl7pPr lvl="6" rtl="0">
              <a:spcBef>
                <a:spcPts val="0"/>
              </a:spcBef>
              <a:spcAft>
                <a:spcPts val="0"/>
              </a:spcAft>
              <a:buSzPts val="2800"/>
              <a:buFont typeface="Farro"/>
              <a:buNone/>
              <a:defRPr>
                <a:latin typeface="Farro"/>
                <a:ea typeface="Farro"/>
                <a:cs typeface="Farro"/>
                <a:sym typeface="Farro"/>
              </a:defRPr>
            </a:lvl7pPr>
            <a:lvl8pPr lvl="7" rtl="0">
              <a:spcBef>
                <a:spcPts val="0"/>
              </a:spcBef>
              <a:spcAft>
                <a:spcPts val="0"/>
              </a:spcAft>
              <a:buSzPts val="2800"/>
              <a:buFont typeface="Farro"/>
              <a:buNone/>
              <a:defRPr>
                <a:latin typeface="Farro"/>
                <a:ea typeface="Farro"/>
                <a:cs typeface="Farro"/>
                <a:sym typeface="Farro"/>
              </a:defRPr>
            </a:lvl8pPr>
            <a:lvl9pPr lvl="8" rtl="0">
              <a:spcBef>
                <a:spcPts val="0"/>
              </a:spcBef>
              <a:spcAft>
                <a:spcPts val="0"/>
              </a:spcAft>
              <a:buSzPts val="2800"/>
              <a:buFont typeface="Farro"/>
              <a:buNone/>
              <a:defRPr>
                <a:latin typeface="Farro"/>
                <a:ea typeface="Farro"/>
                <a:cs typeface="Farro"/>
                <a:sym typeface="Farro"/>
              </a:defRPr>
            </a:lvl9pPr>
          </a:lstStyle>
          <a:p>
            <a:endParaRPr/>
          </a:p>
        </p:txBody>
      </p:sp>
      <p:sp>
        <p:nvSpPr>
          <p:cNvPr id="130" name="Google Shape;130;p23"/>
          <p:cNvSpPr txBox="1">
            <a:spLocks noGrp="1"/>
          </p:cNvSpPr>
          <p:nvPr>
            <p:ph type="subTitle" idx="1"/>
          </p:nvPr>
        </p:nvSpPr>
        <p:spPr>
          <a:xfrm>
            <a:off x="862950" y="3190875"/>
            <a:ext cx="2112000" cy="332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a:solidFill>
                  <a:srgbClr val="6DC065"/>
                </a:solidFill>
                <a:latin typeface="Farro"/>
                <a:ea typeface="Farro"/>
                <a:cs typeface="Farro"/>
                <a:sym typeface="Farro"/>
              </a:defRPr>
            </a:lvl1pPr>
            <a:lvl2pPr lvl="1" rtl="0">
              <a:spcBef>
                <a:spcPts val="1600"/>
              </a:spcBef>
              <a:spcAft>
                <a:spcPts val="0"/>
              </a:spcAft>
              <a:buNone/>
              <a:defRPr sz="2000">
                <a:solidFill>
                  <a:srgbClr val="6DC065"/>
                </a:solidFill>
                <a:latin typeface="Farro"/>
                <a:ea typeface="Farro"/>
                <a:cs typeface="Farro"/>
                <a:sym typeface="Farro"/>
              </a:defRPr>
            </a:lvl2pPr>
            <a:lvl3pPr lvl="2" rtl="0">
              <a:spcBef>
                <a:spcPts val="1600"/>
              </a:spcBef>
              <a:spcAft>
                <a:spcPts val="0"/>
              </a:spcAft>
              <a:buNone/>
              <a:defRPr sz="2000">
                <a:solidFill>
                  <a:srgbClr val="6DC065"/>
                </a:solidFill>
                <a:latin typeface="Farro"/>
                <a:ea typeface="Farro"/>
                <a:cs typeface="Farro"/>
                <a:sym typeface="Farro"/>
              </a:defRPr>
            </a:lvl3pPr>
            <a:lvl4pPr lvl="3" rtl="0">
              <a:spcBef>
                <a:spcPts val="1600"/>
              </a:spcBef>
              <a:spcAft>
                <a:spcPts val="0"/>
              </a:spcAft>
              <a:buNone/>
              <a:defRPr sz="2000">
                <a:solidFill>
                  <a:srgbClr val="6DC065"/>
                </a:solidFill>
                <a:latin typeface="Farro"/>
                <a:ea typeface="Farro"/>
                <a:cs typeface="Farro"/>
                <a:sym typeface="Farro"/>
              </a:defRPr>
            </a:lvl4pPr>
            <a:lvl5pPr lvl="4" rtl="0">
              <a:spcBef>
                <a:spcPts val="1600"/>
              </a:spcBef>
              <a:spcAft>
                <a:spcPts val="0"/>
              </a:spcAft>
              <a:buNone/>
              <a:defRPr sz="2000">
                <a:solidFill>
                  <a:srgbClr val="6DC065"/>
                </a:solidFill>
                <a:latin typeface="Farro"/>
                <a:ea typeface="Farro"/>
                <a:cs typeface="Farro"/>
                <a:sym typeface="Farro"/>
              </a:defRPr>
            </a:lvl5pPr>
            <a:lvl6pPr lvl="5" rtl="0">
              <a:spcBef>
                <a:spcPts val="1600"/>
              </a:spcBef>
              <a:spcAft>
                <a:spcPts val="0"/>
              </a:spcAft>
              <a:buNone/>
              <a:defRPr sz="2000">
                <a:solidFill>
                  <a:srgbClr val="6DC065"/>
                </a:solidFill>
                <a:latin typeface="Farro"/>
                <a:ea typeface="Farro"/>
                <a:cs typeface="Farro"/>
                <a:sym typeface="Farro"/>
              </a:defRPr>
            </a:lvl6pPr>
            <a:lvl7pPr lvl="6" rtl="0">
              <a:spcBef>
                <a:spcPts val="1600"/>
              </a:spcBef>
              <a:spcAft>
                <a:spcPts val="0"/>
              </a:spcAft>
              <a:buNone/>
              <a:defRPr sz="2000">
                <a:solidFill>
                  <a:srgbClr val="6DC065"/>
                </a:solidFill>
                <a:latin typeface="Farro"/>
                <a:ea typeface="Farro"/>
                <a:cs typeface="Farro"/>
                <a:sym typeface="Farro"/>
              </a:defRPr>
            </a:lvl7pPr>
            <a:lvl8pPr lvl="7" rtl="0">
              <a:spcBef>
                <a:spcPts val="1600"/>
              </a:spcBef>
              <a:spcAft>
                <a:spcPts val="0"/>
              </a:spcAft>
              <a:buNone/>
              <a:defRPr sz="2000">
                <a:solidFill>
                  <a:srgbClr val="6DC065"/>
                </a:solidFill>
                <a:latin typeface="Farro"/>
                <a:ea typeface="Farro"/>
                <a:cs typeface="Farro"/>
                <a:sym typeface="Farro"/>
              </a:defRPr>
            </a:lvl8pPr>
            <a:lvl9pPr lvl="8" rtl="0">
              <a:spcBef>
                <a:spcPts val="1600"/>
              </a:spcBef>
              <a:spcAft>
                <a:spcPts val="1600"/>
              </a:spcAft>
              <a:buNone/>
              <a:defRPr sz="2000">
                <a:solidFill>
                  <a:srgbClr val="6DC065"/>
                </a:solidFill>
                <a:latin typeface="Farro"/>
                <a:ea typeface="Farro"/>
                <a:cs typeface="Farro"/>
                <a:sym typeface="Farro"/>
              </a:defRPr>
            </a:lvl9pPr>
          </a:lstStyle>
          <a:p>
            <a:endParaRPr/>
          </a:p>
        </p:txBody>
      </p:sp>
      <p:sp>
        <p:nvSpPr>
          <p:cNvPr id="131" name="Google Shape;131;p23"/>
          <p:cNvSpPr txBox="1">
            <a:spLocks noGrp="1"/>
          </p:cNvSpPr>
          <p:nvPr>
            <p:ph type="subTitle" idx="2"/>
          </p:nvPr>
        </p:nvSpPr>
        <p:spPr>
          <a:xfrm>
            <a:off x="862950" y="3523275"/>
            <a:ext cx="21120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32" name="Google Shape;132;p23"/>
          <p:cNvSpPr txBox="1">
            <a:spLocks noGrp="1"/>
          </p:cNvSpPr>
          <p:nvPr>
            <p:ph type="subTitle" idx="3"/>
          </p:nvPr>
        </p:nvSpPr>
        <p:spPr>
          <a:xfrm>
            <a:off x="3516000" y="3190875"/>
            <a:ext cx="2112000" cy="332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a:solidFill>
                  <a:srgbClr val="6DC065"/>
                </a:solidFill>
                <a:latin typeface="Farro"/>
                <a:ea typeface="Farro"/>
                <a:cs typeface="Farro"/>
                <a:sym typeface="Farro"/>
              </a:defRPr>
            </a:lvl1pPr>
            <a:lvl2pPr lvl="1" rtl="0">
              <a:spcBef>
                <a:spcPts val="1600"/>
              </a:spcBef>
              <a:spcAft>
                <a:spcPts val="0"/>
              </a:spcAft>
              <a:buNone/>
              <a:defRPr sz="2000">
                <a:solidFill>
                  <a:srgbClr val="6DC065"/>
                </a:solidFill>
                <a:latin typeface="Farro"/>
                <a:ea typeface="Farro"/>
                <a:cs typeface="Farro"/>
                <a:sym typeface="Farro"/>
              </a:defRPr>
            </a:lvl2pPr>
            <a:lvl3pPr lvl="2" rtl="0">
              <a:spcBef>
                <a:spcPts val="1600"/>
              </a:spcBef>
              <a:spcAft>
                <a:spcPts val="0"/>
              </a:spcAft>
              <a:buNone/>
              <a:defRPr sz="2000">
                <a:solidFill>
                  <a:srgbClr val="6DC065"/>
                </a:solidFill>
                <a:latin typeface="Farro"/>
                <a:ea typeface="Farro"/>
                <a:cs typeface="Farro"/>
                <a:sym typeface="Farro"/>
              </a:defRPr>
            </a:lvl3pPr>
            <a:lvl4pPr lvl="3" rtl="0">
              <a:spcBef>
                <a:spcPts val="1600"/>
              </a:spcBef>
              <a:spcAft>
                <a:spcPts val="0"/>
              </a:spcAft>
              <a:buNone/>
              <a:defRPr sz="2000">
                <a:solidFill>
                  <a:srgbClr val="6DC065"/>
                </a:solidFill>
                <a:latin typeface="Farro"/>
                <a:ea typeface="Farro"/>
                <a:cs typeface="Farro"/>
                <a:sym typeface="Farro"/>
              </a:defRPr>
            </a:lvl4pPr>
            <a:lvl5pPr lvl="4" rtl="0">
              <a:spcBef>
                <a:spcPts val="1600"/>
              </a:spcBef>
              <a:spcAft>
                <a:spcPts val="0"/>
              </a:spcAft>
              <a:buNone/>
              <a:defRPr sz="2000">
                <a:solidFill>
                  <a:srgbClr val="6DC065"/>
                </a:solidFill>
                <a:latin typeface="Farro"/>
                <a:ea typeface="Farro"/>
                <a:cs typeface="Farro"/>
                <a:sym typeface="Farro"/>
              </a:defRPr>
            </a:lvl5pPr>
            <a:lvl6pPr lvl="5" rtl="0">
              <a:spcBef>
                <a:spcPts val="1600"/>
              </a:spcBef>
              <a:spcAft>
                <a:spcPts val="0"/>
              </a:spcAft>
              <a:buNone/>
              <a:defRPr sz="2000">
                <a:solidFill>
                  <a:srgbClr val="6DC065"/>
                </a:solidFill>
                <a:latin typeface="Farro"/>
                <a:ea typeface="Farro"/>
                <a:cs typeface="Farro"/>
                <a:sym typeface="Farro"/>
              </a:defRPr>
            </a:lvl6pPr>
            <a:lvl7pPr lvl="6" rtl="0">
              <a:spcBef>
                <a:spcPts val="1600"/>
              </a:spcBef>
              <a:spcAft>
                <a:spcPts val="0"/>
              </a:spcAft>
              <a:buNone/>
              <a:defRPr sz="2000">
                <a:solidFill>
                  <a:srgbClr val="6DC065"/>
                </a:solidFill>
                <a:latin typeface="Farro"/>
                <a:ea typeface="Farro"/>
                <a:cs typeface="Farro"/>
                <a:sym typeface="Farro"/>
              </a:defRPr>
            </a:lvl7pPr>
            <a:lvl8pPr lvl="7" rtl="0">
              <a:spcBef>
                <a:spcPts val="1600"/>
              </a:spcBef>
              <a:spcAft>
                <a:spcPts val="0"/>
              </a:spcAft>
              <a:buNone/>
              <a:defRPr sz="2000">
                <a:solidFill>
                  <a:srgbClr val="6DC065"/>
                </a:solidFill>
                <a:latin typeface="Farro"/>
                <a:ea typeface="Farro"/>
                <a:cs typeface="Farro"/>
                <a:sym typeface="Farro"/>
              </a:defRPr>
            </a:lvl8pPr>
            <a:lvl9pPr lvl="8" rtl="0">
              <a:spcBef>
                <a:spcPts val="1600"/>
              </a:spcBef>
              <a:spcAft>
                <a:spcPts val="1600"/>
              </a:spcAft>
              <a:buNone/>
              <a:defRPr sz="2000">
                <a:solidFill>
                  <a:srgbClr val="6DC065"/>
                </a:solidFill>
                <a:latin typeface="Farro"/>
                <a:ea typeface="Farro"/>
                <a:cs typeface="Farro"/>
                <a:sym typeface="Farro"/>
              </a:defRPr>
            </a:lvl9pPr>
          </a:lstStyle>
          <a:p>
            <a:endParaRPr/>
          </a:p>
        </p:txBody>
      </p:sp>
      <p:sp>
        <p:nvSpPr>
          <p:cNvPr id="133" name="Google Shape;133;p23"/>
          <p:cNvSpPr txBox="1">
            <a:spLocks noGrp="1"/>
          </p:cNvSpPr>
          <p:nvPr>
            <p:ph type="subTitle" idx="4"/>
          </p:nvPr>
        </p:nvSpPr>
        <p:spPr>
          <a:xfrm>
            <a:off x="3516000" y="3523275"/>
            <a:ext cx="21120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34" name="Google Shape;134;p23"/>
          <p:cNvSpPr txBox="1">
            <a:spLocks noGrp="1"/>
          </p:cNvSpPr>
          <p:nvPr>
            <p:ph type="subTitle" idx="5"/>
          </p:nvPr>
        </p:nvSpPr>
        <p:spPr>
          <a:xfrm>
            <a:off x="6169050" y="3190875"/>
            <a:ext cx="2112000" cy="332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a:solidFill>
                  <a:srgbClr val="6DC065"/>
                </a:solidFill>
                <a:latin typeface="Farro"/>
                <a:ea typeface="Farro"/>
                <a:cs typeface="Farro"/>
                <a:sym typeface="Farro"/>
              </a:defRPr>
            </a:lvl1pPr>
            <a:lvl2pPr lvl="1" rtl="0">
              <a:spcBef>
                <a:spcPts val="1600"/>
              </a:spcBef>
              <a:spcAft>
                <a:spcPts val="0"/>
              </a:spcAft>
              <a:buNone/>
              <a:defRPr sz="2000">
                <a:solidFill>
                  <a:srgbClr val="6DC065"/>
                </a:solidFill>
                <a:latin typeface="Farro"/>
                <a:ea typeface="Farro"/>
                <a:cs typeface="Farro"/>
                <a:sym typeface="Farro"/>
              </a:defRPr>
            </a:lvl2pPr>
            <a:lvl3pPr lvl="2" rtl="0">
              <a:spcBef>
                <a:spcPts val="1600"/>
              </a:spcBef>
              <a:spcAft>
                <a:spcPts val="0"/>
              </a:spcAft>
              <a:buNone/>
              <a:defRPr sz="2000">
                <a:solidFill>
                  <a:srgbClr val="6DC065"/>
                </a:solidFill>
                <a:latin typeface="Farro"/>
                <a:ea typeface="Farro"/>
                <a:cs typeface="Farro"/>
                <a:sym typeface="Farro"/>
              </a:defRPr>
            </a:lvl3pPr>
            <a:lvl4pPr lvl="3" rtl="0">
              <a:spcBef>
                <a:spcPts val="1600"/>
              </a:spcBef>
              <a:spcAft>
                <a:spcPts val="0"/>
              </a:spcAft>
              <a:buNone/>
              <a:defRPr sz="2000">
                <a:solidFill>
                  <a:srgbClr val="6DC065"/>
                </a:solidFill>
                <a:latin typeface="Farro"/>
                <a:ea typeface="Farro"/>
                <a:cs typeface="Farro"/>
                <a:sym typeface="Farro"/>
              </a:defRPr>
            </a:lvl4pPr>
            <a:lvl5pPr lvl="4" rtl="0">
              <a:spcBef>
                <a:spcPts val="1600"/>
              </a:spcBef>
              <a:spcAft>
                <a:spcPts val="0"/>
              </a:spcAft>
              <a:buNone/>
              <a:defRPr sz="2000">
                <a:solidFill>
                  <a:srgbClr val="6DC065"/>
                </a:solidFill>
                <a:latin typeface="Farro"/>
                <a:ea typeface="Farro"/>
                <a:cs typeface="Farro"/>
                <a:sym typeface="Farro"/>
              </a:defRPr>
            </a:lvl5pPr>
            <a:lvl6pPr lvl="5" rtl="0">
              <a:spcBef>
                <a:spcPts val="1600"/>
              </a:spcBef>
              <a:spcAft>
                <a:spcPts val="0"/>
              </a:spcAft>
              <a:buNone/>
              <a:defRPr sz="2000">
                <a:solidFill>
                  <a:srgbClr val="6DC065"/>
                </a:solidFill>
                <a:latin typeface="Farro"/>
                <a:ea typeface="Farro"/>
                <a:cs typeface="Farro"/>
                <a:sym typeface="Farro"/>
              </a:defRPr>
            </a:lvl6pPr>
            <a:lvl7pPr lvl="6" rtl="0">
              <a:spcBef>
                <a:spcPts val="1600"/>
              </a:spcBef>
              <a:spcAft>
                <a:spcPts val="0"/>
              </a:spcAft>
              <a:buNone/>
              <a:defRPr sz="2000">
                <a:solidFill>
                  <a:srgbClr val="6DC065"/>
                </a:solidFill>
                <a:latin typeface="Farro"/>
                <a:ea typeface="Farro"/>
                <a:cs typeface="Farro"/>
                <a:sym typeface="Farro"/>
              </a:defRPr>
            </a:lvl7pPr>
            <a:lvl8pPr lvl="7" rtl="0">
              <a:spcBef>
                <a:spcPts val="1600"/>
              </a:spcBef>
              <a:spcAft>
                <a:spcPts val="0"/>
              </a:spcAft>
              <a:buNone/>
              <a:defRPr sz="2000">
                <a:solidFill>
                  <a:srgbClr val="6DC065"/>
                </a:solidFill>
                <a:latin typeface="Farro"/>
                <a:ea typeface="Farro"/>
                <a:cs typeface="Farro"/>
                <a:sym typeface="Farro"/>
              </a:defRPr>
            </a:lvl8pPr>
            <a:lvl9pPr lvl="8" rtl="0">
              <a:spcBef>
                <a:spcPts val="1600"/>
              </a:spcBef>
              <a:spcAft>
                <a:spcPts val="1600"/>
              </a:spcAft>
              <a:buNone/>
              <a:defRPr sz="2000">
                <a:solidFill>
                  <a:srgbClr val="6DC065"/>
                </a:solidFill>
                <a:latin typeface="Farro"/>
                <a:ea typeface="Farro"/>
                <a:cs typeface="Farro"/>
                <a:sym typeface="Farro"/>
              </a:defRPr>
            </a:lvl9pPr>
          </a:lstStyle>
          <a:p>
            <a:endParaRPr/>
          </a:p>
        </p:txBody>
      </p:sp>
      <p:sp>
        <p:nvSpPr>
          <p:cNvPr id="135" name="Google Shape;135;p23"/>
          <p:cNvSpPr txBox="1">
            <a:spLocks noGrp="1"/>
          </p:cNvSpPr>
          <p:nvPr>
            <p:ph type="subTitle" idx="6"/>
          </p:nvPr>
        </p:nvSpPr>
        <p:spPr>
          <a:xfrm>
            <a:off x="6169050" y="3523275"/>
            <a:ext cx="21120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Tree>
    <p:extLst>
      <p:ext uri="{BB962C8B-B14F-4D97-AF65-F5344CB8AC3E}">
        <p14:creationId xmlns:p14="http://schemas.microsoft.com/office/powerpoint/2010/main" val="3981455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20000" y="463800"/>
            <a:ext cx="7704000" cy="6048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6DC065"/>
              </a:buClr>
              <a:buSzPts val="3600"/>
              <a:buNone/>
              <a:defRPr sz="3600">
                <a:solidFill>
                  <a:srgbClr val="6DC065"/>
                </a:solidFill>
              </a:defRPr>
            </a:lvl1pPr>
            <a:lvl2pPr lvl="1">
              <a:spcBef>
                <a:spcPts val="0"/>
              </a:spcBef>
              <a:spcAft>
                <a:spcPts val="0"/>
              </a:spcAft>
              <a:buClr>
                <a:srgbClr val="6DC065"/>
              </a:buClr>
              <a:buSzPts val="2800"/>
              <a:buNone/>
              <a:defRPr>
                <a:solidFill>
                  <a:srgbClr val="6DC065"/>
                </a:solidFill>
              </a:defRPr>
            </a:lvl2pPr>
            <a:lvl3pPr lvl="2">
              <a:spcBef>
                <a:spcPts val="0"/>
              </a:spcBef>
              <a:spcAft>
                <a:spcPts val="0"/>
              </a:spcAft>
              <a:buClr>
                <a:srgbClr val="6DC065"/>
              </a:buClr>
              <a:buSzPts val="2800"/>
              <a:buNone/>
              <a:defRPr>
                <a:solidFill>
                  <a:srgbClr val="6DC065"/>
                </a:solidFill>
              </a:defRPr>
            </a:lvl3pPr>
            <a:lvl4pPr lvl="3">
              <a:spcBef>
                <a:spcPts val="0"/>
              </a:spcBef>
              <a:spcAft>
                <a:spcPts val="0"/>
              </a:spcAft>
              <a:buClr>
                <a:srgbClr val="6DC065"/>
              </a:buClr>
              <a:buSzPts val="2800"/>
              <a:buNone/>
              <a:defRPr>
                <a:solidFill>
                  <a:srgbClr val="6DC065"/>
                </a:solidFill>
              </a:defRPr>
            </a:lvl4pPr>
            <a:lvl5pPr lvl="4">
              <a:spcBef>
                <a:spcPts val="0"/>
              </a:spcBef>
              <a:spcAft>
                <a:spcPts val="0"/>
              </a:spcAft>
              <a:buClr>
                <a:srgbClr val="6DC065"/>
              </a:buClr>
              <a:buSzPts val="2800"/>
              <a:buNone/>
              <a:defRPr>
                <a:solidFill>
                  <a:srgbClr val="6DC065"/>
                </a:solidFill>
              </a:defRPr>
            </a:lvl5pPr>
            <a:lvl6pPr lvl="5">
              <a:spcBef>
                <a:spcPts val="0"/>
              </a:spcBef>
              <a:spcAft>
                <a:spcPts val="0"/>
              </a:spcAft>
              <a:buClr>
                <a:srgbClr val="6DC065"/>
              </a:buClr>
              <a:buSzPts val="2800"/>
              <a:buNone/>
              <a:defRPr>
                <a:solidFill>
                  <a:srgbClr val="6DC065"/>
                </a:solidFill>
              </a:defRPr>
            </a:lvl6pPr>
            <a:lvl7pPr lvl="6">
              <a:spcBef>
                <a:spcPts val="0"/>
              </a:spcBef>
              <a:spcAft>
                <a:spcPts val="0"/>
              </a:spcAft>
              <a:buClr>
                <a:srgbClr val="6DC065"/>
              </a:buClr>
              <a:buSzPts val="2800"/>
              <a:buNone/>
              <a:defRPr>
                <a:solidFill>
                  <a:srgbClr val="6DC065"/>
                </a:solidFill>
              </a:defRPr>
            </a:lvl7pPr>
            <a:lvl8pPr lvl="7">
              <a:spcBef>
                <a:spcPts val="0"/>
              </a:spcBef>
              <a:spcAft>
                <a:spcPts val="0"/>
              </a:spcAft>
              <a:buClr>
                <a:srgbClr val="6DC065"/>
              </a:buClr>
              <a:buSzPts val="2800"/>
              <a:buNone/>
              <a:defRPr>
                <a:solidFill>
                  <a:srgbClr val="6DC065"/>
                </a:solidFill>
              </a:defRPr>
            </a:lvl8pPr>
            <a:lvl9pPr lvl="8">
              <a:spcBef>
                <a:spcPts val="0"/>
              </a:spcBef>
              <a:spcAft>
                <a:spcPts val="0"/>
              </a:spcAft>
              <a:buClr>
                <a:srgbClr val="6DC065"/>
              </a:buClr>
              <a:buSzPts val="2800"/>
              <a:buNone/>
              <a:defRPr>
                <a:solidFill>
                  <a:srgbClr val="6DC065"/>
                </a:solidFill>
              </a:defRPr>
            </a:lvl9pPr>
          </a:lstStyle>
          <a:p>
            <a:endParaRPr/>
          </a:p>
        </p:txBody>
      </p:sp>
      <p:sp>
        <p:nvSpPr>
          <p:cNvPr id="21" name="Google Shape;21;p4"/>
          <p:cNvSpPr txBox="1">
            <a:spLocks noGrp="1"/>
          </p:cNvSpPr>
          <p:nvPr>
            <p:ph type="body" idx="1"/>
          </p:nvPr>
        </p:nvSpPr>
        <p:spPr>
          <a:xfrm>
            <a:off x="1235700" y="1279200"/>
            <a:ext cx="6672600" cy="32895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200"/>
            </a:lvl1pPr>
            <a:lvl2pPr marL="914400" lvl="1" indent="-304800">
              <a:lnSpc>
                <a:spcPct val="100000"/>
              </a:lnSpc>
              <a:spcBef>
                <a:spcPts val="1600"/>
              </a:spcBef>
              <a:spcAft>
                <a:spcPts val="0"/>
              </a:spcAft>
              <a:buSzPts val="1200"/>
              <a:buChar char="○"/>
              <a:defRPr sz="1200"/>
            </a:lvl2pPr>
            <a:lvl3pPr marL="1371600" lvl="2" indent="-304800">
              <a:lnSpc>
                <a:spcPct val="100000"/>
              </a:lnSpc>
              <a:spcBef>
                <a:spcPts val="1600"/>
              </a:spcBef>
              <a:spcAft>
                <a:spcPts val="0"/>
              </a:spcAft>
              <a:buSzPts val="1200"/>
              <a:buChar char="■"/>
              <a:defRPr sz="1200"/>
            </a:lvl3pPr>
            <a:lvl4pPr marL="1828800" lvl="3" indent="-304800">
              <a:lnSpc>
                <a:spcPct val="100000"/>
              </a:lnSpc>
              <a:spcBef>
                <a:spcPts val="1600"/>
              </a:spcBef>
              <a:spcAft>
                <a:spcPts val="0"/>
              </a:spcAft>
              <a:buSzPts val="1200"/>
              <a:buChar char="●"/>
              <a:defRPr sz="1200"/>
            </a:lvl4pPr>
            <a:lvl5pPr marL="2286000" lvl="4" indent="-304800">
              <a:lnSpc>
                <a:spcPct val="100000"/>
              </a:lnSpc>
              <a:spcBef>
                <a:spcPts val="1600"/>
              </a:spcBef>
              <a:spcAft>
                <a:spcPts val="0"/>
              </a:spcAft>
              <a:buSzPts val="1200"/>
              <a:buChar char="○"/>
              <a:defRPr sz="1200"/>
            </a:lvl5pPr>
            <a:lvl6pPr marL="2743200" lvl="5" indent="-304800">
              <a:lnSpc>
                <a:spcPct val="100000"/>
              </a:lnSpc>
              <a:spcBef>
                <a:spcPts val="1600"/>
              </a:spcBef>
              <a:spcAft>
                <a:spcPts val="0"/>
              </a:spcAft>
              <a:buSzPts val="1200"/>
              <a:buChar char="■"/>
              <a:defRPr sz="1200"/>
            </a:lvl6pPr>
            <a:lvl7pPr marL="3200400" lvl="6" indent="-304800">
              <a:lnSpc>
                <a:spcPct val="100000"/>
              </a:lnSpc>
              <a:spcBef>
                <a:spcPts val="1600"/>
              </a:spcBef>
              <a:spcAft>
                <a:spcPts val="0"/>
              </a:spcAft>
              <a:buSzPts val="1200"/>
              <a:buChar char="●"/>
              <a:defRPr sz="1200"/>
            </a:lvl7pPr>
            <a:lvl8pPr marL="3657600" lvl="7" indent="-304800">
              <a:lnSpc>
                <a:spcPct val="100000"/>
              </a:lnSpc>
              <a:spcBef>
                <a:spcPts val="1600"/>
              </a:spcBef>
              <a:spcAft>
                <a:spcPts val="0"/>
              </a:spcAft>
              <a:buSzPts val="1200"/>
              <a:buChar char="○"/>
              <a:defRPr sz="1200"/>
            </a:lvl8pPr>
            <a:lvl9pPr marL="4114800" lvl="8" indent="-304800">
              <a:lnSpc>
                <a:spcPct val="100000"/>
              </a:lnSpc>
              <a:spcBef>
                <a:spcPts val="1600"/>
              </a:spcBef>
              <a:spcAft>
                <a:spcPts val="1600"/>
              </a:spcAft>
              <a:buSzPts val="1200"/>
              <a:buChar char="■"/>
              <a:defRPr sz="1200"/>
            </a:lvl9pPr>
          </a:lstStyle>
          <a:p>
            <a:endParaRPr/>
          </a:p>
        </p:txBody>
      </p:sp>
    </p:spTree>
    <p:extLst>
      <p:ext uri="{BB962C8B-B14F-4D97-AF65-F5344CB8AC3E}">
        <p14:creationId xmlns:p14="http://schemas.microsoft.com/office/powerpoint/2010/main" val="3430317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0E939C-836E-4001-B872-8BE200367223}" type="datetimeFigureOut">
              <a:rPr lang="fr-FR" smtClean="0"/>
              <a:t>10/09/2023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8213893" y="4400349"/>
            <a:ext cx="413375" cy="273844"/>
          </a:xfrm>
        </p:spPr>
        <p:txBody>
          <a:bodyPr/>
          <a:lstStyle/>
          <a:p>
            <a:fld id="{88EF1B08-0B97-4621-9743-6E7FECD03BE9}" type="slidenum">
              <a:rPr lang="fr-FR" smtClean="0"/>
              <a:t>‹N°›</a:t>
            </a:fld>
            <a:endParaRPr lang="fr-FR"/>
          </a:p>
        </p:txBody>
      </p:sp>
    </p:spTree>
    <p:extLst>
      <p:ext uri="{BB962C8B-B14F-4D97-AF65-F5344CB8AC3E}">
        <p14:creationId xmlns:p14="http://schemas.microsoft.com/office/powerpoint/2010/main" val="75122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720000" y="463800"/>
            <a:ext cx="4753200" cy="6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DC065"/>
              </a:buClr>
              <a:buSzPts val="3600"/>
              <a:buNone/>
              <a:defRPr sz="3600">
                <a:solidFill>
                  <a:srgbClr val="6DC065"/>
                </a:solidFill>
              </a:defRPr>
            </a:lvl1pPr>
            <a:lvl2pPr lvl="1" rtl="0">
              <a:spcBef>
                <a:spcPts val="0"/>
              </a:spcBef>
              <a:spcAft>
                <a:spcPts val="0"/>
              </a:spcAft>
              <a:buClr>
                <a:srgbClr val="6DC065"/>
              </a:buClr>
              <a:buSzPts val="2800"/>
              <a:buFont typeface="Farro"/>
              <a:buNone/>
              <a:defRPr>
                <a:solidFill>
                  <a:srgbClr val="6DC065"/>
                </a:solidFill>
                <a:latin typeface="Farro"/>
                <a:ea typeface="Farro"/>
                <a:cs typeface="Farro"/>
                <a:sym typeface="Farro"/>
              </a:defRPr>
            </a:lvl2pPr>
            <a:lvl3pPr lvl="2" rtl="0">
              <a:spcBef>
                <a:spcPts val="0"/>
              </a:spcBef>
              <a:spcAft>
                <a:spcPts val="0"/>
              </a:spcAft>
              <a:buClr>
                <a:srgbClr val="6DC065"/>
              </a:buClr>
              <a:buSzPts val="2800"/>
              <a:buFont typeface="Farro"/>
              <a:buNone/>
              <a:defRPr>
                <a:solidFill>
                  <a:srgbClr val="6DC065"/>
                </a:solidFill>
                <a:latin typeface="Farro"/>
                <a:ea typeface="Farro"/>
                <a:cs typeface="Farro"/>
                <a:sym typeface="Farro"/>
              </a:defRPr>
            </a:lvl3pPr>
            <a:lvl4pPr lvl="3" rtl="0">
              <a:spcBef>
                <a:spcPts val="0"/>
              </a:spcBef>
              <a:spcAft>
                <a:spcPts val="0"/>
              </a:spcAft>
              <a:buClr>
                <a:srgbClr val="6DC065"/>
              </a:buClr>
              <a:buSzPts val="2800"/>
              <a:buFont typeface="Farro"/>
              <a:buNone/>
              <a:defRPr>
                <a:solidFill>
                  <a:srgbClr val="6DC065"/>
                </a:solidFill>
                <a:latin typeface="Farro"/>
                <a:ea typeface="Farro"/>
                <a:cs typeface="Farro"/>
                <a:sym typeface="Farro"/>
              </a:defRPr>
            </a:lvl4pPr>
            <a:lvl5pPr lvl="4" rtl="0">
              <a:spcBef>
                <a:spcPts val="0"/>
              </a:spcBef>
              <a:spcAft>
                <a:spcPts val="0"/>
              </a:spcAft>
              <a:buClr>
                <a:srgbClr val="6DC065"/>
              </a:buClr>
              <a:buSzPts val="2800"/>
              <a:buFont typeface="Farro"/>
              <a:buNone/>
              <a:defRPr>
                <a:solidFill>
                  <a:srgbClr val="6DC065"/>
                </a:solidFill>
                <a:latin typeface="Farro"/>
                <a:ea typeface="Farro"/>
                <a:cs typeface="Farro"/>
                <a:sym typeface="Farro"/>
              </a:defRPr>
            </a:lvl5pPr>
            <a:lvl6pPr lvl="5" rtl="0">
              <a:spcBef>
                <a:spcPts val="0"/>
              </a:spcBef>
              <a:spcAft>
                <a:spcPts val="0"/>
              </a:spcAft>
              <a:buClr>
                <a:srgbClr val="6DC065"/>
              </a:buClr>
              <a:buSzPts val="2800"/>
              <a:buFont typeface="Farro"/>
              <a:buNone/>
              <a:defRPr>
                <a:solidFill>
                  <a:srgbClr val="6DC065"/>
                </a:solidFill>
                <a:latin typeface="Farro"/>
                <a:ea typeface="Farro"/>
                <a:cs typeface="Farro"/>
                <a:sym typeface="Farro"/>
              </a:defRPr>
            </a:lvl6pPr>
            <a:lvl7pPr lvl="6" rtl="0">
              <a:spcBef>
                <a:spcPts val="0"/>
              </a:spcBef>
              <a:spcAft>
                <a:spcPts val="0"/>
              </a:spcAft>
              <a:buClr>
                <a:srgbClr val="6DC065"/>
              </a:buClr>
              <a:buSzPts val="2800"/>
              <a:buFont typeface="Farro"/>
              <a:buNone/>
              <a:defRPr>
                <a:solidFill>
                  <a:srgbClr val="6DC065"/>
                </a:solidFill>
                <a:latin typeface="Farro"/>
                <a:ea typeface="Farro"/>
                <a:cs typeface="Farro"/>
                <a:sym typeface="Farro"/>
              </a:defRPr>
            </a:lvl7pPr>
            <a:lvl8pPr lvl="7" rtl="0">
              <a:spcBef>
                <a:spcPts val="0"/>
              </a:spcBef>
              <a:spcAft>
                <a:spcPts val="0"/>
              </a:spcAft>
              <a:buClr>
                <a:srgbClr val="6DC065"/>
              </a:buClr>
              <a:buSzPts val="2800"/>
              <a:buFont typeface="Farro"/>
              <a:buNone/>
              <a:defRPr>
                <a:solidFill>
                  <a:srgbClr val="6DC065"/>
                </a:solidFill>
                <a:latin typeface="Farro"/>
                <a:ea typeface="Farro"/>
                <a:cs typeface="Farro"/>
                <a:sym typeface="Farro"/>
              </a:defRPr>
            </a:lvl8pPr>
            <a:lvl9pPr lvl="8" rtl="0">
              <a:spcBef>
                <a:spcPts val="0"/>
              </a:spcBef>
              <a:spcAft>
                <a:spcPts val="0"/>
              </a:spcAft>
              <a:buClr>
                <a:srgbClr val="6DC065"/>
              </a:buClr>
              <a:buSzPts val="2800"/>
              <a:buFont typeface="Farro"/>
              <a:buNone/>
              <a:defRPr>
                <a:solidFill>
                  <a:srgbClr val="6DC065"/>
                </a:solidFill>
                <a:latin typeface="Farro"/>
                <a:ea typeface="Farro"/>
                <a:cs typeface="Farro"/>
                <a:sym typeface="Farro"/>
              </a:defRPr>
            </a:lvl9pPr>
          </a:lstStyle>
          <a:p>
            <a:endParaRPr/>
          </a:p>
        </p:txBody>
      </p:sp>
      <p:sp>
        <p:nvSpPr>
          <p:cNvPr id="114" name="Google Shape;114;p22"/>
          <p:cNvSpPr txBox="1">
            <a:spLocks noGrp="1"/>
          </p:cNvSpPr>
          <p:nvPr>
            <p:ph type="title" idx="2" hasCustomPrompt="1"/>
          </p:nvPr>
        </p:nvSpPr>
        <p:spPr>
          <a:xfrm>
            <a:off x="720000" y="1239250"/>
            <a:ext cx="1733400" cy="8493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r>
              <a:t>xx%</a:t>
            </a:r>
          </a:p>
        </p:txBody>
      </p:sp>
      <p:sp>
        <p:nvSpPr>
          <p:cNvPr id="115" name="Google Shape;115;p22"/>
          <p:cNvSpPr txBox="1">
            <a:spLocks noGrp="1"/>
          </p:cNvSpPr>
          <p:nvPr>
            <p:ph type="subTitle" idx="1"/>
          </p:nvPr>
        </p:nvSpPr>
        <p:spPr>
          <a:xfrm>
            <a:off x="720000" y="1867900"/>
            <a:ext cx="2923500" cy="332400"/>
          </a:xfrm>
          <a:prstGeom prst="rect">
            <a:avLst/>
          </a:prstGeom>
        </p:spPr>
        <p:txBody>
          <a:bodyPr spcFirstLastPara="1" wrap="square" lIns="91425" tIns="91425" rIns="91425" bIns="91425" anchor="t" anchorCtr="0">
            <a:noAutofit/>
          </a:bodyPr>
          <a:lstStyle>
            <a:lvl1pPr lvl="0">
              <a:spcBef>
                <a:spcPts val="0"/>
              </a:spcBef>
              <a:spcAft>
                <a:spcPts val="0"/>
              </a:spcAft>
              <a:buNone/>
              <a:defRPr sz="2000">
                <a:solidFill>
                  <a:srgbClr val="6DC065"/>
                </a:solidFill>
                <a:latin typeface="Farro"/>
                <a:ea typeface="Farro"/>
                <a:cs typeface="Farro"/>
                <a:sym typeface="Farro"/>
              </a:defRPr>
            </a:lvl1pPr>
            <a:lvl2pPr lvl="1">
              <a:spcBef>
                <a:spcPts val="1600"/>
              </a:spcBef>
              <a:spcAft>
                <a:spcPts val="0"/>
              </a:spcAft>
              <a:buNone/>
              <a:defRPr sz="2000">
                <a:solidFill>
                  <a:srgbClr val="6DC065"/>
                </a:solidFill>
                <a:latin typeface="Farro"/>
                <a:ea typeface="Farro"/>
                <a:cs typeface="Farro"/>
                <a:sym typeface="Farro"/>
              </a:defRPr>
            </a:lvl2pPr>
            <a:lvl3pPr lvl="2">
              <a:spcBef>
                <a:spcPts val="1600"/>
              </a:spcBef>
              <a:spcAft>
                <a:spcPts val="0"/>
              </a:spcAft>
              <a:buNone/>
              <a:defRPr sz="2000">
                <a:solidFill>
                  <a:srgbClr val="6DC065"/>
                </a:solidFill>
                <a:latin typeface="Farro"/>
                <a:ea typeface="Farro"/>
                <a:cs typeface="Farro"/>
                <a:sym typeface="Farro"/>
              </a:defRPr>
            </a:lvl3pPr>
            <a:lvl4pPr lvl="3">
              <a:spcBef>
                <a:spcPts val="1600"/>
              </a:spcBef>
              <a:spcAft>
                <a:spcPts val="0"/>
              </a:spcAft>
              <a:buNone/>
              <a:defRPr sz="2000">
                <a:solidFill>
                  <a:srgbClr val="6DC065"/>
                </a:solidFill>
                <a:latin typeface="Farro"/>
                <a:ea typeface="Farro"/>
                <a:cs typeface="Farro"/>
                <a:sym typeface="Farro"/>
              </a:defRPr>
            </a:lvl4pPr>
            <a:lvl5pPr lvl="4">
              <a:spcBef>
                <a:spcPts val="1600"/>
              </a:spcBef>
              <a:spcAft>
                <a:spcPts val="0"/>
              </a:spcAft>
              <a:buNone/>
              <a:defRPr sz="2000">
                <a:solidFill>
                  <a:srgbClr val="6DC065"/>
                </a:solidFill>
                <a:latin typeface="Farro"/>
                <a:ea typeface="Farro"/>
                <a:cs typeface="Farro"/>
                <a:sym typeface="Farro"/>
              </a:defRPr>
            </a:lvl5pPr>
            <a:lvl6pPr lvl="5">
              <a:spcBef>
                <a:spcPts val="1600"/>
              </a:spcBef>
              <a:spcAft>
                <a:spcPts val="0"/>
              </a:spcAft>
              <a:buNone/>
              <a:defRPr sz="2000">
                <a:solidFill>
                  <a:srgbClr val="6DC065"/>
                </a:solidFill>
                <a:latin typeface="Farro"/>
                <a:ea typeface="Farro"/>
                <a:cs typeface="Farro"/>
                <a:sym typeface="Farro"/>
              </a:defRPr>
            </a:lvl6pPr>
            <a:lvl7pPr lvl="6">
              <a:spcBef>
                <a:spcPts val="1600"/>
              </a:spcBef>
              <a:spcAft>
                <a:spcPts val="0"/>
              </a:spcAft>
              <a:buNone/>
              <a:defRPr sz="2000">
                <a:solidFill>
                  <a:srgbClr val="6DC065"/>
                </a:solidFill>
                <a:latin typeface="Farro"/>
                <a:ea typeface="Farro"/>
                <a:cs typeface="Farro"/>
                <a:sym typeface="Farro"/>
              </a:defRPr>
            </a:lvl7pPr>
            <a:lvl8pPr lvl="7">
              <a:spcBef>
                <a:spcPts val="1600"/>
              </a:spcBef>
              <a:spcAft>
                <a:spcPts val="0"/>
              </a:spcAft>
              <a:buNone/>
              <a:defRPr sz="2000">
                <a:solidFill>
                  <a:srgbClr val="6DC065"/>
                </a:solidFill>
                <a:latin typeface="Farro"/>
                <a:ea typeface="Farro"/>
                <a:cs typeface="Farro"/>
                <a:sym typeface="Farro"/>
              </a:defRPr>
            </a:lvl8pPr>
            <a:lvl9pPr lvl="8">
              <a:spcBef>
                <a:spcPts val="1600"/>
              </a:spcBef>
              <a:spcAft>
                <a:spcPts val="1600"/>
              </a:spcAft>
              <a:buNone/>
              <a:defRPr sz="2000">
                <a:solidFill>
                  <a:srgbClr val="6DC065"/>
                </a:solidFill>
                <a:latin typeface="Farro"/>
                <a:ea typeface="Farro"/>
                <a:cs typeface="Farro"/>
                <a:sym typeface="Farro"/>
              </a:defRPr>
            </a:lvl9pPr>
          </a:lstStyle>
          <a:p>
            <a:endParaRPr/>
          </a:p>
        </p:txBody>
      </p:sp>
      <p:sp>
        <p:nvSpPr>
          <p:cNvPr id="116" name="Google Shape;116;p22"/>
          <p:cNvSpPr txBox="1">
            <a:spLocks noGrp="1"/>
          </p:cNvSpPr>
          <p:nvPr>
            <p:ph type="subTitle" idx="3"/>
          </p:nvPr>
        </p:nvSpPr>
        <p:spPr>
          <a:xfrm>
            <a:off x="720000" y="2200300"/>
            <a:ext cx="25671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Didact Gothic"/>
                <a:ea typeface="Didact Gothic"/>
                <a:cs typeface="Didact Gothic"/>
                <a:sym typeface="Didact Gothic"/>
              </a:defRPr>
            </a:lvl1pPr>
            <a:lvl2pPr lvl="1" rtl="0">
              <a:lnSpc>
                <a:spcPct val="100000"/>
              </a:lnSpc>
              <a:spcBef>
                <a:spcPts val="1600"/>
              </a:spcBef>
              <a:spcAft>
                <a:spcPts val="0"/>
              </a:spcAft>
              <a:buNone/>
              <a:defRPr>
                <a:latin typeface="Didact Gothic"/>
                <a:ea typeface="Didact Gothic"/>
                <a:cs typeface="Didact Gothic"/>
                <a:sym typeface="Didact Gothic"/>
              </a:defRPr>
            </a:lvl2pPr>
            <a:lvl3pPr lvl="2" rtl="0">
              <a:lnSpc>
                <a:spcPct val="100000"/>
              </a:lnSpc>
              <a:spcBef>
                <a:spcPts val="1600"/>
              </a:spcBef>
              <a:spcAft>
                <a:spcPts val="0"/>
              </a:spcAft>
              <a:buNone/>
              <a:defRPr>
                <a:latin typeface="Didact Gothic"/>
                <a:ea typeface="Didact Gothic"/>
                <a:cs typeface="Didact Gothic"/>
                <a:sym typeface="Didact Gothic"/>
              </a:defRPr>
            </a:lvl3pPr>
            <a:lvl4pPr lvl="3" rtl="0">
              <a:lnSpc>
                <a:spcPct val="100000"/>
              </a:lnSpc>
              <a:spcBef>
                <a:spcPts val="1600"/>
              </a:spcBef>
              <a:spcAft>
                <a:spcPts val="0"/>
              </a:spcAft>
              <a:buNone/>
              <a:defRPr>
                <a:latin typeface="Didact Gothic"/>
                <a:ea typeface="Didact Gothic"/>
                <a:cs typeface="Didact Gothic"/>
                <a:sym typeface="Didact Gothic"/>
              </a:defRPr>
            </a:lvl4pPr>
            <a:lvl5pPr lvl="4" rtl="0">
              <a:lnSpc>
                <a:spcPct val="100000"/>
              </a:lnSpc>
              <a:spcBef>
                <a:spcPts val="1600"/>
              </a:spcBef>
              <a:spcAft>
                <a:spcPts val="0"/>
              </a:spcAft>
              <a:buNone/>
              <a:defRPr>
                <a:latin typeface="Didact Gothic"/>
                <a:ea typeface="Didact Gothic"/>
                <a:cs typeface="Didact Gothic"/>
                <a:sym typeface="Didact Gothic"/>
              </a:defRPr>
            </a:lvl5pPr>
            <a:lvl6pPr lvl="5" rtl="0">
              <a:lnSpc>
                <a:spcPct val="100000"/>
              </a:lnSpc>
              <a:spcBef>
                <a:spcPts val="1600"/>
              </a:spcBef>
              <a:spcAft>
                <a:spcPts val="0"/>
              </a:spcAft>
              <a:buNone/>
              <a:defRPr>
                <a:latin typeface="Didact Gothic"/>
                <a:ea typeface="Didact Gothic"/>
                <a:cs typeface="Didact Gothic"/>
                <a:sym typeface="Didact Gothic"/>
              </a:defRPr>
            </a:lvl6pPr>
            <a:lvl7pPr lvl="6" rtl="0">
              <a:lnSpc>
                <a:spcPct val="100000"/>
              </a:lnSpc>
              <a:spcBef>
                <a:spcPts val="1600"/>
              </a:spcBef>
              <a:spcAft>
                <a:spcPts val="0"/>
              </a:spcAft>
              <a:buNone/>
              <a:defRPr>
                <a:latin typeface="Didact Gothic"/>
                <a:ea typeface="Didact Gothic"/>
                <a:cs typeface="Didact Gothic"/>
                <a:sym typeface="Didact Gothic"/>
              </a:defRPr>
            </a:lvl7pPr>
            <a:lvl8pPr lvl="7" rtl="0">
              <a:lnSpc>
                <a:spcPct val="100000"/>
              </a:lnSpc>
              <a:spcBef>
                <a:spcPts val="1600"/>
              </a:spcBef>
              <a:spcAft>
                <a:spcPts val="0"/>
              </a:spcAft>
              <a:buNone/>
              <a:defRPr>
                <a:latin typeface="Didact Gothic"/>
                <a:ea typeface="Didact Gothic"/>
                <a:cs typeface="Didact Gothic"/>
                <a:sym typeface="Didact Gothic"/>
              </a:defRPr>
            </a:lvl8pPr>
            <a:lvl9pPr lvl="8" rtl="0">
              <a:lnSpc>
                <a:spcPct val="100000"/>
              </a:lnSpc>
              <a:spcBef>
                <a:spcPts val="1600"/>
              </a:spcBef>
              <a:spcAft>
                <a:spcPts val="1600"/>
              </a:spcAft>
              <a:buNone/>
              <a:defRPr>
                <a:latin typeface="Didact Gothic"/>
                <a:ea typeface="Didact Gothic"/>
                <a:cs typeface="Didact Gothic"/>
                <a:sym typeface="Didact Gothic"/>
              </a:defRPr>
            </a:lvl9pPr>
          </a:lstStyle>
          <a:p>
            <a:endParaRPr/>
          </a:p>
        </p:txBody>
      </p:sp>
      <p:sp>
        <p:nvSpPr>
          <p:cNvPr id="117" name="Google Shape;117;p22"/>
          <p:cNvSpPr txBox="1">
            <a:spLocks noGrp="1"/>
          </p:cNvSpPr>
          <p:nvPr>
            <p:ph type="title" idx="4" hasCustomPrompt="1"/>
          </p:nvPr>
        </p:nvSpPr>
        <p:spPr>
          <a:xfrm>
            <a:off x="4419600" y="1239250"/>
            <a:ext cx="1733400" cy="8493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r>
              <a:t>xx%</a:t>
            </a:r>
          </a:p>
        </p:txBody>
      </p:sp>
      <p:sp>
        <p:nvSpPr>
          <p:cNvPr id="118" name="Google Shape;118;p22"/>
          <p:cNvSpPr txBox="1">
            <a:spLocks noGrp="1"/>
          </p:cNvSpPr>
          <p:nvPr>
            <p:ph type="subTitle" idx="5"/>
          </p:nvPr>
        </p:nvSpPr>
        <p:spPr>
          <a:xfrm>
            <a:off x="4419600" y="1867900"/>
            <a:ext cx="2782200" cy="332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a:solidFill>
                  <a:srgbClr val="6DC065"/>
                </a:solidFill>
                <a:latin typeface="Farro"/>
                <a:ea typeface="Farro"/>
                <a:cs typeface="Farro"/>
                <a:sym typeface="Farro"/>
              </a:defRPr>
            </a:lvl1pPr>
            <a:lvl2pPr lvl="1" rtl="0">
              <a:spcBef>
                <a:spcPts val="1600"/>
              </a:spcBef>
              <a:spcAft>
                <a:spcPts val="0"/>
              </a:spcAft>
              <a:buNone/>
              <a:defRPr sz="2000">
                <a:solidFill>
                  <a:srgbClr val="6DC065"/>
                </a:solidFill>
                <a:latin typeface="Farro"/>
                <a:ea typeface="Farro"/>
                <a:cs typeface="Farro"/>
                <a:sym typeface="Farro"/>
              </a:defRPr>
            </a:lvl2pPr>
            <a:lvl3pPr lvl="2" rtl="0">
              <a:spcBef>
                <a:spcPts val="1600"/>
              </a:spcBef>
              <a:spcAft>
                <a:spcPts val="0"/>
              </a:spcAft>
              <a:buNone/>
              <a:defRPr sz="2000">
                <a:solidFill>
                  <a:srgbClr val="6DC065"/>
                </a:solidFill>
                <a:latin typeface="Farro"/>
                <a:ea typeface="Farro"/>
                <a:cs typeface="Farro"/>
                <a:sym typeface="Farro"/>
              </a:defRPr>
            </a:lvl3pPr>
            <a:lvl4pPr lvl="3" rtl="0">
              <a:spcBef>
                <a:spcPts val="1600"/>
              </a:spcBef>
              <a:spcAft>
                <a:spcPts val="0"/>
              </a:spcAft>
              <a:buNone/>
              <a:defRPr sz="2000">
                <a:solidFill>
                  <a:srgbClr val="6DC065"/>
                </a:solidFill>
                <a:latin typeface="Farro"/>
                <a:ea typeface="Farro"/>
                <a:cs typeface="Farro"/>
                <a:sym typeface="Farro"/>
              </a:defRPr>
            </a:lvl4pPr>
            <a:lvl5pPr lvl="4" rtl="0">
              <a:spcBef>
                <a:spcPts val="1600"/>
              </a:spcBef>
              <a:spcAft>
                <a:spcPts val="0"/>
              </a:spcAft>
              <a:buNone/>
              <a:defRPr sz="2000">
                <a:solidFill>
                  <a:srgbClr val="6DC065"/>
                </a:solidFill>
                <a:latin typeface="Farro"/>
                <a:ea typeface="Farro"/>
                <a:cs typeface="Farro"/>
                <a:sym typeface="Farro"/>
              </a:defRPr>
            </a:lvl5pPr>
            <a:lvl6pPr lvl="5" rtl="0">
              <a:spcBef>
                <a:spcPts val="1600"/>
              </a:spcBef>
              <a:spcAft>
                <a:spcPts val="0"/>
              </a:spcAft>
              <a:buNone/>
              <a:defRPr sz="2000">
                <a:solidFill>
                  <a:srgbClr val="6DC065"/>
                </a:solidFill>
                <a:latin typeface="Farro"/>
                <a:ea typeface="Farro"/>
                <a:cs typeface="Farro"/>
                <a:sym typeface="Farro"/>
              </a:defRPr>
            </a:lvl6pPr>
            <a:lvl7pPr lvl="6" rtl="0">
              <a:spcBef>
                <a:spcPts val="1600"/>
              </a:spcBef>
              <a:spcAft>
                <a:spcPts val="0"/>
              </a:spcAft>
              <a:buNone/>
              <a:defRPr sz="2000">
                <a:solidFill>
                  <a:srgbClr val="6DC065"/>
                </a:solidFill>
                <a:latin typeface="Farro"/>
                <a:ea typeface="Farro"/>
                <a:cs typeface="Farro"/>
                <a:sym typeface="Farro"/>
              </a:defRPr>
            </a:lvl7pPr>
            <a:lvl8pPr lvl="7" rtl="0">
              <a:spcBef>
                <a:spcPts val="1600"/>
              </a:spcBef>
              <a:spcAft>
                <a:spcPts val="0"/>
              </a:spcAft>
              <a:buNone/>
              <a:defRPr sz="2000">
                <a:solidFill>
                  <a:srgbClr val="6DC065"/>
                </a:solidFill>
                <a:latin typeface="Farro"/>
                <a:ea typeface="Farro"/>
                <a:cs typeface="Farro"/>
                <a:sym typeface="Farro"/>
              </a:defRPr>
            </a:lvl8pPr>
            <a:lvl9pPr lvl="8" rtl="0">
              <a:spcBef>
                <a:spcPts val="1600"/>
              </a:spcBef>
              <a:spcAft>
                <a:spcPts val="1600"/>
              </a:spcAft>
              <a:buNone/>
              <a:defRPr sz="2000">
                <a:solidFill>
                  <a:srgbClr val="6DC065"/>
                </a:solidFill>
                <a:latin typeface="Farro"/>
                <a:ea typeface="Farro"/>
                <a:cs typeface="Farro"/>
                <a:sym typeface="Farro"/>
              </a:defRPr>
            </a:lvl9pPr>
          </a:lstStyle>
          <a:p>
            <a:endParaRPr/>
          </a:p>
        </p:txBody>
      </p:sp>
      <p:sp>
        <p:nvSpPr>
          <p:cNvPr id="119" name="Google Shape;119;p22"/>
          <p:cNvSpPr txBox="1">
            <a:spLocks noGrp="1"/>
          </p:cNvSpPr>
          <p:nvPr>
            <p:ph type="subTitle" idx="6"/>
          </p:nvPr>
        </p:nvSpPr>
        <p:spPr>
          <a:xfrm>
            <a:off x="4419600" y="2200300"/>
            <a:ext cx="25671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Didact Gothic"/>
                <a:ea typeface="Didact Gothic"/>
                <a:cs typeface="Didact Gothic"/>
                <a:sym typeface="Didact Gothic"/>
              </a:defRPr>
            </a:lvl1pPr>
            <a:lvl2pPr lvl="1" rtl="0">
              <a:lnSpc>
                <a:spcPct val="100000"/>
              </a:lnSpc>
              <a:spcBef>
                <a:spcPts val="1600"/>
              </a:spcBef>
              <a:spcAft>
                <a:spcPts val="0"/>
              </a:spcAft>
              <a:buNone/>
              <a:defRPr>
                <a:latin typeface="Didact Gothic"/>
                <a:ea typeface="Didact Gothic"/>
                <a:cs typeface="Didact Gothic"/>
                <a:sym typeface="Didact Gothic"/>
              </a:defRPr>
            </a:lvl2pPr>
            <a:lvl3pPr lvl="2" rtl="0">
              <a:lnSpc>
                <a:spcPct val="100000"/>
              </a:lnSpc>
              <a:spcBef>
                <a:spcPts val="1600"/>
              </a:spcBef>
              <a:spcAft>
                <a:spcPts val="0"/>
              </a:spcAft>
              <a:buNone/>
              <a:defRPr>
                <a:latin typeface="Didact Gothic"/>
                <a:ea typeface="Didact Gothic"/>
                <a:cs typeface="Didact Gothic"/>
                <a:sym typeface="Didact Gothic"/>
              </a:defRPr>
            </a:lvl3pPr>
            <a:lvl4pPr lvl="3" rtl="0">
              <a:lnSpc>
                <a:spcPct val="100000"/>
              </a:lnSpc>
              <a:spcBef>
                <a:spcPts val="1600"/>
              </a:spcBef>
              <a:spcAft>
                <a:spcPts val="0"/>
              </a:spcAft>
              <a:buNone/>
              <a:defRPr>
                <a:latin typeface="Didact Gothic"/>
                <a:ea typeface="Didact Gothic"/>
                <a:cs typeface="Didact Gothic"/>
                <a:sym typeface="Didact Gothic"/>
              </a:defRPr>
            </a:lvl4pPr>
            <a:lvl5pPr lvl="4" rtl="0">
              <a:lnSpc>
                <a:spcPct val="100000"/>
              </a:lnSpc>
              <a:spcBef>
                <a:spcPts val="1600"/>
              </a:spcBef>
              <a:spcAft>
                <a:spcPts val="0"/>
              </a:spcAft>
              <a:buNone/>
              <a:defRPr>
                <a:latin typeface="Didact Gothic"/>
                <a:ea typeface="Didact Gothic"/>
                <a:cs typeface="Didact Gothic"/>
                <a:sym typeface="Didact Gothic"/>
              </a:defRPr>
            </a:lvl5pPr>
            <a:lvl6pPr lvl="5" rtl="0">
              <a:lnSpc>
                <a:spcPct val="100000"/>
              </a:lnSpc>
              <a:spcBef>
                <a:spcPts val="1600"/>
              </a:spcBef>
              <a:spcAft>
                <a:spcPts val="0"/>
              </a:spcAft>
              <a:buNone/>
              <a:defRPr>
                <a:latin typeface="Didact Gothic"/>
                <a:ea typeface="Didact Gothic"/>
                <a:cs typeface="Didact Gothic"/>
                <a:sym typeface="Didact Gothic"/>
              </a:defRPr>
            </a:lvl6pPr>
            <a:lvl7pPr lvl="6" rtl="0">
              <a:lnSpc>
                <a:spcPct val="100000"/>
              </a:lnSpc>
              <a:spcBef>
                <a:spcPts val="1600"/>
              </a:spcBef>
              <a:spcAft>
                <a:spcPts val="0"/>
              </a:spcAft>
              <a:buNone/>
              <a:defRPr>
                <a:latin typeface="Didact Gothic"/>
                <a:ea typeface="Didact Gothic"/>
                <a:cs typeface="Didact Gothic"/>
                <a:sym typeface="Didact Gothic"/>
              </a:defRPr>
            </a:lvl7pPr>
            <a:lvl8pPr lvl="7" rtl="0">
              <a:lnSpc>
                <a:spcPct val="100000"/>
              </a:lnSpc>
              <a:spcBef>
                <a:spcPts val="1600"/>
              </a:spcBef>
              <a:spcAft>
                <a:spcPts val="0"/>
              </a:spcAft>
              <a:buNone/>
              <a:defRPr>
                <a:latin typeface="Didact Gothic"/>
                <a:ea typeface="Didact Gothic"/>
                <a:cs typeface="Didact Gothic"/>
                <a:sym typeface="Didact Gothic"/>
              </a:defRPr>
            </a:lvl8pPr>
            <a:lvl9pPr lvl="8" rtl="0">
              <a:lnSpc>
                <a:spcPct val="100000"/>
              </a:lnSpc>
              <a:spcBef>
                <a:spcPts val="1600"/>
              </a:spcBef>
              <a:spcAft>
                <a:spcPts val="1600"/>
              </a:spcAft>
              <a:buNone/>
              <a:defRPr>
                <a:latin typeface="Didact Gothic"/>
                <a:ea typeface="Didact Gothic"/>
                <a:cs typeface="Didact Gothic"/>
                <a:sym typeface="Didact Gothic"/>
              </a:defRPr>
            </a:lvl9pPr>
          </a:lstStyle>
          <a:p>
            <a:endParaRPr/>
          </a:p>
        </p:txBody>
      </p:sp>
      <p:sp>
        <p:nvSpPr>
          <p:cNvPr id="120" name="Google Shape;120;p22"/>
          <p:cNvSpPr txBox="1">
            <a:spLocks noGrp="1"/>
          </p:cNvSpPr>
          <p:nvPr>
            <p:ph type="title" idx="7" hasCustomPrompt="1"/>
          </p:nvPr>
        </p:nvSpPr>
        <p:spPr>
          <a:xfrm>
            <a:off x="720000" y="2998225"/>
            <a:ext cx="1733400" cy="8493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r>
              <a:t>xx%</a:t>
            </a:r>
          </a:p>
        </p:txBody>
      </p:sp>
      <p:sp>
        <p:nvSpPr>
          <p:cNvPr id="121" name="Google Shape;121;p22"/>
          <p:cNvSpPr txBox="1">
            <a:spLocks noGrp="1"/>
          </p:cNvSpPr>
          <p:nvPr>
            <p:ph type="subTitle" idx="8"/>
          </p:nvPr>
        </p:nvSpPr>
        <p:spPr>
          <a:xfrm>
            <a:off x="720000" y="3626875"/>
            <a:ext cx="2782200" cy="332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a:solidFill>
                  <a:srgbClr val="6DC065"/>
                </a:solidFill>
                <a:latin typeface="Farro"/>
                <a:ea typeface="Farro"/>
                <a:cs typeface="Farro"/>
                <a:sym typeface="Farro"/>
              </a:defRPr>
            </a:lvl1pPr>
            <a:lvl2pPr lvl="1" rtl="0">
              <a:spcBef>
                <a:spcPts val="1600"/>
              </a:spcBef>
              <a:spcAft>
                <a:spcPts val="0"/>
              </a:spcAft>
              <a:buNone/>
              <a:defRPr sz="2000">
                <a:solidFill>
                  <a:srgbClr val="6DC065"/>
                </a:solidFill>
                <a:latin typeface="Farro"/>
                <a:ea typeface="Farro"/>
                <a:cs typeface="Farro"/>
                <a:sym typeface="Farro"/>
              </a:defRPr>
            </a:lvl2pPr>
            <a:lvl3pPr lvl="2" rtl="0">
              <a:spcBef>
                <a:spcPts val="1600"/>
              </a:spcBef>
              <a:spcAft>
                <a:spcPts val="0"/>
              </a:spcAft>
              <a:buNone/>
              <a:defRPr sz="2000">
                <a:solidFill>
                  <a:srgbClr val="6DC065"/>
                </a:solidFill>
                <a:latin typeface="Farro"/>
                <a:ea typeface="Farro"/>
                <a:cs typeface="Farro"/>
                <a:sym typeface="Farro"/>
              </a:defRPr>
            </a:lvl3pPr>
            <a:lvl4pPr lvl="3" rtl="0">
              <a:spcBef>
                <a:spcPts val="1600"/>
              </a:spcBef>
              <a:spcAft>
                <a:spcPts val="0"/>
              </a:spcAft>
              <a:buNone/>
              <a:defRPr sz="2000">
                <a:solidFill>
                  <a:srgbClr val="6DC065"/>
                </a:solidFill>
                <a:latin typeface="Farro"/>
                <a:ea typeface="Farro"/>
                <a:cs typeface="Farro"/>
                <a:sym typeface="Farro"/>
              </a:defRPr>
            </a:lvl4pPr>
            <a:lvl5pPr lvl="4" rtl="0">
              <a:spcBef>
                <a:spcPts val="1600"/>
              </a:spcBef>
              <a:spcAft>
                <a:spcPts val="0"/>
              </a:spcAft>
              <a:buNone/>
              <a:defRPr sz="2000">
                <a:solidFill>
                  <a:srgbClr val="6DC065"/>
                </a:solidFill>
                <a:latin typeface="Farro"/>
                <a:ea typeface="Farro"/>
                <a:cs typeface="Farro"/>
                <a:sym typeface="Farro"/>
              </a:defRPr>
            </a:lvl5pPr>
            <a:lvl6pPr lvl="5" rtl="0">
              <a:spcBef>
                <a:spcPts val="1600"/>
              </a:spcBef>
              <a:spcAft>
                <a:spcPts val="0"/>
              </a:spcAft>
              <a:buNone/>
              <a:defRPr sz="2000">
                <a:solidFill>
                  <a:srgbClr val="6DC065"/>
                </a:solidFill>
                <a:latin typeface="Farro"/>
                <a:ea typeface="Farro"/>
                <a:cs typeface="Farro"/>
                <a:sym typeface="Farro"/>
              </a:defRPr>
            </a:lvl6pPr>
            <a:lvl7pPr lvl="6" rtl="0">
              <a:spcBef>
                <a:spcPts val="1600"/>
              </a:spcBef>
              <a:spcAft>
                <a:spcPts val="0"/>
              </a:spcAft>
              <a:buNone/>
              <a:defRPr sz="2000">
                <a:solidFill>
                  <a:srgbClr val="6DC065"/>
                </a:solidFill>
                <a:latin typeface="Farro"/>
                <a:ea typeface="Farro"/>
                <a:cs typeface="Farro"/>
                <a:sym typeface="Farro"/>
              </a:defRPr>
            </a:lvl7pPr>
            <a:lvl8pPr lvl="7" rtl="0">
              <a:spcBef>
                <a:spcPts val="1600"/>
              </a:spcBef>
              <a:spcAft>
                <a:spcPts val="0"/>
              </a:spcAft>
              <a:buNone/>
              <a:defRPr sz="2000">
                <a:solidFill>
                  <a:srgbClr val="6DC065"/>
                </a:solidFill>
                <a:latin typeface="Farro"/>
                <a:ea typeface="Farro"/>
                <a:cs typeface="Farro"/>
                <a:sym typeface="Farro"/>
              </a:defRPr>
            </a:lvl8pPr>
            <a:lvl9pPr lvl="8" rtl="0">
              <a:spcBef>
                <a:spcPts val="1600"/>
              </a:spcBef>
              <a:spcAft>
                <a:spcPts val="1600"/>
              </a:spcAft>
              <a:buNone/>
              <a:defRPr sz="2000">
                <a:solidFill>
                  <a:srgbClr val="6DC065"/>
                </a:solidFill>
                <a:latin typeface="Farro"/>
                <a:ea typeface="Farro"/>
                <a:cs typeface="Farro"/>
                <a:sym typeface="Farro"/>
              </a:defRPr>
            </a:lvl9pPr>
          </a:lstStyle>
          <a:p>
            <a:endParaRPr/>
          </a:p>
        </p:txBody>
      </p:sp>
      <p:sp>
        <p:nvSpPr>
          <p:cNvPr id="122" name="Google Shape;122;p22"/>
          <p:cNvSpPr txBox="1">
            <a:spLocks noGrp="1"/>
          </p:cNvSpPr>
          <p:nvPr>
            <p:ph type="subTitle" idx="9"/>
          </p:nvPr>
        </p:nvSpPr>
        <p:spPr>
          <a:xfrm>
            <a:off x="720000" y="3959275"/>
            <a:ext cx="25671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Didact Gothic"/>
                <a:ea typeface="Didact Gothic"/>
                <a:cs typeface="Didact Gothic"/>
                <a:sym typeface="Didact Gothic"/>
              </a:defRPr>
            </a:lvl1pPr>
            <a:lvl2pPr lvl="1" rtl="0">
              <a:lnSpc>
                <a:spcPct val="100000"/>
              </a:lnSpc>
              <a:spcBef>
                <a:spcPts val="1600"/>
              </a:spcBef>
              <a:spcAft>
                <a:spcPts val="0"/>
              </a:spcAft>
              <a:buNone/>
              <a:defRPr>
                <a:latin typeface="Didact Gothic"/>
                <a:ea typeface="Didact Gothic"/>
                <a:cs typeface="Didact Gothic"/>
                <a:sym typeface="Didact Gothic"/>
              </a:defRPr>
            </a:lvl2pPr>
            <a:lvl3pPr lvl="2" rtl="0">
              <a:lnSpc>
                <a:spcPct val="100000"/>
              </a:lnSpc>
              <a:spcBef>
                <a:spcPts val="1600"/>
              </a:spcBef>
              <a:spcAft>
                <a:spcPts val="0"/>
              </a:spcAft>
              <a:buNone/>
              <a:defRPr>
                <a:latin typeface="Didact Gothic"/>
                <a:ea typeface="Didact Gothic"/>
                <a:cs typeface="Didact Gothic"/>
                <a:sym typeface="Didact Gothic"/>
              </a:defRPr>
            </a:lvl3pPr>
            <a:lvl4pPr lvl="3" rtl="0">
              <a:lnSpc>
                <a:spcPct val="100000"/>
              </a:lnSpc>
              <a:spcBef>
                <a:spcPts val="1600"/>
              </a:spcBef>
              <a:spcAft>
                <a:spcPts val="0"/>
              </a:spcAft>
              <a:buNone/>
              <a:defRPr>
                <a:latin typeface="Didact Gothic"/>
                <a:ea typeface="Didact Gothic"/>
                <a:cs typeface="Didact Gothic"/>
                <a:sym typeface="Didact Gothic"/>
              </a:defRPr>
            </a:lvl4pPr>
            <a:lvl5pPr lvl="4" rtl="0">
              <a:lnSpc>
                <a:spcPct val="100000"/>
              </a:lnSpc>
              <a:spcBef>
                <a:spcPts val="1600"/>
              </a:spcBef>
              <a:spcAft>
                <a:spcPts val="0"/>
              </a:spcAft>
              <a:buNone/>
              <a:defRPr>
                <a:latin typeface="Didact Gothic"/>
                <a:ea typeface="Didact Gothic"/>
                <a:cs typeface="Didact Gothic"/>
                <a:sym typeface="Didact Gothic"/>
              </a:defRPr>
            </a:lvl5pPr>
            <a:lvl6pPr lvl="5" rtl="0">
              <a:lnSpc>
                <a:spcPct val="100000"/>
              </a:lnSpc>
              <a:spcBef>
                <a:spcPts val="1600"/>
              </a:spcBef>
              <a:spcAft>
                <a:spcPts val="0"/>
              </a:spcAft>
              <a:buNone/>
              <a:defRPr>
                <a:latin typeface="Didact Gothic"/>
                <a:ea typeface="Didact Gothic"/>
                <a:cs typeface="Didact Gothic"/>
                <a:sym typeface="Didact Gothic"/>
              </a:defRPr>
            </a:lvl6pPr>
            <a:lvl7pPr lvl="6" rtl="0">
              <a:lnSpc>
                <a:spcPct val="100000"/>
              </a:lnSpc>
              <a:spcBef>
                <a:spcPts val="1600"/>
              </a:spcBef>
              <a:spcAft>
                <a:spcPts val="0"/>
              </a:spcAft>
              <a:buNone/>
              <a:defRPr>
                <a:latin typeface="Didact Gothic"/>
                <a:ea typeface="Didact Gothic"/>
                <a:cs typeface="Didact Gothic"/>
                <a:sym typeface="Didact Gothic"/>
              </a:defRPr>
            </a:lvl7pPr>
            <a:lvl8pPr lvl="7" rtl="0">
              <a:lnSpc>
                <a:spcPct val="100000"/>
              </a:lnSpc>
              <a:spcBef>
                <a:spcPts val="1600"/>
              </a:spcBef>
              <a:spcAft>
                <a:spcPts val="0"/>
              </a:spcAft>
              <a:buNone/>
              <a:defRPr>
                <a:latin typeface="Didact Gothic"/>
                <a:ea typeface="Didact Gothic"/>
                <a:cs typeface="Didact Gothic"/>
                <a:sym typeface="Didact Gothic"/>
              </a:defRPr>
            </a:lvl8pPr>
            <a:lvl9pPr lvl="8" rtl="0">
              <a:lnSpc>
                <a:spcPct val="100000"/>
              </a:lnSpc>
              <a:spcBef>
                <a:spcPts val="1600"/>
              </a:spcBef>
              <a:spcAft>
                <a:spcPts val="1600"/>
              </a:spcAft>
              <a:buNone/>
              <a:defRPr>
                <a:latin typeface="Didact Gothic"/>
                <a:ea typeface="Didact Gothic"/>
                <a:cs typeface="Didact Gothic"/>
                <a:sym typeface="Didact Gothic"/>
              </a:defRPr>
            </a:lvl9pPr>
          </a:lstStyle>
          <a:p>
            <a:endParaRPr/>
          </a:p>
        </p:txBody>
      </p:sp>
      <p:sp>
        <p:nvSpPr>
          <p:cNvPr id="123" name="Google Shape;123;p22"/>
          <p:cNvSpPr txBox="1">
            <a:spLocks noGrp="1"/>
          </p:cNvSpPr>
          <p:nvPr>
            <p:ph type="title" idx="13" hasCustomPrompt="1"/>
          </p:nvPr>
        </p:nvSpPr>
        <p:spPr>
          <a:xfrm>
            <a:off x="4419600" y="2998225"/>
            <a:ext cx="1733400" cy="8493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r>
              <a:t>xx%</a:t>
            </a:r>
          </a:p>
        </p:txBody>
      </p:sp>
      <p:sp>
        <p:nvSpPr>
          <p:cNvPr id="124" name="Google Shape;124;p22"/>
          <p:cNvSpPr txBox="1">
            <a:spLocks noGrp="1"/>
          </p:cNvSpPr>
          <p:nvPr>
            <p:ph type="subTitle" idx="14"/>
          </p:nvPr>
        </p:nvSpPr>
        <p:spPr>
          <a:xfrm>
            <a:off x="4419600" y="3626875"/>
            <a:ext cx="2782200" cy="332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a:solidFill>
                  <a:srgbClr val="6DC065"/>
                </a:solidFill>
                <a:latin typeface="Farro"/>
                <a:ea typeface="Farro"/>
                <a:cs typeface="Farro"/>
                <a:sym typeface="Farro"/>
              </a:defRPr>
            </a:lvl1pPr>
            <a:lvl2pPr lvl="1" rtl="0">
              <a:spcBef>
                <a:spcPts val="1600"/>
              </a:spcBef>
              <a:spcAft>
                <a:spcPts val="0"/>
              </a:spcAft>
              <a:buNone/>
              <a:defRPr sz="2000">
                <a:solidFill>
                  <a:srgbClr val="6DC065"/>
                </a:solidFill>
                <a:latin typeface="Farro"/>
                <a:ea typeface="Farro"/>
                <a:cs typeface="Farro"/>
                <a:sym typeface="Farro"/>
              </a:defRPr>
            </a:lvl2pPr>
            <a:lvl3pPr lvl="2" rtl="0">
              <a:spcBef>
                <a:spcPts val="1600"/>
              </a:spcBef>
              <a:spcAft>
                <a:spcPts val="0"/>
              </a:spcAft>
              <a:buNone/>
              <a:defRPr sz="2000">
                <a:solidFill>
                  <a:srgbClr val="6DC065"/>
                </a:solidFill>
                <a:latin typeface="Farro"/>
                <a:ea typeface="Farro"/>
                <a:cs typeface="Farro"/>
                <a:sym typeface="Farro"/>
              </a:defRPr>
            </a:lvl3pPr>
            <a:lvl4pPr lvl="3" rtl="0">
              <a:spcBef>
                <a:spcPts val="1600"/>
              </a:spcBef>
              <a:spcAft>
                <a:spcPts val="0"/>
              </a:spcAft>
              <a:buNone/>
              <a:defRPr sz="2000">
                <a:solidFill>
                  <a:srgbClr val="6DC065"/>
                </a:solidFill>
                <a:latin typeface="Farro"/>
                <a:ea typeface="Farro"/>
                <a:cs typeface="Farro"/>
                <a:sym typeface="Farro"/>
              </a:defRPr>
            </a:lvl4pPr>
            <a:lvl5pPr lvl="4" rtl="0">
              <a:spcBef>
                <a:spcPts val="1600"/>
              </a:spcBef>
              <a:spcAft>
                <a:spcPts val="0"/>
              </a:spcAft>
              <a:buNone/>
              <a:defRPr sz="2000">
                <a:solidFill>
                  <a:srgbClr val="6DC065"/>
                </a:solidFill>
                <a:latin typeface="Farro"/>
                <a:ea typeface="Farro"/>
                <a:cs typeface="Farro"/>
                <a:sym typeface="Farro"/>
              </a:defRPr>
            </a:lvl5pPr>
            <a:lvl6pPr lvl="5" rtl="0">
              <a:spcBef>
                <a:spcPts val="1600"/>
              </a:spcBef>
              <a:spcAft>
                <a:spcPts val="0"/>
              </a:spcAft>
              <a:buNone/>
              <a:defRPr sz="2000">
                <a:solidFill>
                  <a:srgbClr val="6DC065"/>
                </a:solidFill>
                <a:latin typeface="Farro"/>
                <a:ea typeface="Farro"/>
                <a:cs typeface="Farro"/>
                <a:sym typeface="Farro"/>
              </a:defRPr>
            </a:lvl6pPr>
            <a:lvl7pPr lvl="6" rtl="0">
              <a:spcBef>
                <a:spcPts val="1600"/>
              </a:spcBef>
              <a:spcAft>
                <a:spcPts val="0"/>
              </a:spcAft>
              <a:buNone/>
              <a:defRPr sz="2000">
                <a:solidFill>
                  <a:srgbClr val="6DC065"/>
                </a:solidFill>
                <a:latin typeface="Farro"/>
                <a:ea typeface="Farro"/>
                <a:cs typeface="Farro"/>
                <a:sym typeface="Farro"/>
              </a:defRPr>
            </a:lvl7pPr>
            <a:lvl8pPr lvl="7" rtl="0">
              <a:spcBef>
                <a:spcPts val="1600"/>
              </a:spcBef>
              <a:spcAft>
                <a:spcPts val="0"/>
              </a:spcAft>
              <a:buNone/>
              <a:defRPr sz="2000">
                <a:solidFill>
                  <a:srgbClr val="6DC065"/>
                </a:solidFill>
                <a:latin typeface="Farro"/>
                <a:ea typeface="Farro"/>
                <a:cs typeface="Farro"/>
                <a:sym typeface="Farro"/>
              </a:defRPr>
            </a:lvl8pPr>
            <a:lvl9pPr lvl="8" rtl="0">
              <a:spcBef>
                <a:spcPts val="1600"/>
              </a:spcBef>
              <a:spcAft>
                <a:spcPts val="1600"/>
              </a:spcAft>
              <a:buNone/>
              <a:defRPr sz="2000">
                <a:solidFill>
                  <a:srgbClr val="6DC065"/>
                </a:solidFill>
                <a:latin typeface="Farro"/>
                <a:ea typeface="Farro"/>
                <a:cs typeface="Farro"/>
                <a:sym typeface="Farro"/>
              </a:defRPr>
            </a:lvl9pPr>
          </a:lstStyle>
          <a:p>
            <a:endParaRPr/>
          </a:p>
        </p:txBody>
      </p:sp>
      <p:sp>
        <p:nvSpPr>
          <p:cNvPr id="125" name="Google Shape;125;p22"/>
          <p:cNvSpPr txBox="1">
            <a:spLocks noGrp="1"/>
          </p:cNvSpPr>
          <p:nvPr>
            <p:ph type="subTitle" idx="15"/>
          </p:nvPr>
        </p:nvSpPr>
        <p:spPr>
          <a:xfrm>
            <a:off x="4419600" y="3959275"/>
            <a:ext cx="25671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Didact Gothic"/>
                <a:ea typeface="Didact Gothic"/>
                <a:cs typeface="Didact Gothic"/>
                <a:sym typeface="Didact Gothic"/>
              </a:defRPr>
            </a:lvl1pPr>
            <a:lvl2pPr lvl="1" rtl="0">
              <a:lnSpc>
                <a:spcPct val="100000"/>
              </a:lnSpc>
              <a:spcBef>
                <a:spcPts val="1600"/>
              </a:spcBef>
              <a:spcAft>
                <a:spcPts val="0"/>
              </a:spcAft>
              <a:buNone/>
              <a:defRPr>
                <a:latin typeface="Didact Gothic"/>
                <a:ea typeface="Didact Gothic"/>
                <a:cs typeface="Didact Gothic"/>
                <a:sym typeface="Didact Gothic"/>
              </a:defRPr>
            </a:lvl2pPr>
            <a:lvl3pPr lvl="2" rtl="0">
              <a:lnSpc>
                <a:spcPct val="100000"/>
              </a:lnSpc>
              <a:spcBef>
                <a:spcPts val="1600"/>
              </a:spcBef>
              <a:spcAft>
                <a:spcPts val="0"/>
              </a:spcAft>
              <a:buNone/>
              <a:defRPr>
                <a:latin typeface="Didact Gothic"/>
                <a:ea typeface="Didact Gothic"/>
                <a:cs typeface="Didact Gothic"/>
                <a:sym typeface="Didact Gothic"/>
              </a:defRPr>
            </a:lvl3pPr>
            <a:lvl4pPr lvl="3" rtl="0">
              <a:lnSpc>
                <a:spcPct val="100000"/>
              </a:lnSpc>
              <a:spcBef>
                <a:spcPts val="1600"/>
              </a:spcBef>
              <a:spcAft>
                <a:spcPts val="0"/>
              </a:spcAft>
              <a:buNone/>
              <a:defRPr>
                <a:latin typeface="Didact Gothic"/>
                <a:ea typeface="Didact Gothic"/>
                <a:cs typeface="Didact Gothic"/>
                <a:sym typeface="Didact Gothic"/>
              </a:defRPr>
            </a:lvl4pPr>
            <a:lvl5pPr lvl="4" rtl="0">
              <a:lnSpc>
                <a:spcPct val="100000"/>
              </a:lnSpc>
              <a:spcBef>
                <a:spcPts val="1600"/>
              </a:spcBef>
              <a:spcAft>
                <a:spcPts val="0"/>
              </a:spcAft>
              <a:buNone/>
              <a:defRPr>
                <a:latin typeface="Didact Gothic"/>
                <a:ea typeface="Didact Gothic"/>
                <a:cs typeface="Didact Gothic"/>
                <a:sym typeface="Didact Gothic"/>
              </a:defRPr>
            </a:lvl5pPr>
            <a:lvl6pPr lvl="5" rtl="0">
              <a:lnSpc>
                <a:spcPct val="100000"/>
              </a:lnSpc>
              <a:spcBef>
                <a:spcPts val="1600"/>
              </a:spcBef>
              <a:spcAft>
                <a:spcPts val="0"/>
              </a:spcAft>
              <a:buNone/>
              <a:defRPr>
                <a:latin typeface="Didact Gothic"/>
                <a:ea typeface="Didact Gothic"/>
                <a:cs typeface="Didact Gothic"/>
                <a:sym typeface="Didact Gothic"/>
              </a:defRPr>
            </a:lvl6pPr>
            <a:lvl7pPr lvl="6" rtl="0">
              <a:lnSpc>
                <a:spcPct val="100000"/>
              </a:lnSpc>
              <a:spcBef>
                <a:spcPts val="1600"/>
              </a:spcBef>
              <a:spcAft>
                <a:spcPts val="0"/>
              </a:spcAft>
              <a:buNone/>
              <a:defRPr>
                <a:latin typeface="Didact Gothic"/>
                <a:ea typeface="Didact Gothic"/>
                <a:cs typeface="Didact Gothic"/>
                <a:sym typeface="Didact Gothic"/>
              </a:defRPr>
            </a:lvl7pPr>
            <a:lvl8pPr lvl="7" rtl="0">
              <a:lnSpc>
                <a:spcPct val="100000"/>
              </a:lnSpc>
              <a:spcBef>
                <a:spcPts val="1600"/>
              </a:spcBef>
              <a:spcAft>
                <a:spcPts val="0"/>
              </a:spcAft>
              <a:buNone/>
              <a:defRPr>
                <a:latin typeface="Didact Gothic"/>
                <a:ea typeface="Didact Gothic"/>
                <a:cs typeface="Didact Gothic"/>
                <a:sym typeface="Didact Gothic"/>
              </a:defRPr>
            </a:lvl8pPr>
            <a:lvl9pPr lvl="8" rtl="0">
              <a:lnSpc>
                <a:spcPct val="100000"/>
              </a:lnSpc>
              <a:spcBef>
                <a:spcPts val="1600"/>
              </a:spcBef>
              <a:spcAft>
                <a:spcPts val="1600"/>
              </a:spcAft>
              <a:buNone/>
              <a:defRPr>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3664625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86"/>
        <p:cNvGrpSpPr/>
        <p:nvPr/>
      </p:nvGrpSpPr>
      <p:grpSpPr>
        <a:xfrm>
          <a:off x="0" y="0"/>
          <a:ext cx="0" cy="0"/>
          <a:chOff x="0" y="0"/>
          <a:chExt cx="0" cy="0"/>
        </a:xfrm>
      </p:grpSpPr>
      <p:sp>
        <p:nvSpPr>
          <p:cNvPr id="88" name="Google Shape;88;p20"/>
          <p:cNvSpPr txBox="1">
            <a:spLocks noGrp="1"/>
          </p:cNvSpPr>
          <p:nvPr>
            <p:ph type="title"/>
          </p:nvPr>
        </p:nvSpPr>
        <p:spPr>
          <a:xfrm>
            <a:off x="2195400" y="463800"/>
            <a:ext cx="4753200" cy="6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rgbClr val="6DC065"/>
              </a:buClr>
              <a:buSzPts val="2800"/>
              <a:buFont typeface="Farro"/>
              <a:buNone/>
              <a:defRPr>
                <a:solidFill>
                  <a:srgbClr val="6DC065"/>
                </a:solidFill>
                <a:latin typeface="Farro"/>
                <a:ea typeface="Farro"/>
                <a:cs typeface="Farro"/>
                <a:sym typeface="Farro"/>
              </a:defRPr>
            </a:lvl2pPr>
            <a:lvl3pPr lvl="2" algn="ctr" rtl="0">
              <a:spcBef>
                <a:spcPts val="0"/>
              </a:spcBef>
              <a:spcAft>
                <a:spcPts val="0"/>
              </a:spcAft>
              <a:buClr>
                <a:srgbClr val="6DC065"/>
              </a:buClr>
              <a:buSzPts val="2800"/>
              <a:buFont typeface="Farro"/>
              <a:buNone/>
              <a:defRPr>
                <a:solidFill>
                  <a:srgbClr val="6DC065"/>
                </a:solidFill>
                <a:latin typeface="Farro"/>
                <a:ea typeface="Farro"/>
                <a:cs typeface="Farro"/>
                <a:sym typeface="Farro"/>
              </a:defRPr>
            </a:lvl3pPr>
            <a:lvl4pPr lvl="3" algn="ctr" rtl="0">
              <a:spcBef>
                <a:spcPts val="0"/>
              </a:spcBef>
              <a:spcAft>
                <a:spcPts val="0"/>
              </a:spcAft>
              <a:buClr>
                <a:srgbClr val="6DC065"/>
              </a:buClr>
              <a:buSzPts val="2800"/>
              <a:buFont typeface="Farro"/>
              <a:buNone/>
              <a:defRPr>
                <a:solidFill>
                  <a:srgbClr val="6DC065"/>
                </a:solidFill>
                <a:latin typeface="Farro"/>
                <a:ea typeface="Farro"/>
                <a:cs typeface="Farro"/>
                <a:sym typeface="Farro"/>
              </a:defRPr>
            </a:lvl4pPr>
            <a:lvl5pPr lvl="4" algn="ctr" rtl="0">
              <a:spcBef>
                <a:spcPts val="0"/>
              </a:spcBef>
              <a:spcAft>
                <a:spcPts val="0"/>
              </a:spcAft>
              <a:buClr>
                <a:srgbClr val="6DC065"/>
              </a:buClr>
              <a:buSzPts val="2800"/>
              <a:buFont typeface="Farro"/>
              <a:buNone/>
              <a:defRPr>
                <a:solidFill>
                  <a:srgbClr val="6DC065"/>
                </a:solidFill>
                <a:latin typeface="Farro"/>
                <a:ea typeface="Farro"/>
                <a:cs typeface="Farro"/>
                <a:sym typeface="Farro"/>
              </a:defRPr>
            </a:lvl5pPr>
            <a:lvl6pPr lvl="5" algn="ctr" rtl="0">
              <a:spcBef>
                <a:spcPts val="0"/>
              </a:spcBef>
              <a:spcAft>
                <a:spcPts val="0"/>
              </a:spcAft>
              <a:buClr>
                <a:srgbClr val="6DC065"/>
              </a:buClr>
              <a:buSzPts val="2800"/>
              <a:buFont typeface="Farro"/>
              <a:buNone/>
              <a:defRPr>
                <a:solidFill>
                  <a:srgbClr val="6DC065"/>
                </a:solidFill>
                <a:latin typeface="Farro"/>
                <a:ea typeface="Farro"/>
                <a:cs typeface="Farro"/>
                <a:sym typeface="Farro"/>
              </a:defRPr>
            </a:lvl6pPr>
            <a:lvl7pPr lvl="6" algn="ctr" rtl="0">
              <a:spcBef>
                <a:spcPts val="0"/>
              </a:spcBef>
              <a:spcAft>
                <a:spcPts val="0"/>
              </a:spcAft>
              <a:buClr>
                <a:srgbClr val="6DC065"/>
              </a:buClr>
              <a:buSzPts val="2800"/>
              <a:buFont typeface="Farro"/>
              <a:buNone/>
              <a:defRPr>
                <a:solidFill>
                  <a:srgbClr val="6DC065"/>
                </a:solidFill>
                <a:latin typeface="Farro"/>
                <a:ea typeface="Farro"/>
                <a:cs typeface="Farro"/>
                <a:sym typeface="Farro"/>
              </a:defRPr>
            </a:lvl7pPr>
            <a:lvl8pPr lvl="7" algn="ctr" rtl="0">
              <a:spcBef>
                <a:spcPts val="0"/>
              </a:spcBef>
              <a:spcAft>
                <a:spcPts val="0"/>
              </a:spcAft>
              <a:buClr>
                <a:srgbClr val="6DC065"/>
              </a:buClr>
              <a:buSzPts val="2800"/>
              <a:buFont typeface="Farro"/>
              <a:buNone/>
              <a:defRPr>
                <a:solidFill>
                  <a:srgbClr val="6DC065"/>
                </a:solidFill>
                <a:latin typeface="Farro"/>
                <a:ea typeface="Farro"/>
                <a:cs typeface="Farro"/>
                <a:sym typeface="Farro"/>
              </a:defRPr>
            </a:lvl8pPr>
            <a:lvl9pPr lvl="8" algn="ctr" rtl="0">
              <a:spcBef>
                <a:spcPts val="0"/>
              </a:spcBef>
              <a:spcAft>
                <a:spcPts val="0"/>
              </a:spcAft>
              <a:buClr>
                <a:srgbClr val="6DC065"/>
              </a:buClr>
              <a:buSzPts val="2800"/>
              <a:buFont typeface="Farro"/>
              <a:buNone/>
              <a:defRPr>
                <a:solidFill>
                  <a:srgbClr val="6DC065"/>
                </a:solidFill>
                <a:latin typeface="Farro"/>
                <a:ea typeface="Farro"/>
                <a:cs typeface="Farro"/>
                <a:sym typeface="Farro"/>
              </a:defRPr>
            </a:lvl9pPr>
          </a:lstStyle>
          <a:p>
            <a:endParaRPr/>
          </a:p>
        </p:txBody>
      </p:sp>
      <p:sp>
        <p:nvSpPr>
          <p:cNvPr id="89" name="Google Shape;89;p20"/>
          <p:cNvSpPr txBox="1">
            <a:spLocks noGrp="1"/>
          </p:cNvSpPr>
          <p:nvPr>
            <p:ph type="subTitle" idx="1"/>
          </p:nvPr>
        </p:nvSpPr>
        <p:spPr>
          <a:xfrm>
            <a:off x="862950" y="2201250"/>
            <a:ext cx="2112000" cy="332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a:solidFill>
                  <a:srgbClr val="6DC065"/>
                </a:solidFill>
                <a:latin typeface="Farro"/>
                <a:ea typeface="Farro"/>
                <a:cs typeface="Farro"/>
                <a:sym typeface="Farro"/>
              </a:defRPr>
            </a:lvl1pPr>
            <a:lvl2pPr lvl="1" rtl="0">
              <a:spcBef>
                <a:spcPts val="1600"/>
              </a:spcBef>
              <a:spcAft>
                <a:spcPts val="0"/>
              </a:spcAft>
              <a:buNone/>
              <a:defRPr sz="2000">
                <a:solidFill>
                  <a:srgbClr val="6DC065"/>
                </a:solidFill>
                <a:latin typeface="Farro"/>
                <a:ea typeface="Farro"/>
                <a:cs typeface="Farro"/>
                <a:sym typeface="Farro"/>
              </a:defRPr>
            </a:lvl2pPr>
            <a:lvl3pPr lvl="2" rtl="0">
              <a:spcBef>
                <a:spcPts val="1600"/>
              </a:spcBef>
              <a:spcAft>
                <a:spcPts val="0"/>
              </a:spcAft>
              <a:buNone/>
              <a:defRPr sz="2000">
                <a:solidFill>
                  <a:srgbClr val="6DC065"/>
                </a:solidFill>
                <a:latin typeface="Farro"/>
                <a:ea typeface="Farro"/>
                <a:cs typeface="Farro"/>
                <a:sym typeface="Farro"/>
              </a:defRPr>
            </a:lvl3pPr>
            <a:lvl4pPr lvl="3" rtl="0">
              <a:spcBef>
                <a:spcPts val="1600"/>
              </a:spcBef>
              <a:spcAft>
                <a:spcPts val="0"/>
              </a:spcAft>
              <a:buNone/>
              <a:defRPr sz="2000">
                <a:solidFill>
                  <a:srgbClr val="6DC065"/>
                </a:solidFill>
                <a:latin typeface="Farro"/>
                <a:ea typeface="Farro"/>
                <a:cs typeface="Farro"/>
                <a:sym typeface="Farro"/>
              </a:defRPr>
            </a:lvl4pPr>
            <a:lvl5pPr lvl="4" rtl="0">
              <a:spcBef>
                <a:spcPts val="1600"/>
              </a:spcBef>
              <a:spcAft>
                <a:spcPts val="0"/>
              </a:spcAft>
              <a:buNone/>
              <a:defRPr sz="2000">
                <a:solidFill>
                  <a:srgbClr val="6DC065"/>
                </a:solidFill>
                <a:latin typeface="Farro"/>
                <a:ea typeface="Farro"/>
                <a:cs typeface="Farro"/>
                <a:sym typeface="Farro"/>
              </a:defRPr>
            </a:lvl5pPr>
            <a:lvl6pPr lvl="5" rtl="0">
              <a:spcBef>
                <a:spcPts val="1600"/>
              </a:spcBef>
              <a:spcAft>
                <a:spcPts val="0"/>
              </a:spcAft>
              <a:buNone/>
              <a:defRPr sz="2000">
                <a:solidFill>
                  <a:srgbClr val="6DC065"/>
                </a:solidFill>
                <a:latin typeface="Farro"/>
                <a:ea typeface="Farro"/>
                <a:cs typeface="Farro"/>
                <a:sym typeface="Farro"/>
              </a:defRPr>
            </a:lvl6pPr>
            <a:lvl7pPr lvl="6" rtl="0">
              <a:spcBef>
                <a:spcPts val="1600"/>
              </a:spcBef>
              <a:spcAft>
                <a:spcPts val="0"/>
              </a:spcAft>
              <a:buNone/>
              <a:defRPr sz="2000">
                <a:solidFill>
                  <a:srgbClr val="6DC065"/>
                </a:solidFill>
                <a:latin typeface="Farro"/>
                <a:ea typeface="Farro"/>
                <a:cs typeface="Farro"/>
                <a:sym typeface="Farro"/>
              </a:defRPr>
            </a:lvl7pPr>
            <a:lvl8pPr lvl="7" rtl="0">
              <a:spcBef>
                <a:spcPts val="1600"/>
              </a:spcBef>
              <a:spcAft>
                <a:spcPts val="0"/>
              </a:spcAft>
              <a:buNone/>
              <a:defRPr sz="2000">
                <a:solidFill>
                  <a:srgbClr val="6DC065"/>
                </a:solidFill>
                <a:latin typeface="Farro"/>
                <a:ea typeface="Farro"/>
                <a:cs typeface="Farro"/>
                <a:sym typeface="Farro"/>
              </a:defRPr>
            </a:lvl8pPr>
            <a:lvl9pPr lvl="8" rtl="0">
              <a:spcBef>
                <a:spcPts val="1600"/>
              </a:spcBef>
              <a:spcAft>
                <a:spcPts val="1600"/>
              </a:spcAft>
              <a:buNone/>
              <a:defRPr sz="2000">
                <a:solidFill>
                  <a:srgbClr val="6DC065"/>
                </a:solidFill>
                <a:latin typeface="Farro"/>
                <a:ea typeface="Farro"/>
                <a:cs typeface="Farro"/>
                <a:sym typeface="Farro"/>
              </a:defRPr>
            </a:lvl9pPr>
          </a:lstStyle>
          <a:p>
            <a:endParaRPr/>
          </a:p>
        </p:txBody>
      </p:sp>
      <p:sp>
        <p:nvSpPr>
          <p:cNvPr id="90" name="Google Shape;90;p20"/>
          <p:cNvSpPr txBox="1">
            <a:spLocks noGrp="1"/>
          </p:cNvSpPr>
          <p:nvPr>
            <p:ph type="subTitle" idx="2"/>
          </p:nvPr>
        </p:nvSpPr>
        <p:spPr>
          <a:xfrm>
            <a:off x="862950" y="2533650"/>
            <a:ext cx="21120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91" name="Google Shape;91;p20"/>
          <p:cNvSpPr txBox="1">
            <a:spLocks noGrp="1"/>
          </p:cNvSpPr>
          <p:nvPr>
            <p:ph type="subTitle" idx="3"/>
          </p:nvPr>
        </p:nvSpPr>
        <p:spPr>
          <a:xfrm>
            <a:off x="3516000" y="2201250"/>
            <a:ext cx="2112000" cy="332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a:solidFill>
                  <a:srgbClr val="6DC065"/>
                </a:solidFill>
                <a:latin typeface="Farro"/>
                <a:ea typeface="Farro"/>
                <a:cs typeface="Farro"/>
                <a:sym typeface="Farro"/>
              </a:defRPr>
            </a:lvl1pPr>
            <a:lvl2pPr lvl="1" rtl="0">
              <a:spcBef>
                <a:spcPts val="1600"/>
              </a:spcBef>
              <a:spcAft>
                <a:spcPts val="0"/>
              </a:spcAft>
              <a:buNone/>
              <a:defRPr sz="2000">
                <a:solidFill>
                  <a:srgbClr val="6DC065"/>
                </a:solidFill>
                <a:latin typeface="Farro"/>
                <a:ea typeface="Farro"/>
                <a:cs typeface="Farro"/>
                <a:sym typeface="Farro"/>
              </a:defRPr>
            </a:lvl2pPr>
            <a:lvl3pPr lvl="2" rtl="0">
              <a:spcBef>
                <a:spcPts val="1600"/>
              </a:spcBef>
              <a:spcAft>
                <a:spcPts val="0"/>
              </a:spcAft>
              <a:buNone/>
              <a:defRPr sz="2000">
                <a:solidFill>
                  <a:srgbClr val="6DC065"/>
                </a:solidFill>
                <a:latin typeface="Farro"/>
                <a:ea typeface="Farro"/>
                <a:cs typeface="Farro"/>
                <a:sym typeface="Farro"/>
              </a:defRPr>
            </a:lvl3pPr>
            <a:lvl4pPr lvl="3" rtl="0">
              <a:spcBef>
                <a:spcPts val="1600"/>
              </a:spcBef>
              <a:spcAft>
                <a:spcPts val="0"/>
              </a:spcAft>
              <a:buNone/>
              <a:defRPr sz="2000">
                <a:solidFill>
                  <a:srgbClr val="6DC065"/>
                </a:solidFill>
                <a:latin typeface="Farro"/>
                <a:ea typeface="Farro"/>
                <a:cs typeface="Farro"/>
                <a:sym typeface="Farro"/>
              </a:defRPr>
            </a:lvl4pPr>
            <a:lvl5pPr lvl="4" rtl="0">
              <a:spcBef>
                <a:spcPts val="1600"/>
              </a:spcBef>
              <a:spcAft>
                <a:spcPts val="0"/>
              </a:spcAft>
              <a:buNone/>
              <a:defRPr sz="2000">
                <a:solidFill>
                  <a:srgbClr val="6DC065"/>
                </a:solidFill>
                <a:latin typeface="Farro"/>
                <a:ea typeface="Farro"/>
                <a:cs typeface="Farro"/>
                <a:sym typeface="Farro"/>
              </a:defRPr>
            </a:lvl5pPr>
            <a:lvl6pPr lvl="5" rtl="0">
              <a:spcBef>
                <a:spcPts val="1600"/>
              </a:spcBef>
              <a:spcAft>
                <a:spcPts val="0"/>
              </a:spcAft>
              <a:buNone/>
              <a:defRPr sz="2000">
                <a:solidFill>
                  <a:srgbClr val="6DC065"/>
                </a:solidFill>
                <a:latin typeface="Farro"/>
                <a:ea typeface="Farro"/>
                <a:cs typeface="Farro"/>
                <a:sym typeface="Farro"/>
              </a:defRPr>
            </a:lvl6pPr>
            <a:lvl7pPr lvl="6" rtl="0">
              <a:spcBef>
                <a:spcPts val="1600"/>
              </a:spcBef>
              <a:spcAft>
                <a:spcPts val="0"/>
              </a:spcAft>
              <a:buNone/>
              <a:defRPr sz="2000">
                <a:solidFill>
                  <a:srgbClr val="6DC065"/>
                </a:solidFill>
                <a:latin typeface="Farro"/>
                <a:ea typeface="Farro"/>
                <a:cs typeface="Farro"/>
                <a:sym typeface="Farro"/>
              </a:defRPr>
            </a:lvl7pPr>
            <a:lvl8pPr lvl="7" rtl="0">
              <a:spcBef>
                <a:spcPts val="1600"/>
              </a:spcBef>
              <a:spcAft>
                <a:spcPts val="0"/>
              </a:spcAft>
              <a:buNone/>
              <a:defRPr sz="2000">
                <a:solidFill>
                  <a:srgbClr val="6DC065"/>
                </a:solidFill>
                <a:latin typeface="Farro"/>
                <a:ea typeface="Farro"/>
                <a:cs typeface="Farro"/>
                <a:sym typeface="Farro"/>
              </a:defRPr>
            </a:lvl8pPr>
            <a:lvl9pPr lvl="8" rtl="0">
              <a:spcBef>
                <a:spcPts val="1600"/>
              </a:spcBef>
              <a:spcAft>
                <a:spcPts val="1600"/>
              </a:spcAft>
              <a:buNone/>
              <a:defRPr sz="2000">
                <a:solidFill>
                  <a:srgbClr val="6DC065"/>
                </a:solidFill>
                <a:latin typeface="Farro"/>
                <a:ea typeface="Farro"/>
                <a:cs typeface="Farro"/>
                <a:sym typeface="Farro"/>
              </a:defRPr>
            </a:lvl9pPr>
          </a:lstStyle>
          <a:p>
            <a:endParaRPr/>
          </a:p>
        </p:txBody>
      </p:sp>
      <p:sp>
        <p:nvSpPr>
          <p:cNvPr id="92" name="Google Shape;92;p20"/>
          <p:cNvSpPr txBox="1">
            <a:spLocks noGrp="1"/>
          </p:cNvSpPr>
          <p:nvPr>
            <p:ph type="subTitle" idx="4"/>
          </p:nvPr>
        </p:nvSpPr>
        <p:spPr>
          <a:xfrm>
            <a:off x="3516000" y="2533650"/>
            <a:ext cx="21120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93" name="Google Shape;93;p20"/>
          <p:cNvSpPr txBox="1">
            <a:spLocks noGrp="1"/>
          </p:cNvSpPr>
          <p:nvPr>
            <p:ph type="subTitle" idx="5"/>
          </p:nvPr>
        </p:nvSpPr>
        <p:spPr>
          <a:xfrm>
            <a:off x="6169050" y="2201250"/>
            <a:ext cx="2112000" cy="332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a:solidFill>
                  <a:srgbClr val="6DC065"/>
                </a:solidFill>
                <a:latin typeface="Farro"/>
                <a:ea typeface="Farro"/>
                <a:cs typeface="Farro"/>
                <a:sym typeface="Farro"/>
              </a:defRPr>
            </a:lvl1pPr>
            <a:lvl2pPr lvl="1" rtl="0">
              <a:spcBef>
                <a:spcPts val="1600"/>
              </a:spcBef>
              <a:spcAft>
                <a:spcPts val="0"/>
              </a:spcAft>
              <a:buNone/>
              <a:defRPr sz="2000">
                <a:solidFill>
                  <a:srgbClr val="6DC065"/>
                </a:solidFill>
                <a:latin typeface="Farro"/>
                <a:ea typeface="Farro"/>
                <a:cs typeface="Farro"/>
                <a:sym typeface="Farro"/>
              </a:defRPr>
            </a:lvl2pPr>
            <a:lvl3pPr lvl="2" rtl="0">
              <a:spcBef>
                <a:spcPts val="1600"/>
              </a:spcBef>
              <a:spcAft>
                <a:spcPts val="0"/>
              </a:spcAft>
              <a:buNone/>
              <a:defRPr sz="2000">
                <a:solidFill>
                  <a:srgbClr val="6DC065"/>
                </a:solidFill>
                <a:latin typeface="Farro"/>
                <a:ea typeface="Farro"/>
                <a:cs typeface="Farro"/>
                <a:sym typeface="Farro"/>
              </a:defRPr>
            </a:lvl3pPr>
            <a:lvl4pPr lvl="3" rtl="0">
              <a:spcBef>
                <a:spcPts val="1600"/>
              </a:spcBef>
              <a:spcAft>
                <a:spcPts val="0"/>
              </a:spcAft>
              <a:buNone/>
              <a:defRPr sz="2000">
                <a:solidFill>
                  <a:srgbClr val="6DC065"/>
                </a:solidFill>
                <a:latin typeface="Farro"/>
                <a:ea typeface="Farro"/>
                <a:cs typeface="Farro"/>
                <a:sym typeface="Farro"/>
              </a:defRPr>
            </a:lvl4pPr>
            <a:lvl5pPr lvl="4" rtl="0">
              <a:spcBef>
                <a:spcPts val="1600"/>
              </a:spcBef>
              <a:spcAft>
                <a:spcPts val="0"/>
              </a:spcAft>
              <a:buNone/>
              <a:defRPr sz="2000">
                <a:solidFill>
                  <a:srgbClr val="6DC065"/>
                </a:solidFill>
                <a:latin typeface="Farro"/>
                <a:ea typeface="Farro"/>
                <a:cs typeface="Farro"/>
                <a:sym typeface="Farro"/>
              </a:defRPr>
            </a:lvl5pPr>
            <a:lvl6pPr lvl="5" rtl="0">
              <a:spcBef>
                <a:spcPts val="1600"/>
              </a:spcBef>
              <a:spcAft>
                <a:spcPts val="0"/>
              </a:spcAft>
              <a:buNone/>
              <a:defRPr sz="2000">
                <a:solidFill>
                  <a:srgbClr val="6DC065"/>
                </a:solidFill>
                <a:latin typeface="Farro"/>
                <a:ea typeface="Farro"/>
                <a:cs typeface="Farro"/>
                <a:sym typeface="Farro"/>
              </a:defRPr>
            </a:lvl6pPr>
            <a:lvl7pPr lvl="6" rtl="0">
              <a:spcBef>
                <a:spcPts val="1600"/>
              </a:spcBef>
              <a:spcAft>
                <a:spcPts val="0"/>
              </a:spcAft>
              <a:buNone/>
              <a:defRPr sz="2000">
                <a:solidFill>
                  <a:srgbClr val="6DC065"/>
                </a:solidFill>
                <a:latin typeface="Farro"/>
                <a:ea typeface="Farro"/>
                <a:cs typeface="Farro"/>
                <a:sym typeface="Farro"/>
              </a:defRPr>
            </a:lvl7pPr>
            <a:lvl8pPr lvl="7" rtl="0">
              <a:spcBef>
                <a:spcPts val="1600"/>
              </a:spcBef>
              <a:spcAft>
                <a:spcPts val="0"/>
              </a:spcAft>
              <a:buNone/>
              <a:defRPr sz="2000">
                <a:solidFill>
                  <a:srgbClr val="6DC065"/>
                </a:solidFill>
                <a:latin typeface="Farro"/>
                <a:ea typeface="Farro"/>
                <a:cs typeface="Farro"/>
                <a:sym typeface="Farro"/>
              </a:defRPr>
            </a:lvl8pPr>
            <a:lvl9pPr lvl="8" rtl="0">
              <a:spcBef>
                <a:spcPts val="1600"/>
              </a:spcBef>
              <a:spcAft>
                <a:spcPts val="1600"/>
              </a:spcAft>
              <a:buNone/>
              <a:defRPr sz="2000">
                <a:solidFill>
                  <a:srgbClr val="6DC065"/>
                </a:solidFill>
                <a:latin typeface="Farro"/>
                <a:ea typeface="Farro"/>
                <a:cs typeface="Farro"/>
                <a:sym typeface="Farro"/>
              </a:defRPr>
            </a:lvl9pPr>
          </a:lstStyle>
          <a:p>
            <a:endParaRPr/>
          </a:p>
        </p:txBody>
      </p:sp>
      <p:sp>
        <p:nvSpPr>
          <p:cNvPr id="94" name="Google Shape;94;p20"/>
          <p:cNvSpPr txBox="1">
            <a:spLocks noGrp="1"/>
          </p:cNvSpPr>
          <p:nvPr>
            <p:ph type="subTitle" idx="6"/>
          </p:nvPr>
        </p:nvSpPr>
        <p:spPr>
          <a:xfrm>
            <a:off x="6169050" y="2533650"/>
            <a:ext cx="21120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95" name="Google Shape;95;p20"/>
          <p:cNvSpPr txBox="1">
            <a:spLocks noGrp="1"/>
          </p:cNvSpPr>
          <p:nvPr>
            <p:ph type="subTitle" idx="7"/>
          </p:nvPr>
        </p:nvSpPr>
        <p:spPr>
          <a:xfrm>
            <a:off x="862950" y="3706200"/>
            <a:ext cx="2112000" cy="332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a:solidFill>
                  <a:srgbClr val="6DC065"/>
                </a:solidFill>
                <a:latin typeface="Farro"/>
                <a:ea typeface="Farro"/>
                <a:cs typeface="Farro"/>
                <a:sym typeface="Farro"/>
              </a:defRPr>
            </a:lvl1pPr>
            <a:lvl2pPr lvl="1" rtl="0">
              <a:spcBef>
                <a:spcPts val="1600"/>
              </a:spcBef>
              <a:spcAft>
                <a:spcPts val="0"/>
              </a:spcAft>
              <a:buNone/>
              <a:defRPr sz="2000">
                <a:solidFill>
                  <a:srgbClr val="6DC065"/>
                </a:solidFill>
                <a:latin typeface="Farro"/>
                <a:ea typeface="Farro"/>
                <a:cs typeface="Farro"/>
                <a:sym typeface="Farro"/>
              </a:defRPr>
            </a:lvl2pPr>
            <a:lvl3pPr lvl="2" rtl="0">
              <a:spcBef>
                <a:spcPts val="1600"/>
              </a:spcBef>
              <a:spcAft>
                <a:spcPts val="0"/>
              </a:spcAft>
              <a:buNone/>
              <a:defRPr sz="2000">
                <a:solidFill>
                  <a:srgbClr val="6DC065"/>
                </a:solidFill>
                <a:latin typeface="Farro"/>
                <a:ea typeface="Farro"/>
                <a:cs typeface="Farro"/>
                <a:sym typeface="Farro"/>
              </a:defRPr>
            </a:lvl3pPr>
            <a:lvl4pPr lvl="3" rtl="0">
              <a:spcBef>
                <a:spcPts val="1600"/>
              </a:spcBef>
              <a:spcAft>
                <a:spcPts val="0"/>
              </a:spcAft>
              <a:buNone/>
              <a:defRPr sz="2000">
                <a:solidFill>
                  <a:srgbClr val="6DC065"/>
                </a:solidFill>
                <a:latin typeface="Farro"/>
                <a:ea typeface="Farro"/>
                <a:cs typeface="Farro"/>
                <a:sym typeface="Farro"/>
              </a:defRPr>
            </a:lvl4pPr>
            <a:lvl5pPr lvl="4" rtl="0">
              <a:spcBef>
                <a:spcPts val="1600"/>
              </a:spcBef>
              <a:spcAft>
                <a:spcPts val="0"/>
              </a:spcAft>
              <a:buNone/>
              <a:defRPr sz="2000">
                <a:solidFill>
                  <a:srgbClr val="6DC065"/>
                </a:solidFill>
                <a:latin typeface="Farro"/>
                <a:ea typeface="Farro"/>
                <a:cs typeface="Farro"/>
                <a:sym typeface="Farro"/>
              </a:defRPr>
            </a:lvl5pPr>
            <a:lvl6pPr lvl="5" rtl="0">
              <a:spcBef>
                <a:spcPts val="1600"/>
              </a:spcBef>
              <a:spcAft>
                <a:spcPts val="0"/>
              </a:spcAft>
              <a:buNone/>
              <a:defRPr sz="2000">
                <a:solidFill>
                  <a:srgbClr val="6DC065"/>
                </a:solidFill>
                <a:latin typeface="Farro"/>
                <a:ea typeface="Farro"/>
                <a:cs typeface="Farro"/>
                <a:sym typeface="Farro"/>
              </a:defRPr>
            </a:lvl6pPr>
            <a:lvl7pPr lvl="6" rtl="0">
              <a:spcBef>
                <a:spcPts val="1600"/>
              </a:spcBef>
              <a:spcAft>
                <a:spcPts val="0"/>
              </a:spcAft>
              <a:buNone/>
              <a:defRPr sz="2000">
                <a:solidFill>
                  <a:srgbClr val="6DC065"/>
                </a:solidFill>
                <a:latin typeface="Farro"/>
                <a:ea typeface="Farro"/>
                <a:cs typeface="Farro"/>
                <a:sym typeface="Farro"/>
              </a:defRPr>
            </a:lvl7pPr>
            <a:lvl8pPr lvl="7" rtl="0">
              <a:spcBef>
                <a:spcPts val="1600"/>
              </a:spcBef>
              <a:spcAft>
                <a:spcPts val="0"/>
              </a:spcAft>
              <a:buNone/>
              <a:defRPr sz="2000">
                <a:solidFill>
                  <a:srgbClr val="6DC065"/>
                </a:solidFill>
                <a:latin typeface="Farro"/>
                <a:ea typeface="Farro"/>
                <a:cs typeface="Farro"/>
                <a:sym typeface="Farro"/>
              </a:defRPr>
            </a:lvl8pPr>
            <a:lvl9pPr lvl="8" rtl="0">
              <a:spcBef>
                <a:spcPts val="1600"/>
              </a:spcBef>
              <a:spcAft>
                <a:spcPts val="1600"/>
              </a:spcAft>
              <a:buNone/>
              <a:defRPr sz="2000">
                <a:solidFill>
                  <a:srgbClr val="6DC065"/>
                </a:solidFill>
                <a:latin typeface="Farro"/>
                <a:ea typeface="Farro"/>
                <a:cs typeface="Farro"/>
                <a:sym typeface="Farro"/>
              </a:defRPr>
            </a:lvl9pPr>
          </a:lstStyle>
          <a:p>
            <a:endParaRPr/>
          </a:p>
        </p:txBody>
      </p:sp>
      <p:sp>
        <p:nvSpPr>
          <p:cNvPr id="96" name="Google Shape;96;p20"/>
          <p:cNvSpPr txBox="1">
            <a:spLocks noGrp="1"/>
          </p:cNvSpPr>
          <p:nvPr>
            <p:ph type="subTitle" idx="8"/>
          </p:nvPr>
        </p:nvSpPr>
        <p:spPr>
          <a:xfrm>
            <a:off x="862950" y="4038600"/>
            <a:ext cx="21120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97" name="Google Shape;97;p20"/>
          <p:cNvSpPr txBox="1">
            <a:spLocks noGrp="1"/>
          </p:cNvSpPr>
          <p:nvPr>
            <p:ph type="subTitle" idx="9"/>
          </p:nvPr>
        </p:nvSpPr>
        <p:spPr>
          <a:xfrm>
            <a:off x="3516000" y="3706200"/>
            <a:ext cx="2112000" cy="332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a:solidFill>
                  <a:srgbClr val="6DC065"/>
                </a:solidFill>
                <a:latin typeface="Farro"/>
                <a:ea typeface="Farro"/>
                <a:cs typeface="Farro"/>
                <a:sym typeface="Farro"/>
              </a:defRPr>
            </a:lvl1pPr>
            <a:lvl2pPr lvl="1" rtl="0">
              <a:spcBef>
                <a:spcPts val="1600"/>
              </a:spcBef>
              <a:spcAft>
                <a:spcPts val="0"/>
              </a:spcAft>
              <a:buNone/>
              <a:defRPr sz="2000">
                <a:solidFill>
                  <a:srgbClr val="6DC065"/>
                </a:solidFill>
                <a:latin typeface="Farro"/>
                <a:ea typeface="Farro"/>
                <a:cs typeface="Farro"/>
                <a:sym typeface="Farro"/>
              </a:defRPr>
            </a:lvl2pPr>
            <a:lvl3pPr lvl="2" rtl="0">
              <a:spcBef>
                <a:spcPts val="1600"/>
              </a:spcBef>
              <a:spcAft>
                <a:spcPts val="0"/>
              </a:spcAft>
              <a:buNone/>
              <a:defRPr sz="2000">
                <a:solidFill>
                  <a:srgbClr val="6DC065"/>
                </a:solidFill>
                <a:latin typeface="Farro"/>
                <a:ea typeface="Farro"/>
                <a:cs typeface="Farro"/>
                <a:sym typeface="Farro"/>
              </a:defRPr>
            </a:lvl3pPr>
            <a:lvl4pPr lvl="3" rtl="0">
              <a:spcBef>
                <a:spcPts val="1600"/>
              </a:spcBef>
              <a:spcAft>
                <a:spcPts val="0"/>
              </a:spcAft>
              <a:buNone/>
              <a:defRPr sz="2000">
                <a:solidFill>
                  <a:srgbClr val="6DC065"/>
                </a:solidFill>
                <a:latin typeface="Farro"/>
                <a:ea typeface="Farro"/>
                <a:cs typeface="Farro"/>
                <a:sym typeface="Farro"/>
              </a:defRPr>
            </a:lvl4pPr>
            <a:lvl5pPr lvl="4" rtl="0">
              <a:spcBef>
                <a:spcPts val="1600"/>
              </a:spcBef>
              <a:spcAft>
                <a:spcPts val="0"/>
              </a:spcAft>
              <a:buNone/>
              <a:defRPr sz="2000">
                <a:solidFill>
                  <a:srgbClr val="6DC065"/>
                </a:solidFill>
                <a:latin typeface="Farro"/>
                <a:ea typeface="Farro"/>
                <a:cs typeface="Farro"/>
                <a:sym typeface="Farro"/>
              </a:defRPr>
            </a:lvl5pPr>
            <a:lvl6pPr lvl="5" rtl="0">
              <a:spcBef>
                <a:spcPts val="1600"/>
              </a:spcBef>
              <a:spcAft>
                <a:spcPts val="0"/>
              </a:spcAft>
              <a:buNone/>
              <a:defRPr sz="2000">
                <a:solidFill>
                  <a:srgbClr val="6DC065"/>
                </a:solidFill>
                <a:latin typeface="Farro"/>
                <a:ea typeface="Farro"/>
                <a:cs typeface="Farro"/>
                <a:sym typeface="Farro"/>
              </a:defRPr>
            </a:lvl6pPr>
            <a:lvl7pPr lvl="6" rtl="0">
              <a:spcBef>
                <a:spcPts val="1600"/>
              </a:spcBef>
              <a:spcAft>
                <a:spcPts val="0"/>
              </a:spcAft>
              <a:buNone/>
              <a:defRPr sz="2000">
                <a:solidFill>
                  <a:srgbClr val="6DC065"/>
                </a:solidFill>
                <a:latin typeface="Farro"/>
                <a:ea typeface="Farro"/>
                <a:cs typeface="Farro"/>
                <a:sym typeface="Farro"/>
              </a:defRPr>
            </a:lvl7pPr>
            <a:lvl8pPr lvl="7" rtl="0">
              <a:spcBef>
                <a:spcPts val="1600"/>
              </a:spcBef>
              <a:spcAft>
                <a:spcPts val="0"/>
              </a:spcAft>
              <a:buNone/>
              <a:defRPr sz="2000">
                <a:solidFill>
                  <a:srgbClr val="6DC065"/>
                </a:solidFill>
                <a:latin typeface="Farro"/>
                <a:ea typeface="Farro"/>
                <a:cs typeface="Farro"/>
                <a:sym typeface="Farro"/>
              </a:defRPr>
            </a:lvl8pPr>
            <a:lvl9pPr lvl="8" rtl="0">
              <a:spcBef>
                <a:spcPts val="1600"/>
              </a:spcBef>
              <a:spcAft>
                <a:spcPts val="1600"/>
              </a:spcAft>
              <a:buNone/>
              <a:defRPr sz="2000">
                <a:solidFill>
                  <a:srgbClr val="6DC065"/>
                </a:solidFill>
                <a:latin typeface="Farro"/>
                <a:ea typeface="Farro"/>
                <a:cs typeface="Farro"/>
                <a:sym typeface="Farro"/>
              </a:defRPr>
            </a:lvl9pPr>
          </a:lstStyle>
          <a:p>
            <a:endParaRPr/>
          </a:p>
        </p:txBody>
      </p:sp>
      <p:sp>
        <p:nvSpPr>
          <p:cNvPr id="98" name="Google Shape;98;p20"/>
          <p:cNvSpPr txBox="1">
            <a:spLocks noGrp="1"/>
          </p:cNvSpPr>
          <p:nvPr>
            <p:ph type="subTitle" idx="13"/>
          </p:nvPr>
        </p:nvSpPr>
        <p:spPr>
          <a:xfrm>
            <a:off x="3516000" y="4038600"/>
            <a:ext cx="21120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99" name="Google Shape;99;p20"/>
          <p:cNvSpPr txBox="1">
            <a:spLocks noGrp="1"/>
          </p:cNvSpPr>
          <p:nvPr>
            <p:ph type="subTitle" idx="14"/>
          </p:nvPr>
        </p:nvSpPr>
        <p:spPr>
          <a:xfrm>
            <a:off x="6169050" y="3706200"/>
            <a:ext cx="2112000" cy="332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a:solidFill>
                  <a:srgbClr val="6DC065"/>
                </a:solidFill>
                <a:latin typeface="Farro"/>
                <a:ea typeface="Farro"/>
                <a:cs typeface="Farro"/>
                <a:sym typeface="Farro"/>
              </a:defRPr>
            </a:lvl1pPr>
            <a:lvl2pPr lvl="1" rtl="0">
              <a:spcBef>
                <a:spcPts val="1600"/>
              </a:spcBef>
              <a:spcAft>
                <a:spcPts val="0"/>
              </a:spcAft>
              <a:buNone/>
              <a:defRPr sz="2000">
                <a:solidFill>
                  <a:srgbClr val="6DC065"/>
                </a:solidFill>
                <a:latin typeface="Farro"/>
                <a:ea typeface="Farro"/>
                <a:cs typeface="Farro"/>
                <a:sym typeface="Farro"/>
              </a:defRPr>
            </a:lvl2pPr>
            <a:lvl3pPr lvl="2" rtl="0">
              <a:spcBef>
                <a:spcPts val="1600"/>
              </a:spcBef>
              <a:spcAft>
                <a:spcPts val="0"/>
              </a:spcAft>
              <a:buNone/>
              <a:defRPr sz="2000">
                <a:solidFill>
                  <a:srgbClr val="6DC065"/>
                </a:solidFill>
                <a:latin typeface="Farro"/>
                <a:ea typeface="Farro"/>
                <a:cs typeface="Farro"/>
                <a:sym typeface="Farro"/>
              </a:defRPr>
            </a:lvl3pPr>
            <a:lvl4pPr lvl="3" rtl="0">
              <a:spcBef>
                <a:spcPts val="1600"/>
              </a:spcBef>
              <a:spcAft>
                <a:spcPts val="0"/>
              </a:spcAft>
              <a:buNone/>
              <a:defRPr sz="2000">
                <a:solidFill>
                  <a:srgbClr val="6DC065"/>
                </a:solidFill>
                <a:latin typeface="Farro"/>
                <a:ea typeface="Farro"/>
                <a:cs typeface="Farro"/>
                <a:sym typeface="Farro"/>
              </a:defRPr>
            </a:lvl4pPr>
            <a:lvl5pPr lvl="4" rtl="0">
              <a:spcBef>
                <a:spcPts val="1600"/>
              </a:spcBef>
              <a:spcAft>
                <a:spcPts val="0"/>
              </a:spcAft>
              <a:buNone/>
              <a:defRPr sz="2000">
                <a:solidFill>
                  <a:srgbClr val="6DC065"/>
                </a:solidFill>
                <a:latin typeface="Farro"/>
                <a:ea typeface="Farro"/>
                <a:cs typeface="Farro"/>
                <a:sym typeface="Farro"/>
              </a:defRPr>
            </a:lvl5pPr>
            <a:lvl6pPr lvl="5" rtl="0">
              <a:spcBef>
                <a:spcPts val="1600"/>
              </a:spcBef>
              <a:spcAft>
                <a:spcPts val="0"/>
              </a:spcAft>
              <a:buNone/>
              <a:defRPr sz="2000">
                <a:solidFill>
                  <a:srgbClr val="6DC065"/>
                </a:solidFill>
                <a:latin typeface="Farro"/>
                <a:ea typeface="Farro"/>
                <a:cs typeface="Farro"/>
                <a:sym typeface="Farro"/>
              </a:defRPr>
            </a:lvl6pPr>
            <a:lvl7pPr lvl="6" rtl="0">
              <a:spcBef>
                <a:spcPts val="1600"/>
              </a:spcBef>
              <a:spcAft>
                <a:spcPts val="0"/>
              </a:spcAft>
              <a:buNone/>
              <a:defRPr sz="2000">
                <a:solidFill>
                  <a:srgbClr val="6DC065"/>
                </a:solidFill>
                <a:latin typeface="Farro"/>
                <a:ea typeface="Farro"/>
                <a:cs typeface="Farro"/>
                <a:sym typeface="Farro"/>
              </a:defRPr>
            </a:lvl7pPr>
            <a:lvl8pPr lvl="7" rtl="0">
              <a:spcBef>
                <a:spcPts val="1600"/>
              </a:spcBef>
              <a:spcAft>
                <a:spcPts val="0"/>
              </a:spcAft>
              <a:buNone/>
              <a:defRPr sz="2000">
                <a:solidFill>
                  <a:srgbClr val="6DC065"/>
                </a:solidFill>
                <a:latin typeface="Farro"/>
                <a:ea typeface="Farro"/>
                <a:cs typeface="Farro"/>
                <a:sym typeface="Farro"/>
              </a:defRPr>
            </a:lvl8pPr>
            <a:lvl9pPr lvl="8" rtl="0">
              <a:spcBef>
                <a:spcPts val="1600"/>
              </a:spcBef>
              <a:spcAft>
                <a:spcPts val="1600"/>
              </a:spcAft>
              <a:buNone/>
              <a:defRPr sz="2000">
                <a:solidFill>
                  <a:srgbClr val="6DC065"/>
                </a:solidFill>
                <a:latin typeface="Farro"/>
                <a:ea typeface="Farro"/>
                <a:cs typeface="Farro"/>
                <a:sym typeface="Farro"/>
              </a:defRPr>
            </a:lvl9pPr>
          </a:lstStyle>
          <a:p>
            <a:endParaRPr/>
          </a:p>
        </p:txBody>
      </p:sp>
      <p:sp>
        <p:nvSpPr>
          <p:cNvPr id="100" name="Google Shape;100;p20"/>
          <p:cNvSpPr txBox="1">
            <a:spLocks noGrp="1"/>
          </p:cNvSpPr>
          <p:nvPr>
            <p:ph type="subTitle" idx="15"/>
          </p:nvPr>
        </p:nvSpPr>
        <p:spPr>
          <a:xfrm>
            <a:off x="6169050" y="4038600"/>
            <a:ext cx="21120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Tree>
    <p:extLst>
      <p:ext uri="{BB962C8B-B14F-4D97-AF65-F5344CB8AC3E}">
        <p14:creationId xmlns:p14="http://schemas.microsoft.com/office/powerpoint/2010/main" val="139901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0E939C-836E-4001-B872-8BE200367223}" type="datetimeFigureOut">
              <a:rPr lang="fr-FR" smtClean="0"/>
              <a:t>10/09/2023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8EF1B08-0B97-4621-9743-6E7FECD03BE9}" type="slidenum">
              <a:rPr lang="fr-FR" smtClean="0"/>
              <a:t>‹N°›</a:t>
            </a:fld>
            <a:endParaRPr lang="fr-FR"/>
          </a:p>
        </p:txBody>
      </p:sp>
    </p:spTree>
    <p:extLst>
      <p:ext uri="{BB962C8B-B14F-4D97-AF65-F5344CB8AC3E}">
        <p14:creationId xmlns:p14="http://schemas.microsoft.com/office/powerpoint/2010/main" val="1508208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0E939C-836E-4001-B872-8BE200367223}" type="datetimeFigureOut">
              <a:rPr lang="fr-FR" smtClean="0"/>
              <a:t>10/09/2023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8EF1B08-0B97-4621-9743-6E7FECD03BE9}" type="slidenum">
              <a:rPr lang="fr-FR" smtClean="0"/>
              <a:t>‹N°›</a:t>
            </a:fld>
            <a:endParaRPr lang="fr-FR"/>
          </a:p>
        </p:txBody>
      </p:sp>
    </p:spTree>
    <p:extLst>
      <p:ext uri="{BB962C8B-B14F-4D97-AF65-F5344CB8AC3E}">
        <p14:creationId xmlns:p14="http://schemas.microsoft.com/office/powerpoint/2010/main" val="341196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0E939C-836E-4001-B872-8BE200367223}" type="datetimeFigureOut">
              <a:rPr lang="fr-FR" smtClean="0"/>
              <a:t>10/09/2023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8EF1B08-0B97-4621-9743-6E7FECD03BE9}" type="slidenum">
              <a:rPr lang="fr-FR" smtClean="0"/>
              <a:t>‹N°›</a:t>
            </a:fld>
            <a:endParaRPr lang="fr-FR"/>
          </a:p>
        </p:txBody>
      </p:sp>
    </p:spTree>
    <p:extLst>
      <p:ext uri="{BB962C8B-B14F-4D97-AF65-F5344CB8AC3E}">
        <p14:creationId xmlns:p14="http://schemas.microsoft.com/office/powerpoint/2010/main" val="1218578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0E939C-836E-4001-B872-8BE200367223}" type="datetimeFigureOut">
              <a:rPr lang="fr-FR" smtClean="0"/>
              <a:t>10/09/2023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8EF1B08-0B97-4621-9743-6E7FECD03BE9}" type="slidenum">
              <a:rPr lang="fr-FR" smtClean="0"/>
              <a:t>‹N°›</a:t>
            </a:fld>
            <a:endParaRPr lang="fr-FR"/>
          </a:p>
        </p:txBody>
      </p:sp>
    </p:spTree>
    <p:extLst>
      <p:ext uri="{BB962C8B-B14F-4D97-AF65-F5344CB8AC3E}">
        <p14:creationId xmlns:p14="http://schemas.microsoft.com/office/powerpoint/2010/main" val="101108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0E939C-836E-4001-B872-8BE200367223}" type="datetimeFigureOut">
              <a:rPr lang="fr-FR" smtClean="0"/>
              <a:t>10/09/2023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8EF1B08-0B97-4621-9743-6E7FECD03BE9}" type="slidenum">
              <a:rPr lang="fr-FR" smtClean="0"/>
              <a:t>‹N°›</a:t>
            </a:fld>
            <a:endParaRPr lang="fr-FR"/>
          </a:p>
        </p:txBody>
      </p:sp>
    </p:spTree>
    <p:extLst>
      <p:ext uri="{BB962C8B-B14F-4D97-AF65-F5344CB8AC3E}">
        <p14:creationId xmlns:p14="http://schemas.microsoft.com/office/powerpoint/2010/main" val="643484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D0E939C-836E-4001-B872-8BE200367223}" type="datetimeFigureOut">
              <a:rPr lang="fr-FR" smtClean="0"/>
              <a:t>10/09/2023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8EF1B08-0B97-4621-9743-6E7FECD03BE9}" type="slidenum">
              <a:rPr lang="fr-FR" smtClean="0"/>
              <a:t>‹N°›</a:t>
            </a:fld>
            <a:endParaRPr lang="fr-FR"/>
          </a:p>
        </p:txBody>
      </p:sp>
    </p:spTree>
    <p:extLst>
      <p:ext uri="{BB962C8B-B14F-4D97-AF65-F5344CB8AC3E}">
        <p14:creationId xmlns:p14="http://schemas.microsoft.com/office/powerpoint/2010/main" val="375686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D0E939C-836E-4001-B872-8BE200367223}" type="datetimeFigureOut">
              <a:rPr lang="fr-FR" smtClean="0"/>
              <a:t>10/09/2023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8EF1B08-0B97-4621-9743-6E7FECD03BE9}" type="slidenum">
              <a:rPr lang="fr-FR" smtClean="0"/>
              <a:t>‹N°›</a:t>
            </a:fld>
            <a:endParaRPr lang="fr-FR"/>
          </a:p>
        </p:txBody>
      </p:sp>
    </p:spTree>
    <p:extLst>
      <p:ext uri="{BB962C8B-B14F-4D97-AF65-F5344CB8AC3E}">
        <p14:creationId xmlns:p14="http://schemas.microsoft.com/office/powerpoint/2010/main" val="4193596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dirty="0"/>
              <a:pPr/>
              <a:t>9/10/2023</a:t>
            </a:fld>
            <a:endParaRPr lang="en-US" dirty="0"/>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4208827779"/>
      </p:ext>
    </p:extLst>
  </p:cSld>
  <p:clrMap bg1="lt1" tx1="dk1" bg2="lt2" tx2="dk2" accent1="accent1" accent2="accent2" accent3="accent3" accent4="accent4" accent5="accent5" accent6="accent6" hlink="hlink" folHlink="folHlink"/>
  <p:sldLayoutIdLst>
    <p:sldLayoutId id="2147484403" r:id="rId1"/>
    <p:sldLayoutId id="2147484404" r:id="rId2"/>
    <p:sldLayoutId id="2147484405" r:id="rId3"/>
    <p:sldLayoutId id="2147484406" r:id="rId4"/>
    <p:sldLayoutId id="2147484407" r:id="rId5"/>
    <p:sldLayoutId id="2147484408" r:id="rId6"/>
    <p:sldLayoutId id="2147484409" r:id="rId7"/>
    <p:sldLayoutId id="2147484410" r:id="rId8"/>
    <p:sldLayoutId id="2147484411" r:id="rId9"/>
    <p:sldLayoutId id="2147484412" r:id="rId10"/>
    <p:sldLayoutId id="2147484413" r:id="rId11"/>
    <p:sldLayoutId id="2147484414" r:id="rId12"/>
    <p:sldLayoutId id="2147484415" r:id="rId13"/>
    <p:sldLayoutId id="2147484416" r:id="rId14"/>
    <p:sldLayoutId id="2147484417" r:id="rId15"/>
    <p:sldLayoutId id="2147484418" r:id="rId16"/>
    <p:sldLayoutId id="2147484419" r:id="rId17"/>
    <p:sldLayoutId id="2147484420" r:id="rId18"/>
    <p:sldLayoutId id="2147484421" r:id="rId19"/>
    <p:sldLayoutId id="2147484422" r:id="rId20"/>
    <p:sldLayoutId id="2147484423"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2" name="Rectangle 1">
            <a:extLst>
              <a:ext uri="{FF2B5EF4-FFF2-40B4-BE49-F238E27FC236}">
                <a16:creationId xmlns="" xmlns:a16="http://schemas.microsoft.com/office/drawing/2014/main" id="{DEC67262-E260-5076-423C-B618E4D7A15A}"/>
              </a:ext>
            </a:extLst>
          </p:cNvPr>
          <p:cNvSpPr/>
          <p:nvPr/>
        </p:nvSpPr>
        <p:spPr>
          <a:xfrm>
            <a:off x="0" y="-36933"/>
            <a:ext cx="9143999" cy="2099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sz="1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MINISTÈRE DE L’ENSEIGNEMENT SUPÉRIEUR </a:t>
            </a:r>
          </a:p>
          <a:p>
            <a:pPr lvl="0" algn="ctr"/>
            <a:r>
              <a:rPr lang="fr-FR" sz="1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ET DE LA RECHERCHE SCIENTIFIQUE</a:t>
            </a:r>
          </a:p>
          <a:p>
            <a:pPr lvl="0" algn="ctr"/>
            <a:r>
              <a:rPr lang="fr-FR" sz="1600" b="1"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Institut Supérieur des Études Technologique de Gabes</a:t>
            </a:r>
          </a:p>
        </p:txBody>
      </p:sp>
      <p:pic>
        <p:nvPicPr>
          <p:cNvPr id="7" name="Image 6">
            <a:extLst>
              <a:ext uri="{FF2B5EF4-FFF2-40B4-BE49-F238E27FC236}">
                <a16:creationId xmlns="" xmlns:a16="http://schemas.microsoft.com/office/drawing/2014/main" id="{A5986021-02E0-CC94-C6CC-CA95813177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200" y="320601"/>
            <a:ext cx="1384663" cy="1384663"/>
          </a:xfrm>
          <a:prstGeom prst="rect">
            <a:avLst/>
          </a:prstGeom>
        </p:spPr>
      </p:pic>
      <p:pic>
        <p:nvPicPr>
          <p:cNvPr id="8" name="Image 7">
            <a:extLst>
              <a:ext uri="{FF2B5EF4-FFF2-40B4-BE49-F238E27FC236}">
                <a16:creationId xmlns="" xmlns:a16="http://schemas.microsoft.com/office/drawing/2014/main" id="{1E1ACD84-F2A1-0A8F-8E52-0B2B73D220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605" y="79199"/>
            <a:ext cx="1658395" cy="1447344"/>
          </a:xfrm>
          <a:prstGeom prst="rect">
            <a:avLst/>
          </a:prstGeom>
        </p:spPr>
      </p:pic>
      <p:sp>
        <p:nvSpPr>
          <p:cNvPr id="11" name="Titre 10">
            <a:extLst>
              <a:ext uri="{FF2B5EF4-FFF2-40B4-BE49-F238E27FC236}">
                <a16:creationId xmlns="" xmlns:a16="http://schemas.microsoft.com/office/drawing/2014/main" id="{B736441D-EC64-2B22-62C3-1D58B6C15952}"/>
              </a:ext>
            </a:extLst>
          </p:cNvPr>
          <p:cNvSpPr>
            <a:spLocks noGrp="1"/>
          </p:cNvSpPr>
          <p:nvPr>
            <p:ph type="title"/>
          </p:nvPr>
        </p:nvSpPr>
        <p:spPr>
          <a:xfrm>
            <a:off x="719999" y="2630326"/>
            <a:ext cx="7704000" cy="647100"/>
          </a:xfrm>
        </p:spPr>
        <p:txBody>
          <a:bodyPr/>
          <a:lstStyle/>
          <a:p>
            <a:r>
              <a:rPr lang="fr-FR" sz="4000" b="1" dirty="0">
                <a:solidFill>
                  <a:schemeClr val="tx2">
                    <a:lumMod val="50000"/>
                  </a:schemeClr>
                </a:solidFill>
                <a:effectLst/>
                <a:latin typeface="+mn-lt"/>
                <a:ea typeface="Calibri" panose="020F0502020204030204" pitchFamily="34" charset="0"/>
                <a:cs typeface="Arial" panose="020B0604020202020204" pitchFamily="34" charset="0"/>
              </a:rPr>
              <a:t>Le risque de change</a:t>
            </a:r>
            <a:endParaRPr lang="fr-FR" sz="6600" dirty="0">
              <a:solidFill>
                <a:schemeClr val="tx2">
                  <a:lumMod val="50000"/>
                </a:schemeClr>
              </a:solidFill>
              <a:latin typeface="+mn-lt"/>
              <a:cs typeface="Arial" panose="020B0604020202020204" pitchFamily="34" charset="0"/>
            </a:endParaRPr>
          </a:p>
        </p:txBody>
      </p:sp>
      <p:sp>
        <p:nvSpPr>
          <p:cNvPr id="12" name="Sous-titre 11">
            <a:extLst>
              <a:ext uri="{FF2B5EF4-FFF2-40B4-BE49-F238E27FC236}">
                <a16:creationId xmlns="" xmlns:a16="http://schemas.microsoft.com/office/drawing/2014/main" id="{A9CC73B4-AA61-E75C-16DA-52FC1F4AE9A5}"/>
              </a:ext>
            </a:extLst>
          </p:cNvPr>
          <p:cNvSpPr>
            <a:spLocks noGrp="1"/>
          </p:cNvSpPr>
          <p:nvPr>
            <p:ph type="subTitle" idx="1"/>
          </p:nvPr>
        </p:nvSpPr>
        <p:spPr>
          <a:xfrm>
            <a:off x="2190523" y="3557664"/>
            <a:ext cx="3541204" cy="158583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a:ln w="0"/>
                <a:solidFill>
                  <a:schemeClr val="tx2">
                    <a:lumMod val="50000"/>
                  </a:schemeClr>
                </a:solidFill>
                <a:effectLst>
                  <a:outerShdw blurRad="38100" dist="25400" dir="5400000" algn="ctr" rotWithShape="0">
                    <a:srgbClr val="6E747A">
                      <a:alpha val="43000"/>
                    </a:srgbClr>
                  </a:outerShdw>
                </a:effectLst>
                <a:uLnTx/>
                <a:uFillTx/>
                <a:latin typeface="+mn-lt"/>
                <a:ea typeface="+mn-ea"/>
                <a:cs typeface="Times New Roman" panose="02020603050405020304" pitchFamily="18" charset="0"/>
              </a:rPr>
              <a:t>Encadré par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a:ln w="0"/>
                <a:solidFill>
                  <a:schemeClr val="tx2">
                    <a:lumMod val="50000"/>
                  </a:schemeClr>
                </a:solidFill>
                <a:effectLst>
                  <a:outerShdw blurRad="38100" dist="25400" dir="5400000" algn="ctr" rotWithShape="0">
                    <a:srgbClr val="6E747A">
                      <a:alpha val="43000"/>
                    </a:srgbClr>
                  </a:outerShdw>
                </a:effectLst>
                <a:uLnTx/>
                <a:uFillTx/>
                <a:latin typeface="+mn-lt"/>
                <a:ea typeface="+mn-ea"/>
                <a:cs typeface="Times New Roman" panose="02020603050405020304" pitchFamily="18" charset="0"/>
              </a:rPr>
              <a:t>M.me NAFFATI Jihane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600" b="0" i="0" u="none" strike="noStrike" kern="1200" cap="none" spc="0" normalizeH="0" baseline="0" noProof="0" dirty="0">
              <a:ln>
                <a:noFill/>
              </a:ln>
              <a:solidFill>
                <a:schemeClr val="tx2">
                  <a:lumMod val="50000"/>
                </a:schemeClr>
              </a:solidFill>
              <a:effectLst/>
              <a:uLnTx/>
              <a:uFillTx/>
              <a:latin typeface="+mn-lt"/>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a:ln w="0"/>
                <a:solidFill>
                  <a:schemeClr val="tx2">
                    <a:lumMod val="50000"/>
                  </a:schemeClr>
                </a:solidFill>
                <a:effectLst>
                  <a:outerShdw blurRad="38100" dist="25400" dir="5400000" algn="ctr" rotWithShape="0">
                    <a:srgbClr val="6E747A">
                      <a:alpha val="43000"/>
                    </a:srgbClr>
                  </a:outerShdw>
                </a:effectLst>
                <a:uLnTx/>
                <a:uFillTx/>
                <a:latin typeface="+mn-lt"/>
                <a:ea typeface="+mn-ea"/>
                <a:cs typeface="Times New Roman" panose="02020603050405020304" pitchFamily="18" charset="0"/>
              </a:rPr>
              <a:t>Réalisées par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a:ln w="0"/>
                <a:solidFill>
                  <a:schemeClr val="tx2">
                    <a:lumMod val="50000"/>
                  </a:schemeClr>
                </a:solidFill>
                <a:effectLst>
                  <a:outerShdw blurRad="38100" dist="25400" dir="5400000" algn="ctr" rotWithShape="0">
                    <a:srgbClr val="6E747A">
                      <a:alpha val="43000"/>
                    </a:srgbClr>
                  </a:outerShdw>
                </a:effectLst>
                <a:uLnTx/>
                <a:uFillTx/>
                <a:latin typeface="+mn-lt"/>
                <a:ea typeface="+mn-ea"/>
                <a:cs typeface="Times New Roman" panose="02020603050405020304" pitchFamily="18" charset="0"/>
              </a:rPr>
              <a:t>Ben Ahmed Halima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a:ln w="0"/>
                <a:solidFill>
                  <a:schemeClr val="tx2">
                    <a:lumMod val="50000"/>
                  </a:schemeClr>
                </a:solidFill>
                <a:effectLst>
                  <a:outerShdw blurRad="38100" dist="25400" dir="5400000" algn="ctr" rotWithShape="0">
                    <a:srgbClr val="6E747A">
                      <a:alpha val="43000"/>
                    </a:srgbClr>
                  </a:outerShdw>
                </a:effectLst>
                <a:uLnTx/>
                <a:uFillTx/>
                <a:latin typeface="+mn-lt"/>
                <a:ea typeface="+mn-ea"/>
                <a:cs typeface="Times New Roman" panose="02020603050405020304" pitchFamily="18" charset="0"/>
              </a:rPr>
              <a:t>Ben Othman Rania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chemeClr val="tx2">
                    <a:lumMod val="50000"/>
                  </a:schemeClr>
                </a:solidFill>
                <a:effectLst/>
                <a:uLnTx/>
                <a:uFillTx/>
                <a:latin typeface="+mn-lt"/>
                <a:ea typeface="+mn-ea"/>
                <a:cs typeface="Times New Roman" panose="02020603050405020304" pitchFamily="18" charset="0"/>
              </a:rPr>
              <a:t>                           </a:t>
            </a:r>
            <a:endParaRPr kumimoji="0" lang="fr-FR" sz="1600" b="0" i="0" u="none" strike="noStrike" kern="1200" cap="none" spc="0" normalizeH="0" baseline="0" noProof="0" dirty="0">
              <a:ln>
                <a:noFill/>
              </a:ln>
              <a:solidFill>
                <a:schemeClr val="tx2">
                  <a:lumMod val="50000"/>
                </a:schemeClr>
              </a:solidFill>
              <a:effectLst/>
              <a:uLnTx/>
              <a:uFillTx/>
              <a:latin typeface="+mn-lt"/>
              <a:ea typeface="+mn-ea"/>
              <a:cs typeface="+mn-cs"/>
            </a:endParaRPr>
          </a:p>
          <a:p>
            <a:r>
              <a:rPr lang="fr-FR" sz="2800" dirty="0">
                <a:solidFill>
                  <a:schemeClr val="tx2">
                    <a:lumMod val="50000"/>
                  </a:schemeClr>
                </a:solidFill>
                <a:latin typeface="Times New Roman" panose="02020603050405020304" pitchFamily="18" charset="0"/>
                <a:cs typeface="Times New Roman" panose="02020603050405020304" pitchFamily="18" charset="0"/>
              </a:rPr>
              <a:t>                           </a:t>
            </a:r>
            <a:endParaRPr lang="fr-FR" sz="2800" dirty="0">
              <a:solidFill>
                <a:schemeClr val="tx2">
                  <a:lumMod val="50000"/>
                </a:schemeClr>
              </a:solidFill>
            </a:endParaRPr>
          </a:p>
          <a:p>
            <a:endParaRPr lang="fr-FR" dirty="0">
              <a:solidFill>
                <a:schemeClr val="tx2">
                  <a:lumMod val="50000"/>
                </a:schemeClr>
              </a:solidFill>
            </a:endParaRPr>
          </a:p>
        </p:txBody>
      </p:sp>
      <p:sp>
        <p:nvSpPr>
          <p:cNvPr id="15" name="Sous-titre 14">
            <a:extLst>
              <a:ext uri="{FF2B5EF4-FFF2-40B4-BE49-F238E27FC236}">
                <a16:creationId xmlns="" xmlns:a16="http://schemas.microsoft.com/office/drawing/2014/main" id="{A3CC045D-2AAC-D3B3-6CBA-52C160D5FF86}"/>
              </a:ext>
            </a:extLst>
          </p:cNvPr>
          <p:cNvSpPr>
            <a:spLocks noGrp="1"/>
          </p:cNvSpPr>
          <p:nvPr>
            <p:ph type="subTitle" idx="2"/>
          </p:nvPr>
        </p:nvSpPr>
        <p:spPr>
          <a:xfrm>
            <a:off x="6805783" y="4731901"/>
            <a:ext cx="2565133" cy="332400"/>
          </a:xfrm>
        </p:spPr>
        <p:txBody>
          <a:bodyPr/>
          <a:lstStyle/>
          <a:p>
            <a:r>
              <a:rPr lang="fr-FR" sz="1400" b="1" dirty="0">
                <a:ln w="0"/>
                <a:solidFill>
                  <a:schemeClr val="tx2">
                    <a:lumMod val="90000"/>
                    <a:lumOff val="1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Soutenu le : 09/07/2023</a:t>
            </a:r>
          </a:p>
          <a:p>
            <a:endParaRPr lang="fr-FR" dirty="0">
              <a:solidFill>
                <a:schemeClr val="tx2">
                  <a:lumMod val="90000"/>
                  <a:lumOff val="1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256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2596074" y="1203614"/>
            <a:ext cx="4295270" cy="958537"/>
          </a:xfrm>
          <a:prstGeom prst="ellipse">
            <a:avLst/>
          </a:prstGeom>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a:p>
            <a:pPr algn="ctr"/>
            <a:endParaRPr lang="fr-FR" dirty="0"/>
          </a:p>
          <a:p>
            <a:pPr algn="ctr"/>
            <a:r>
              <a:rPr lang="fr-FR"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Dépend fortement du commerce extérieur qui représente 94% de son PIB</a:t>
            </a:r>
          </a:p>
          <a:p>
            <a:pPr algn="ctr"/>
            <a:endParaRPr lang="fr-FR" dirty="0" smtClean="0"/>
          </a:p>
          <a:p>
            <a:pPr algn="ctr"/>
            <a:endParaRPr lang="fr-FR" dirty="0"/>
          </a:p>
        </p:txBody>
      </p:sp>
      <p:sp>
        <p:nvSpPr>
          <p:cNvPr id="6" name="Titre 1"/>
          <p:cNvSpPr txBox="1">
            <a:spLocks/>
          </p:cNvSpPr>
          <p:nvPr/>
        </p:nvSpPr>
        <p:spPr>
          <a:xfrm>
            <a:off x="1680735" y="233464"/>
            <a:ext cx="6430967" cy="1129490"/>
          </a:xfrm>
          <a:prstGeom prst="rect">
            <a:avLst/>
          </a:prstGeom>
          <a:effectLst/>
        </p:spPr>
        <p:txBody>
          <a:bodyPr spcFirstLastPara="1" vert="horz" wrap="square" lIns="91425" tIns="91425" rIns="91425" bIns="91425" rtlCol="0" anchor="t" anchorCtr="0">
            <a:normAutofit fontScale="97500"/>
          </a:bodyPr>
          <a:lstStyle>
            <a:lvl1pPr lvl="0" algn="ctr" defTabSz="342900" rtl="0" eaLnBrk="1" latinLnBrk="0" hangingPunct="1">
              <a:spcBef>
                <a:spcPts val="0"/>
              </a:spcBef>
              <a:spcAft>
                <a:spcPts val="0"/>
              </a:spcAft>
              <a:buClr>
                <a:srgbClr val="6DC065"/>
              </a:buClr>
              <a:buSzPts val="3600"/>
              <a:buNone/>
              <a:defRPr sz="3600" kern="1200" cap="none">
                <a:ln w="3175" cmpd="sng">
                  <a:noFill/>
                </a:ln>
                <a:solidFill>
                  <a:srgbClr val="6DC065"/>
                </a:solidFill>
                <a:effectLst/>
                <a:latin typeface="+mj-lt"/>
                <a:ea typeface="+mj-ea"/>
                <a:cs typeface="+mj-cs"/>
              </a:defRPr>
            </a:lvl1pPr>
            <a:lvl2pPr lvl="1" eaLnBrk="1" hangingPunct="1">
              <a:spcBef>
                <a:spcPts val="0"/>
              </a:spcBef>
              <a:spcAft>
                <a:spcPts val="0"/>
              </a:spcAft>
              <a:buClr>
                <a:srgbClr val="6DC065"/>
              </a:buClr>
              <a:buSzPts val="2800"/>
              <a:buNone/>
              <a:defRPr>
                <a:solidFill>
                  <a:srgbClr val="6DC065"/>
                </a:solidFill>
              </a:defRPr>
            </a:lvl2pPr>
            <a:lvl3pPr lvl="2" eaLnBrk="1" hangingPunct="1">
              <a:spcBef>
                <a:spcPts val="0"/>
              </a:spcBef>
              <a:spcAft>
                <a:spcPts val="0"/>
              </a:spcAft>
              <a:buClr>
                <a:srgbClr val="6DC065"/>
              </a:buClr>
              <a:buSzPts val="2800"/>
              <a:buNone/>
              <a:defRPr>
                <a:solidFill>
                  <a:srgbClr val="6DC065"/>
                </a:solidFill>
              </a:defRPr>
            </a:lvl3pPr>
            <a:lvl4pPr lvl="3" eaLnBrk="1" hangingPunct="1">
              <a:spcBef>
                <a:spcPts val="0"/>
              </a:spcBef>
              <a:spcAft>
                <a:spcPts val="0"/>
              </a:spcAft>
              <a:buClr>
                <a:srgbClr val="6DC065"/>
              </a:buClr>
              <a:buSzPts val="2800"/>
              <a:buNone/>
              <a:defRPr>
                <a:solidFill>
                  <a:srgbClr val="6DC065"/>
                </a:solidFill>
              </a:defRPr>
            </a:lvl4pPr>
            <a:lvl5pPr lvl="4" eaLnBrk="1" hangingPunct="1">
              <a:spcBef>
                <a:spcPts val="0"/>
              </a:spcBef>
              <a:spcAft>
                <a:spcPts val="0"/>
              </a:spcAft>
              <a:buClr>
                <a:srgbClr val="6DC065"/>
              </a:buClr>
              <a:buSzPts val="2800"/>
              <a:buNone/>
              <a:defRPr>
                <a:solidFill>
                  <a:srgbClr val="6DC065"/>
                </a:solidFill>
              </a:defRPr>
            </a:lvl5pPr>
            <a:lvl6pPr lvl="5" eaLnBrk="1" hangingPunct="1">
              <a:spcBef>
                <a:spcPts val="0"/>
              </a:spcBef>
              <a:spcAft>
                <a:spcPts val="0"/>
              </a:spcAft>
              <a:buClr>
                <a:srgbClr val="6DC065"/>
              </a:buClr>
              <a:buSzPts val="2800"/>
              <a:buNone/>
              <a:defRPr>
                <a:solidFill>
                  <a:srgbClr val="6DC065"/>
                </a:solidFill>
              </a:defRPr>
            </a:lvl6pPr>
            <a:lvl7pPr lvl="6" eaLnBrk="1" hangingPunct="1">
              <a:spcBef>
                <a:spcPts val="0"/>
              </a:spcBef>
              <a:spcAft>
                <a:spcPts val="0"/>
              </a:spcAft>
              <a:buClr>
                <a:srgbClr val="6DC065"/>
              </a:buClr>
              <a:buSzPts val="2800"/>
              <a:buNone/>
              <a:defRPr>
                <a:solidFill>
                  <a:srgbClr val="6DC065"/>
                </a:solidFill>
              </a:defRPr>
            </a:lvl7pPr>
            <a:lvl8pPr lvl="7" eaLnBrk="1" hangingPunct="1">
              <a:spcBef>
                <a:spcPts val="0"/>
              </a:spcBef>
              <a:spcAft>
                <a:spcPts val="0"/>
              </a:spcAft>
              <a:buClr>
                <a:srgbClr val="6DC065"/>
              </a:buClr>
              <a:buSzPts val="2800"/>
              <a:buNone/>
              <a:defRPr>
                <a:solidFill>
                  <a:srgbClr val="6DC065"/>
                </a:solidFill>
              </a:defRPr>
            </a:lvl8pPr>
            <a:lvl9pPr lvl="8" eaLnBrk="1" hangingPunct="1">
              <a:spcBef>
                <a:spcPts val="0"/>
              </a:spcBef>
              <a:spcAft>
                <a:spcPts val="0"/>
              </a:spcAft>
              <a:buClr>
                <a:srgbClr val="6DC065"/>
              </a:buClr>
              <a:buSzPts val="2800"/>
              <a:buNone/>
              <a:defRPr>
                <a:solidFill>
                  <a:srgbClr val="6DC065"/>
                </a:solidFill>
              </a:defRPr>
            </a:lvl9pPr>
          </a:lstStyle>
          <a:p>
            <a:pPr>
              <a:buFontTx/>
            </a:pPr>
            <a:r>
              <a:rPr lang="fr-FR" sz="2800" b="1" dirty="0" smtClean="0">
                <a:solidFill>
                  <a:schemeClr val="accent1">
                    <a:lumMod val="75000"/>
                  </a:schemeClr>
                </a:solidFill>
                <a:latin typeface="Times New Roman" panose="02020603050405020304" pitchFamily="18" charset="0"/>
                <a:cs typeface="Times New Roman" panose="02020603050405020304" pitchFamily="18" charset="0"/>
              </a:rPr>
              <a:t>Le Commerce International en Tunisie</a:t>
            </a:r>
            <a:endParaRPr lang="fr-FR" sz="28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Rectangle à coins arrondis 6"/>
          <p:cNvSpPr/>
          <p:nvPr/>
        </p:nvSpPr>
        <p:spPr>
          <a:xfrm>
            <a:off x="2019540" y="4250177"/>
            <a:ext cx="1646154" cy="805218"/>
          </a:xfrm>
          <a:prstGeom prst="roundRect">
            <a:avLst/>
          </a:prstGeom>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bg1"/>
                </a:solidFill>
                <a:latin typeface="Times New Roman" panose="02020603050405020304" pitchFamily="18" charset="0"/>
                <a:cs typeface="Times New Roman" panose="02020603050405020304" pitchFamily="18" charset="0"/>
              </a:rPr>
              <a:t>67,5 % exportations </a:t>
            </a:r>
          </a:p>
        </p:txBody>
      </p:sp>
      <p:sp>
        <p:nvSpPr>
          <p:cNvPr id="8" name="Rectangle à coins arrondis 7"/>
          <p:cNvSpPr/>
          <p:nvPr/>
        </p:nvSpPr>
        <p:spPr>
          <a:xfrm>
            <a:off x="5883297" y="4250177"/>
            <a:ext cx="1624084" cy="805218"/>
          </a:xfrm>
          <a:prstGeom prst="roundRect">
            <a:avLst/>
          </a:prstGeom>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bg1"/>
                </a:solidFill>
                <a:latin typeface="Times New Roman" panose="02020603050405020304" pitchFamily="18" charset="0"/>
                <a:cs typeface="Times New Roman" panose="02020603050405020304" pitchFamily="18" charset="0"/>
              </a:rPr>
              <a:t>44,2% Importations </a:t>
            </a:r>
            <a:endParaRPr lang="fr-FR" b="1" dirty="0">
              <a:solidFill>
                <a:schemeClr val="bg1"/>
              </a:solidFill>
              <a:latin typeface="Times New Roman" panose="02020603050405020304" pitchFamily="18" charset="0"/>
              <a:cs typeface="Times New Roman" panose="02020603050405020304" pitchFamily="18" charset="0"/>
            </a:endParaRPr>
          </a:p>
        </p:txBody>
      </p:sp>
      <p:sp>
        <p:nvSpPr>
          <p:cNvPr id="9" name="Ellipse 8"/>
          <p:cNvSpPr/>
          <p:nvPr/>
        </p:nvSpPr>
        <p:spPr>
          <a:xfrm>
            <a:off x="3194688" y="3132301"/>
            <a:ext cx="3098042" cy="1091821"/>
          </a:xfrm>
          <a:prstGeom prst="ellipse">
            <a:avLst/>
          </a:prstGeom>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bg1"/>
                </a:solidFill>
                <a:latin typeface="Times New Roman" panose="02020603050405020304" pitchFamily="18" charset="0"/>
                <a:cs typeface="Times New Roman" panose="02020603050405020304" pitchFamily="18" charset="0"/>
              </a:rPr>
              <a:t>L’Union Européen est le principal partenaire commercial  </a:t>
            </a:r>
            <a:endParaRPr lang="fr-FR" b="1" dirty="0">
              <a:solidFill>
                <a:schemeClr val="bg1"/>
              </a:solidFill>
              <a:latin typeface="Times New Roman" panose="02020603050405020304" pitchFamily="18" charset="0"/>
              <a:cs typeface="Times New Roman" panose="02020603050405020304" pitchFamily="18" charset="0"/>
            </a:endParaRPr>
          </a:p>
        </p:txBody>
      </p:sp>
      <p:sp>
        <p:nvSpPr>
          <p:cNvPr id="2" name="Ellipse 1"/>
          <p:cNvSpPr/>
          <p:nvPr/>
        </p:nvSpPr>
        <p:spPr>
          <a:xfrm>
            <a:off x="807109" y="2162151"/>
            <a:ext cx="2424862" cy="1288829"/>
          </a:xfrm>
          <a:prstGeom prst="ellipse">
            <a:avLst/>
          </a:prstGeom>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En 2021</a:t>
            </a:r>
          </a:p>
          <a:p>
            <a:pPr algn="ctr"/>
            <a:r>
              <a:rPr lang="fr-FR"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Déficit évalué à 10,1% du PIB</a:t>
            </a:r>
            <a:endParaRPr lang="fr-FR"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0" name="Ellipse 9"/>
          <p:cNvSpPr/>
          <p:nvPr/>
        </p:nvSpPr>
        <p:spPr>
          <a:xfrm>
            <a:off x="6292730" y="2072419"/>
            <a:ext cx="2708635" cy="1448170"/>
          </a:xfrm>
          <a:prstGeom prst="ellipse">
            <a:avLst/>
          </a:prstGeom>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En 2022</a:t>
            </a:r>
          </a:p>
          <a:p>
            <a:pPr algn="ctr"/>
            <a:r>
              <a:rPr lang="fr-FR"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Augmentation des exportations:  23,4%</a:t>
            </a:r>
          </a:p>
          <a:p>
            <a:pPr algn="ctr"/>
            <a:r>
              <a:rPr lang="fr-FR"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Importations: 31,7%</a:t>
            </a:r>
            <a:endParaRPr lang="fr-FR"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cxnSp>
        <p:nvCxnSpPr>
          <p:cNvPr id="13" name="Connecteur droit avec flèche 12"/>
          <p:cNvCxnSpPr>
            <a:stCxn id="4" idx="3"/>
            <a:endCxn id="2" idx="7"/>
          </p:cNvCxnSpPr>
          <p:nvPr/>
        </p:nvCxnSpPr>
        <p:spPr>
          <a:xfrm flipH="1">
            <a:off x="2876858" y="2021777"/>
            <a:ext cx="348244" cy="329119"/>
          </a:xfrm>
          <a:prstGeom prst="straightConnector1">
            <a:avLst/>
          </a:prstGeom>
          <a:ln>
            <a:solidFill>
              <a:schemeClr val="tx1"/>
            </a:solidFill>
            <a:tailEnd type="triangle"/>
          </a:ln>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a:stCxn id="4" idx="5"/>
            <a:endCxn id="10" idx="1"/>
          </p:cNvCxnSpPr>
          <p:nvPr/>
        </p:nvCxnSpPr>
        <p:spPr>
          <a:xfrm>
            <a:off x="6262316" y="2021777"/>
            <a:ext cx="427084" cy="262722"/>
          </a:xfrm>
          <a:prstGeom prst="straightConnector1">
            <a:avLst/>
          </a:prstGeom>
          <a:ln>
            <a:solidFill>
              <a:schemeClr val="tx1"/>
            </a:solidFill>
            <a:tailEnd type="triangle"/>
          </a:ln>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Flèche vers le bas 15"/>
          <p:cNvSpPr/>
          <p:nvPr/>
        </p:nvSpPr>
        <p:spPr>
          <a:xfrm>
            <a:off x="4596758" y="2165632"/>
            <a:ext cx="270358" cy="970150"/>
          </a:xfrm>
          <a:prstGeom prst="downArrow">
            <a:avLst/>
          </a:prstGeom>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avec flèche 18"/>
          <p:cNvCxnSpPr>
            <a:stCxn id="9" idx="3"/>
            <a:endCxn id="7" idx="0"/>
          </p:cNvCxnSpPr>
          <p:nvPr/>
        </p:nvCxnSpPr>
        <p:spPr>
          <a:xfrm flipH="1">
            <a:off x="2842617" y="4064229"/>
            <a:ext cx="805769" cy="185948"/>
          </a:xfrm>
          <a:prstGeom prst="straightConnector1">
            <a:avLst/>
          </a:prstGeom>
          <a:ln>
            <a:solidFill>
              <a:schemeClr val="tx1"/>
            </a:solidFill>
            <a:tailEnd type="triangle"/>
          </a:ln>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a:stCxn id="9" idx="5"/>
            <a:endCxn id="8" idx="0"/>
          </p:cNvCxnSpPr>
          <p:nvPr/>
        </p:nvCxnSpPr>
        <p:spPr>
          <a:xfrm>
            <a:off x="5839032" y="4064229"/>
            <a:ext cx="856307" cy="185948"/>
          </a:xfrm>
          <a:prstGeom prst="straightConnector1">
            <a:avLst/>
          </a:prstGeom>
          <a:ln>
            <a:solidFill>
              <a:schemeClr val="tx1"/>
            </a:solidFill>
            <a:tailEnd type="triangle"/>
          </a:ln>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1714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68DE7CBA-8006-445A-AA22-A646CFEDBFC3}"/>
              </a:ext>
            </a:extLst>
          </p:cNvPr>
          <p:cNvSpPr>
            <a:spLocks noGrp="1"/>
          </p:cNvSpPr>
          <p:nvPr>
            <p:ph type="title"/>
          </p:nvPr>
        </p:nvSpPr>
        <p:spPr/>
        <p:txBody>
          <a:bodyPr>
            <a:normAutofit/>
          </a:bodyPr>
          <a:lstStyle/>
          <a:p>
            <a:r>
              <a:rPr lang="fr-FR" dirty="0"/>
              <a:t>Risque Commercial et Moyens de Couverture</a:t>
            </a:r>
          </a:p>
        </p:txBody>
      </p:sp>
      <p:sp>
        <p:nvSpPr>
          <p:cNvPr id="5" name="Content Placeholder 4">
            <a:extLst>
              <a:ext uri="{FF2B5EF4-FFF2-40B4-BE49-F238E27FC236}">
                <a16:creationId xmlns="" xmlns:a16="http://schemas.microsoft.com/office/drawing/2014/main" id="{52AD3B98-5CFA-4C52-96CF-49EE687A2F92}"/>
              </a:ext>
            </a:extLst>
          </p:cNvPr>
          <p:cNvSpPr>
            <a:spLocks noGrp="1"/>
          </p:cNvSpPr>
          <p:nvPr>
            <p:ph idx="1"/>
          </p:nvPr>
        </p:nvSpPr>
        <p:spPr>
          <a:xfrm>
            <a:off x="952560" y="1650701"/>
            <a:ext cx="7543800" cy="3017520"/>
          </a:xfrm>
        </p:spPr>
        <p:txBody>
          <a:bodyPr>
            <a:normAutofit/>
          </a:bodyPr>
          <a:lstStyle/>
          <a:p>
            <a:pPr>
              <a:lnSpc>
                <a:spcPct val="150000"/>
              </a:lnSpc>
              <a:buClr>
                <a:schemeClr val="tx1">
                  <a:lumMod val="95000"/>
                  <a:lumOff val="5000"/>
                </a:schemeClr>
              </a:buClr>
              <a:buFont typeface="Wingdings" panose="05000000000000000000" pitchFamily="2" charset="2"/>
              <a:buChar char="Ø"/>
            </a:pPr>
            <a:r>
              <a:rPr lang="fr-FR" sz="1600" dirty="0"/>
              <a:t>Le risque commercial est une réalité omniprésente dans le commerce international. </a:t>
            </a:r>
          </a:p>
          <a:p>
            <a:pPr marL="0" indent="0">
              <a:lnSpc>
                <a:spcPct val="150000"/>
              </a:lnSpc>
              <a:buNone/>
            </a:pPr>
            <a:r>
              <a:rPr lang="fr-FR" sz="1600" dirty="0"/>
              <a:t>Des différences culturelles aux réglementations complexes, de nombreux défis peuvent surgir. Heureusement, divers moyens de couverture tels que les assurances, les contrats à terme et les options sont à notre disposition pour minimiser l'impact de ces risques et garantir la stabilité des opérations commerciales."</a:t>
            </a:r>
          </a:p>
          <a:p>
            <a:pPr>
              <a:lnSpc>
                <a:spcPct val="150000"/>
              </a:lnSpc>
            </a:pPr>
            <a:endParaRPr lang="fr-FR" sz="1600" dirty="0"/>
          </a:p>
        </p:txBody>
      </p:sp>
    </p:spTree>
    <p:extLst>
      <p:ext uri="{BB962C8B-B14F-4D97-AF65-F5344CB8AC3E}">
        <p14:creationId xmlns:p14="http://schemas.microsoft.com/office/powerpoint/2010/main" val="125859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91996075-C267-4410-AF67-006AAA940406}"/>
              </a:ext>
            </a:extLst>
          </p:cNvPr>
          <p:cNvSpPr>
            <a:spLocks noGrp="1"/>
          </p:cNvSpPr>
          <p:nvPr>
            <p:ph type="title"/>
          </p:nvPr>
        </p:nvSpPr>
        <p:spPr>
          <a:xfrm>
            <a:off x="822960" y="128548"/>
            <a:ext cx="7543800" cy="1088068"/>
          </a:xfrm>
        </p:spPr>
        <p:txBody>
          <a:bodyPr/>
          <a:lstStyle/>
          <a:p>
            <a:r>
              <a:rPr lang="fr-FR" dirty="0"/>
              <a:t>Risque Politique et ses Origines</a:t>
            </a:r>
          </a:p>
        </p:txBody>
      </p:sp>
      <p:sp>
        <p:nvSpPr>
          <p:cNvPr id="5" name="Content Placeholder 4">
            <a:extLst>
              <a:ext uri="{FF2B5EF4-FFF2-40B4-BE49-F238E27FC236}">
                <a16:creationId xmlns="" xmlns:a16="http://schemas.microsoft.com/office/drawing/2014/main" id="{661561CA-2C17-412C-BCC1-95944463E2A5}"/>
              </a:ext>
            </a:extLst>
          </p:cNvPr>
          <p:cNvSpPr>
            <a:spLocks noGrp="1"/>
          </p:cNvSpPr>
          <p:nvPr>
            <p:ph idx="1"/>
          </p:nvPr>
        </p:nvSpPr>
        <p:spPr>
          <a:xfrm>
            <a:off x="822960" y="1405901"/>
            <a:ext cx="7543800" cy="3017520"/>
          </a:xfrm>
        </p:spPr>
        <p:txBody>
          <a:bodyPr/>
          <a:lstStyle/>
          <a:p>
            <a:pPr>
              <a:lnSpc>
                <a:spcPct val="150000"/>
              </a:lnSpc>
              <a:buClr>
                <a:schemeClr val="tx1">
                  <a:lumMod val="95000"/>
                  <a:lumOff val="5000"/>
                </a:schemeClr>
              </a:buClr>
              <a:buFont typeface="Wingdings" panose="05000000000000000000" pitchFamily="2" charset="2"/>
              <a:buChar char="Ø"/>
            </a:pPr>
            <a:r>
              <a:rPr lang="fr-FR" dirty="0"/>
              <a:t>  Le risque politique, tout aussi crucial, découle de facteurs tels que les changements gouvernementaux, les conflits, les sanctions économiques et bien </a:t>
            </a:r>
            <a:r>
              <a:rPr lang="fr-FR" dirty="0">
                <a:latin typeface="Calibri" panose="020F0502020204030204" pitchFamily="34" charset="0"/>
                <a:ea typeface="Calibri" panose="020F0502020204030204" pitchFamily="34" charset="0"/>
                <a:cs typeface="Calibri" panose="020F0502020204030204" pitchFamily="34" charset="0"/>
              </a:rPr>
              <a:t>d'autres</a:t>
            </a:r>
            <a:r>
              <a:rPr lang="fr-FR" dirty="0"/>
              <a:t> événements politiques. Ces sources multiples de perturbations peuvent avoir un effet profond sur les entreprises opérant à l'échelle internationale, nécessitant une compréhension approfondie et des stratégies adaptées.</a:t>
            </a:r>
          </a:p>
        </p:txBody>
      </p:sp>
    </p:spTree>
    <p:extLst>
      <p:ext uri="{BB962C8B-B14F-4D97-AF65-F5344CB8AC3E}">
        <p14:creationId xmlns:p14="http://schemas.microsoft.com/office/powerpoint/2010/main" val="3191206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C82A6738-C2E6-4021-9ECD-A3B30AB71182}"/>
              </a:ext>
            </a:extLst>
          </p:cNvPr>
          <p:cNvSpPr>
            <a:spLocks noGrp="1"/>
          </p:cNvSpPr>
          <p:nvPr>
            <p:ph type="title"/>
          </p:nvPr>
        </p:nvSpPr>
        <p:spPr/>
        <p:txBody>
          <a:bodyPr/>
          <a:lstStyle/>
          <a:p>
            <a:r>
              <a:rPr lang="fr-FR" dirty="0"/>
              <a:t>Types et Impacts du Risque Politique</a:t>
            </a:r>
          </a:p>
        </p:txBody>
      </p:sp>
      <p:sp>
        <p:nvSpPr>
          <p:cNvPr id="8" name="Content Placeholder 4">
            <a:extLst>
              <a:ext uri="{FF2B5EF4-FFF2-40B4-BE49-F238E27FC236}">
                <a16:creationId xmlns="" xmlns:a16="http://schemas.microsoft.com/office/drawing/2014/main" id="{DBEF40ED-BEC2-43E6-86BB-6F7069F94859}"/>
              </a:ext>
            </a:extLst>
          </p:cNvPr>
          <p:cNvSpPr txBox="1">
            <a:spLocks/>
          </p:cNvSpPr>
          <p:nvPr/>
        </p:nvSpPr>
        <p:spPr>
          <a:xfrm>
            <a:off x="822960" y="1405901"/>
            <a:ext cx="7543800" cy="3017520"/>
          </a:xfrm>
          <a:prstGeom prst="rect">
            <a:avLst/>
          </a:prstGeom>
        </p:spPr>
        <p:txBody>
          <a:bodyPr vert="horz" lIns="91440" tIns="45720" rIns="91440" bIns="45720" rtlCol="0" anchor="ctr">
            <a:normAutofit/>
          </a:bodyPr>
          <a:lst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9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90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90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90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90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900" kern="1200" cap="none">
                <a:solidFill>
                  <a:schemeClr val="tx1"/>
                </a:solidFill>
                <a:effectLst/>
                <a:latin typeface="+mn-lt"/>
                <a:ea typeface="+mn-ea"/>
                <a:cs typeface="+mn-cs"/>
              </a:defRPr>
            </a:lvl9pPr>
          </a:lstStyle>
          <a:p>
            <a:pPr>
              <a:buClr>
                <a:schemeClr val="tx1">
                  <a:lumMod val="95000"/>
                  <a:lumOff val="5000"/>
                </a:schemeClr>
              </a:buClr>
              <a:buSzPct val="90000"/>
              <a:buFont typeface="Wingdings" panose="05000000000000000000" pitchFamily="2" charset="2"/>
              <a:buChar char="Ø"/>
            </a:pPr>
            <a:r>
              <a:rPr lang="fr-FR" sz="1800" dirty="0"/>
              <a:t>Il est essentiel de discerner les différents types de risque politique, qu'il s'agisse de changements de régime, de sanctions économiques ou de conflits politiques. Chacun de ces risques a un impact économique spécifique, allant de l'instabilité des taux de change aux incertitudes pour les investissements étrangers</a:t>
            </a:r>
          </a:p>
        </p:txBody>
      </p:sp>
    </p:spTree>
    <p:extLst>
      <p:ext uri="{BB962C8B-B14F-4D97-AF65-F5344CB8AC3E}">
        <p14:creationId xmlns:p14="http://schemas.microsoft.com/office/powerpoint/2010/main" val="2043081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C3A18484-7E81-43FF-9E6C-A9D11A959F9A}"/>
              </a:ext>
            </a:extLst>
          </p:cNvPr>
          <p:cNvSpPr>
            <a:spLocks noGrp="1"/>
          </p:cNvSpPr>
          <p:nvPr>
            <p:ph type="title"/>
          </p:nvPr>
        </p:nvSpPr>
        <p:spPr/>
        <p:txBody>
          <a:bodyPr/>
          <a:lstStyle/>
          <a:p>
            <a:r>
              <a:rPr lang="fr-FR" dirty="0"/>
              <a:t>Contrôles des Changes et Incertitudes</a:t>
            </a:r>
          </a:p>
        </p:txBody>
      </p:sp>
      <p:sp>
        <p:nvSpPr>
          <p:cNvPr id="5" name="Content Placeholder 4">
            <a:extLst>
              <a:ext uri="{FF2B5EF4-FFF2-40B4-BE49-F238E27FC236}">
                <a16:creationId xmlns="" xmlns:a16="http://schemas.microsoft.com/office/drawing/2014/main" id="{AE5D7D84-144C-49A9-8FFE-B8E810B3EB29}"/>
              </a:ext>
            </a:extLst>
          </p:cNvPr>
          <p:cNvSpPr>
            <a:spLocks noGrp="1"/>
          </p:cNvSpPr>
          <p:nvPr>
            <p:ph idx="1"/>
          </p:nvPr>
        </p:nvSpPr>
        <p:spPr/>
        <p:txBody>
          <a:bodyPr/>
          <a:lstStyle/>
          <a:p>
            <a:pPr>
              <a:buClr>
                <a:schemeClr val="tx1">
                  <a:lumMod val="95000"/>
                  <a:lumOff val="5000"/>
                </a:schemeClr>
              </a:buClr>
              <a:buSzPct val="90000"/>
              <a:buFont typeface="Wingdings" panose="05000000000000000000" pitchFamily="2" charset="2"/>
              <a:buChar char="Ø"/>
            </a:pPr>
            <a:r>
              <a:rPr lang="fr-FR" dirty="0"/>
              <a:t>Les contrôles des changes, par exemple, peuvent introduire des incertitudes économiques majeures. En limitant l'accès aux taux de change officiels, ces mesures peuvent déclencher des distorsions économiques. La compréhension de ces contrôles et de leurs implications est cruciale pour les entreprises exposées aux marchés internationaux</a:t>
            </a:r>
          </a:p>
        </p:txBody>
      </p:sp>
    </p:spTree>
    <p:extLst>
      <p:ext uri="{BB962C8B-B14F-4D97-AF65-F5344CB8AC3E}">
        <p14:creationId xmlns:p14="http://schemas.microsoft.com/office/powerpoint/2010/main" val="2325240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1B9DC732-82E0-4866-A0BC-09A85ADDCBCD}"/>
              </a:ext>
            </a:extLst>
          </p:cNvPr>
          <p:cNvSpPr>
            <a:spLocks noGrp="1"/>
          </p:cNvSpPr>
          <p:nvPr>
            <p:ph type="title"/>
          </p:nvPr>
        </p:nvSpPr>
        <p:spPr/>
        <p:txBody>
          <a:bodyPr/>
          <a:lstStyle/>
          <a:p>
            <a:r>
              <a:rPr lang="fr-FR" dirty="0"/>
              <a:t>Conflits Commerciaux et Risque de Change</a:t>
            </a:r>
          </a:p>
        </p:txBody>
      </p:sp>
      <p:sp>
        <p:nvSpPr>
          <p:cNvPr id="5" name="Content Placeholder 4">
            <a:extLst>
              <a:ext uri="{FF2B5EF4-FFF2-40B4-BE49-F238E27FC236}">
                <a16:creationId xmlns="" xmlns:a16="http://schemas.microsoft.com/office/drawing/2014/main" id="{D5FB28C3-E432-4C74-9421-976A23EB04CB}"/>
              </a:ext>
            </a:extLst>
          </p:cNvPr>
          <p:cNvSpPr>
            <a:spLocks noGrp="1"/>
          </p:cNvSpPr>
          <p:nvPr>
            <p:ph idx="1"/>
          </p:nvPr>
        </p:nvSpPr>
        <p:spPr/>
        <p:txBody>
          <a:bodyPr/>
          <a:lstStyle/>
          <a:p>
            <a:pPr>
              <a:buClr>
                <a:schemeClr val="bg2">
                  <a:lumMod val="10000"/>
                </a:schemeClr>
              </a:buClr>
              <a:buSzPct val="90000"/>
              <a:buFont typeface="Wingdings" panose="05000000000000000000" pitchFamily="2" charset="2"/>
              <a:buChar char="Ø"/>
            </a:pPr>
            <a:endParaRPr lang="fr-FR" dirty="0"/>
          </a:p>
          <a:p>
            <a:pPr>
              <a:buClr>
                <a:schemeClr val="bg2">
                  <a:lumMod val="10000"/>
                </a:schemeClr>
              </a:buClr>
              <a:buSzPct val="90000"/>
              <a:buFont typeface="Wingdings" panose="05000000000000000000" pitchFamily="2" charset="2"/>
              <a:buChar char="Ø"/>
            </a:pPr>
            <a:r>
              <a:rPr lang="fr-FR" dirty="0"/>
              <a:t>L'imposition de tarifs douaniers et de sanctions économiques peut générer des tensions commerciales et des fluctuations des taux de change. Ces perturbations peuvent entraîner une volatilité accrue des taux de change, impactant directement les flux commerciaux et financiers entre les pays.</a:t>
            </a:r>
          </a:p>
          <a:p>
            <a:pPr>
              <a:buClr>
                <a:schemeClr val="bg2">
                  <a:lumMod val="10000"/>
                </a:schemeClr>
              </a:buClr>
              <a:buSzPct val="90000"/>
              <a:buFont typeface="Wingdings" panose="05000000000000000000" pitchFamily="2" charset="2"/>
              <a:buChar char="Ø"/>
            </a:pPr>
            <a:endParaRPr lang="fr-FR" dirty="0"/>
          </a:p>
        </p:txBody>
      </p:sp>
    </p:spTree>
    <p:extLst>
      <p:ext uri="{BB962C8B-B14F-4D97-AF65-F5344CB8AC3E}">
        <p14:creationId xmlns:p14="http://schemas.microsoft.com/office/powerpoint/2010/main" val="59776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8713C2-7CA7-4B60-BB4A-8FAF69760AA5}"/>
              </a:ext>
            </a:extLst>
          </p:cNvPr>
          <p:cNvSpPr>
            <a:spLocks noGrp="1"/>
          </p:cNvSpPr>
          <p:nvPr>
            <p:ph type="title"/>
          </p:nvPr>
        </p:nvSpPr>
        <p:spPr/>
        <p:txBody>
          <a:bodyPr/>
          <a:lstStyle/>
          <a:p>
            <a:r>
              <a:rPr lang="fr-FR" dirty="0"/>
              <a:t>Arbitrage International et Gestion des Risques Politiques</a:t>
            </a:r>
          </a:p>
        </p:txBody>
      </p:sp>
      <p:sp>
        <p:nvSpPr>
          <p:cNvPr id="4" name="Content Placeholder 3">
            <a:extLst>
              <a:ext uri="{FF2B5EF4-FFF2-40B4-BE49-F238E27FC236}">
                <a16:creationId xmlns="" xmlns:a16="http://schemas.microsoft.com/office/drawing/2014/main" id="{F4187AED-1D6E-474A-A2BA-0C1871413B9E}"/>
              </a:ext>
            </a:extLst>
          </p:cNvPr>
          <p:cNvSpPr>
            <a:spLocks noGrp="1"/>
          </p:cNvSpPr>
          <p:nvPr>
            <p:ph idx="1"/>
          </p:nvPr>
        </p:nvSpPr>
        <p:spPr/>
        <p:txBody>
          <a:bodyPr/>
          <a:lstStyle/>
          <a:p>
            <a:pPr>
              <a:buClr>
                <a:schemeClr val="tx1">
                  <a:lumMod val="95000"/>
                  <a:lumOff val="5000"/>
                </a:schemeClr>
              </a:buClr>
              <a:buSzPct val="90000"/>
              <a:buFont typeface="Wingdings" panose="05000000000000000000" pitchFamily="2" charset="2"/>
              <a:buChar char="Ø"/>
            </a:pPr>
            <a:r>
              <a:rPr lang="fr-FR" dirty="0"/>
              <a:t>L'arbitrage international offre une solution pour résoudre les litiges commerciaux et minimiser les risques politiques. En choisissant cette voie, les entreprises peuvent maintenir des relations commerciales plus stables et réduire les perturbations potentielles résultant de différends politiques.</a:t>
            </a:r>
          </a:p>
          <a:p>
            <a:endParaRPr lang="fr-FR" dirty="0"/>
          </a:p>
        </p:txBody>
      </p:sp>
    </p:spTree>
    <p:extLst>
      <p:ext uri="{BB962C8B-B14F-4D97-AF65-F5344CB8AC3E}">
        <p14:creationId xmlns:p14="http://schemas.microsoft.com/office/powerpoint/2010/main" val="395250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29A10326-67CF-4A08-A0AE-BCA15558D523}"/>
              </a:ext>
            </a:extLst>
          </p:cNvPr>
          <p:cNvSpPr>
            <a:spLocks noGrp="1"/>
          </p:cNvSpPr>
          <p:nvPr>
            <p:ph type="title"/>
          </p:nvPr>
        </p:nvSpPr>
        <p:spPr/>
        <p:txBody>
          <a:bodyPr/>
          <a:lstStyle/>
          <a:p>
            <a:r>
              <a:rPr lang="fr-FR" dirty="0"/>
              <a:t>Risque de Change et Volatilité</a:t>
            </a:r>
          </a:p>
        </p:txBody>
      </p:sp>
      <p:sp>
        <p:nvSpPr>
          <p:cNvPr id="5" name="Content Placeholder 4">
            <a:extLst>
              <a:ext uri="{FF2B5EF4-FFF2-40B4-BE49-F238E27FC236}">
                <a16:creationId xmlns="" xmlns:a16="http://schemas.microsoft.com/office/drawing/2014/main" id="{EB470DDC-133B-4781-8535-0652F3637D96}"/>
              </a:ext>
            </a:extLst>
          </p:cNvPr>
          <p:cNvSpPr>
            <a:spLocks noGrp="1"/>
          </p:cNvSpPr>
          <p:nvPr>
            <p:ph idx="1"/>
          </p:nvPr>
        </p:nvSpPr>
        <p:spPr/>
        <p:txBody>
          <a:bodyPr/>
          <a:lstStyle/>
          <a:p>
            <a:pPr>
              <a:buClr>
                <a:schemeClr val="tx1">
                  <a:lumMod val="95000"/>
                  <a:lumOff val="5000"/>
                </a:schemeClr>
              </a:buClr>
              <a:buSzPct val="90000"/>
              <a:buFont typeface="Wingdings" panose="05000000000000000000" pitchFamily="2" charset="2"/>
              <a:buChar char="Ø"/>
            </a:pPr>
            <a:r>
              <a:rPr lang="fr-FR" dirty="0"/>
              <a:t>Le risque de change, d'autre part, découle des fluctuations quotidiennes des taux de change sur le marché. La volatilité inhérente peut créer des défis majeurs pour les entreprises qui opèrent dans un environnement international en constante évolution</a:t>
            </a:r>
          </a:p>
        </p:txBody>
      </p:sp>
    </p:spTree>
    <p:extLst>
      <p:ext uri="{BB962C8B-B14F-4D97-AF65-F5344CB8AC3E}">
        <p14:creationId xmlns:p14="http://schemas.microsoft.com/office/powerpoint/2010/main" val="686965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29A10326-67CF-4A08-A0AE-BCA15558D523}"/>
              </a:ext>
            </a:extLst>
          </p:cNvPr>
          <p:cNvSpPr>
            <a:spLocks noGrp="1"/>
          </p:cNvSpPr>
          <p:nvPr>
            <p:ph type="title"/>
          </p:nvPr>
        </p:nvSpPr>
        <p:spPr/>
        <p:txBody>
          <a:bodyPr/>
          <a:lstStyle/>
          <a:p>
            <a:r>
              <a:rPr lang="fr-FR" dirty="0"/>
              <a:t>Gestion du Risque de Change</a:t>
            </a:r>
          </a:p>
        </p:txBody>
      </p:sp>
      <p:sp>
        <p:nvSpPr>
          <p:cNvPr id="5" name="Content Placeholder 4">
            <a:extLst>
              <a:ext uri="{FF2B5EF4-FFF2-40B4-BE49-F238E27FC236}">
                <a16:creationId xmlns="" xmlns:a16="http://schemas.microsoft.com/office/drawing/2014/main" id="{EB470DDC-133B-4781-8535-0652F3637D96}"/>
              </a:ext>
            </a:extLst>
          </p:cNvPr>
          <p:cNvSpPr>
            <a:spLocks noGrp="1"/>
          </p:cNvSpPr>
          <p:nvPr>
            <p:ph idx="1"/>
          </p:nvPr>
        </p:nvSpPr>
        <p:spPr/>
        <p:txBody>
          <a:bodyPr/>
          <a:lstStyle/>
          <a:p>
            <a:pPr>
              <a:buClr>
                <a:schemeClr val="tx1">
                  <a:lumMod val="95000"/>
                  <a:lumOff val="5000"/>
                </a:schemeClr>
              </a:buClr>
              <a:buSzPct val="90000"/>
              <a:buFont typeface="Wingdings" panose="05000000000000000000" pitchFamily="2" charset="2"/>
              <a:buChar char="Ø"/>
            </a:pPr>
            <a:r>
              <a:rPr lang="fr-FR" dirty="0"/>
              <a:t>Pour gérer efficacement le risque de change, les entreprises ont recours à des stratégies telles que la diversification des actifs et l'utilisation d'instruments financiers dérivés. </a:t>
            </a:r>
          </a:p>
          <a:p>
            <a:pPr>
              <a:buClr>
                <a:schemeClr val="tx1">
                  <a:lumMod val="95000"/>
                  <a:lumOff val="5000"/>
                </a:schemeClr>
              </a:buClr>
              <a:buSzPct val="90000"/>
              <a:buFont typeface="Wingdings" panose="05000000000000000000" pitchFamily="2" charset="2"/>
              <a:buChar char="Ø"/>
            </a:pPr>
            <a:r>
              <a:rPr lang="fr-FR" dirty="0"/>
              <a:t>Ces approches permettent de minimiser les effets négatifs des fluctuations des taux de change sur la rentabilité globale.</a:t>
            </a:r>
          </a:p>
        </p:txBody>
      </p:sp>
    </p:spTree>
    <p:extLst>
      <p:ext uri="{BB962C8B-B14F-4D97-AF65-F5344CB8AC3E}">
        <p14:creationId xmlns:p14="http://schemas.microsoft.com/office/powerpoint/2010/main" val="1391379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29A10326-67CF-4A08-A0AE-BCA15558D523}"/>
              </a:ext>
            </a:extLst>
          </p:cNvPr>
          <p:cNvSpPr>
            <a:spLocks noGrp="1"/>
          </p:cNvSpPr>
          <p:nvPr>
            <p:ph type="title"/>
          </p:nvPr>
        </p:nvSpPr>
        <p:spPr/>
        <p:txBody>
          <a:bodyPr/>
          <a:lstStyle/>
          <a:p>
            <a:r>
              <a:rPr lang="fr-FR" dirty="0"/>
              <a:t>Le Risque de Change et ses Implications</a:t>
            </a:r>
          </a:p>
        </p:txBody>
      </p:sp>
      <p:sp>
        <p:nvSpPr>
          <p:cNvPr id="5" name="Content Placeholder 4">
            <a:extLst>
              <a:ext uri="{FF2B5EF4-FFF2-40B4-BE49-F238E27FC236}">
                <a16:creationId xmlns="" xmlns:a16="http://schemas.microsoft.com/office/drawing/2014/main" id="{EB470DDC-133B-4781-8535-0652F3637D96}"/>
              </a:ext>
            </a:extLst>
          </p:cNvPr>
          <p:cNvSpPr>
            <a:spLocks noGrp="1"/>
          </p:cNvSpPr>
          <p:nvPr>
            <p:ph idx="1"/>
          </p:nvPr>
        </p:nvSpPr>
        <p:spPr/>
        <p:txBody>
          <a:bodyPr/>
          <a:lstStyle/>
          <a:p>
            <a:pPr>
              <a:buClr>
                <a:schemeClr val="tx1">
                  <a:lumMod val="95000"/>
                  <a:lumOff val="5000"/>
                </a:schemeClr>
              </a:buClr>
              <a:buSzPct val="90000"/>
              <a:buFont typeface="Wingdings" panose="05000000000000000000" pitchFamily="2" charset="2"/>
              <a:buChar char="Ø"/>
            </a:pPr>
            <a:r>
              <a:rPr lang="fr-FR" dirty="0"/>
              <a:t>Découvrez comment les fluctuations quotidiennes des taux de change sur le marché financier mondial peuvent impacter les entreprises engagées dans le commerce international.</a:t>
            </a:r>
          </a:p>
          <a:p>
            <a:pPr>
              <a:buClr>
                <a:schemeClr val="tx1">
                  <a:lumMod val="95000"/>
                  <a:lumOff val="5000"/>
                </a:schemeClr>
              </a:buClr>
              <a:buSzPct val="90000"/>
              <a:buFont typeface="Wingdings" panose="05000000000000000000" pitchFamily="2" charset="2"/>
              <a:buChar char="Ø"/>
            </a:pPr>
            <a:r>
              <a:rPr lang="fr-FR" dirty="0"/>
              <a:t> Ce risque omniprésent nécessite une gestion proactive.</a:t>
            </a:r>
          </a:p>
        </p:txBody>
      </p:sp>
    </p:spTree>
    <p:extLst>
      <p:ext uri="{BB962C8B-B14F-4D97-AF65-F5344CB8AC3E}">
        <p14:creationId xmlns:p14="http://schemas.microsoft.com/office/powerpoint/2010/main" val="4032723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
        <p:cNvGrpSpPr/>
        <p:nvPr/>
      </p:nvGrpSpPr>
      <p:grpSpPr>
        <a:xfrm>
          <a:off x="0" y="0"/>
          <a:ext cx="0" cy="0"/>
          <a:chOff x="0" y="0"/>
          <a:chExt cx="0" cy="0"/>
        </a:xfrm>
      </p:grpSpPr>
      <p:sp>
        <p:nvSpPr>
          <p:cNvPr id="188" name="Google Shape;188;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solidFill>
                  <a:schemeClr val="tx1">
                    <a:lumMod val="95000"/>
                    <a:lumOff val="5000"/>
                  </a:schemeClr>
                </a:solidFill>
                <a:latin typeface="+mn-lt"/>
                <a:cs typeface="Arial" panose="020B0604020202020204" pitchFamily="34" charset="0"/>
              </a:rPr>
              <a:t>Plan</a:t>
            </a:r>
            <a:endParaRPr sz="3600" dirty="0">
              <a:solidFill>
                <a:schemeClr val="tx1">
                  <a:lumMod val="95000"/>
                  <a:lumOff val="5000"/>
                </a:schemeClr>
              </a:solidFill>
              <a:latin typeface="+mn-lt"/>
              <a:cs typeface="Arial" panose="020B0604020202020204" pitchFamily="34" charset="0"/>
            </a:endParaRPr>
          </a:p>
        </p:txBody>
      </p:sp>
      <p:sp>
        <p:nvSpPr>
          <p:cNvPr id="189" name="Google Shape;189;p34"/>
          <p:cNvSpPr txBox="1">
            <a:spLocks noGrp="1"/>
          </p:cNvSpPr>
          <p:nvPr>
            <p:ph type="body" idx="1"/>
          </p:nvPr>
        </p:nvSpPr>
        <p:spPr>
          <a:xfrm>
            <a:off x="1235700" y="1480800"/>
            <a:ext cx="6672600" cy="328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000" dirty="0">
                <a:cs typeface="Arial" panose="020B0604020202020204" pitchFamily="34" charset="0"/>
              </a:rPr>
              <a:t>Introduction</a:t>
            </a:r>
            <a:endParaRPr lang="fr-FR" sz="2000" dirty="0">
              <a:ea typeface="Didact Gothic"/>
              <a:cs typeface="Arial" panose="020B0604020202020204" pitchFamily="34" charset="0"/>
              <a:sym typeface="Didact Gothic"/>
            </a:endParaRPr>
          </a:p>
          <a:p>
            <a:pPr marL="514350" lvl="0" indent="-514350" algn="l" rtl="0">
              <a:lnSpc>
                <a:spcPct val="150000"/>
              </a:lnSpc>
              <a:spcBef>
                <a:spcPts val="0"/>
              </a:spcBef>
              <a:spcAft>
                <a:spcPts val="0"/>
              </a:spcAft>
              <a:buClr>
                <a:schemeClr val="tx1">
                  <a:lumMod val="95000"/>
                  <a:lumOff val="5000"/>
                </a:schemeClr>
              </a:buClr>
              <a:buSzPct val="70000"/>
              <a:buFont typeface="+mj-lt"/>
              <a:buAutoNum type="romanUcPeriod"/>
            </a:pPr>
            <a:r>
              <a:rPr lang="fr-FR" sz="2000" dirty="0">
                <a:ea typeface="Didact Gothic"/>
                <a:cs typeface="Arial" panose="020B0604020202020204" pitchFamily="34" charset="0"/>
                <a:sym typeface="Didact Gothic"/>
              </a:rPr>
              <a:t>Le Commerce International</a:t>
            </a:r>
          </a:p>
          <a:p>
            <a:pPr marL="514350" lvl="0" indent="-514350" algn="l" rtl="0">
              <a:lnSpc>
                <a:spcPct val="150000"/>
              </a:lnSpc>
              <a:spcBef>
                <a:spcPts val="0"/>
              </a:spcBef>
              <a:spcAft>
                <a:spcPts val="0"/>
              </a:spcAft>
              <a:buClr>
                <a:schemeClr val="tx1">
                  <a:lumMod val="95000"/>
                  <a:lumOff val="5000"/>
                </a:schemeClr>
              </a:buClr>
              <a:buSzPct val="70000"/>
              <a:buFont typeface="+mj-lt"/>
              <a:buAutoNum type="romanUcPeriod"/>
            </a:pPr>
            <a:r>
              <a:rPr lang="fr-FR" sz="2000" dirty="0">
                <a:cs typeface="Arial" panose="020B0604020202020204" pitchFamily="34" charset="0"/>
              </a:rPr>
              <a:t>La mondialisation</a:t>
            </a:r>
            <a:endParaRPr lang="fr-FR" sz="2000" dirty="0">
              <a:ea typeface="Didact Gothic"/>
              <a:cs typeface="Arial" panose="020B0604020202020204" pitchFamily="34" charset="0"/>
              <a:sym typeface="Didact Gothic"/>
            </a:endParaRPr>
          </a:p>
          <a:p>
            <a:pPr marL="514350" lvl="0" indent="-514350" algn="l" rtl="0">
              <a:lnSpc>
                <a:spcPct val="150000"/>
              </a:lnSpc>
              <a:spcBef>
                <a:spcPts val="0"/>
              </a:spcBef>
              <a:spcAft>
                <a:spcPts val="0"/>
              </a:spcAft>
              <a:buClr>
                <a:schemeClr val="tx1">
                  <a:lumMod val="95000"/>
                  <a:lumOff val="5000"/>
                </a:schemeClr>
              </a:buClr>
              <a:buSzPct val="70000"/>
              <a:buFont typeface="+mj-lt"/>
              <a:buAutoNum type="romanUcPeriod"/>
            </a:pPr>
            <a:r>
              <a:rPr lang="fr-FR" sz="2000" dirty="0">
                <a:cs typeface="Arial" panose="020B0604020202020204" pitchFamily="34" charset="0"/>
              </a:rPr>
              <a:t>Les risques liés au commerce international</a:t>
            </a:r>
          </a:p>
          <a:p>
            <a:pPr marL="514350" lvl="0" indent="-514350" algn="l" rtl="0">
              <a:lnSpc>
                <a:spcPct val="150000"/>
              </a:lnSpc>
              <a:spcBef>
                <a:spcPts val="0"/>
              </a:spcBef>
              <a:spcAft>
                <a:spcPts val="0"/>
              </a:spcAft>
              <a:buClr>
                <a:schemeClr val="tx1">
                  <a:lumMod val="95000"/>
                  <a:lumOff val="5000"/>
                </a:schemeClr>
              </a:buClr>
              <a:buSzPct val="70000"/>
              <a:buFont typeface="+mj-lt"/>
              <a:buAutoNum type="romanUcPeriod"/>
            </a:pPr>
            <a:r>
              <a:rPr lang="fr-FR" sz="2000" dirty="0">
                <a:ea typeface="Didact Gothic"/>
                <a:cs typeface="Arial" panose="020B0604020202020204" pitchFamily="34" charset="0"/>
                <a:sym typeface="Didact Gothic"/>
              </a:rPr>
              <a:t>Les moyens de couverture contre les risques en </a:t>
            </a:r>
            <a:r>
              <a:rPr lang="fr-FR" sz="2000" dirty="0">
                <a:cs typeface="Arial" panose="020B0604020202020204" pitchFamily="34" charset="0"/>
              </a:rPr>
              <a:t>Tunisie</a:t>
            </a:r>
          </a:p>
          <a:p>
            <a:pPr marL="0" lvl="0" indent="0" algn="l" rtl="0">
              <a:spcBef>
                <a:spcPts val="0"/>
              </a:spcBef>
              <a:spcAft>
                <a:spcPts val="0"/>
              </a:spcAft>
              <a:buNone/>
            </a:pPr>
            <a:r>
              <a:rPr lang="fr-FR" sz="2000" dirty="0">
                <a:cs typeface="Arial" panose="020B0604020202020204" pitchFamily="34" charset="0"/>
              </a:rPr>
              <a:t>Conclusion </a:t>
            </a:r>
            <a:endParaRPr sz="2000" dirty="0">
              <a:ea typeface="Didact Gothic"/>
              <a:cs typeface="Arial" panose="020B0604020202020204" pitchFamily="34" charset="0"/>
              <a:sym typeface="Didact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29A10326-67CF-4A08-A0AE-BCA15558D523}"/>
              </a:ext>
            </a:extLst>
          </p:cNvPr>
          <p:cNvSpPr>
            <a:spLocks noGrp="1"/>
          </p:cNvSpPr>
          <p:nvPr>
            <p:ph type="title"/>
          </p:nvPr>
        </p:nvSpPr>
        <p:spPr/>
        <p:txBody>
          <a:bodyPr/>
          <a:lstStyle/>
          <a:p>
            <a:r>
              <a:rPr lang="fr-FR" dirty="0"/>
              <a:t>Définition du Risque de Change et ses Enjeux</a:t>
            </a:r>
          </a:p>
        </p:txBody>
      </p:sp>
      <p:sp>
        <p:nvSpPr>
          <p:cNvPr id="5" name="Content Placeholder 4">
            <a:extLst>
              <a:ext uri="{FF2B5EF4-FFF2-40B4-BE49-F238E27FC236}">
                <a16:creationId xmlns="" xmlns:a16="http://schemas.microsoft.com/office/drawing/2014/main" id="{EB470DDC-133B-4781-8535-0652F3637D96}"/>
              </a:ext>
            </a:extLst>
          </p:cNvPr>
          <p:cNvSpPr>
            <a:spLocks noGrp="1"/>
          </p:cNvSpPr>
          <p:nvPr>
            <p:ph idx="1"/>
          </p:nvPr>
        </p:nvSpPr>
        <p:spPr/>
        <p:txBody>
          <a:bodyPr/>
          <a:lstStyle/>
          <a:p>
            <a:pPr>
              <a:buClr>
                <a:schemeClr val="tx1">
                  <a:lumMod val="95000"/>
                  <a:lumOff val="5000"/>
                </a:schemeClr>
              </a:buClr>
              <a:buSzPct val="90000"/>
              <a:buFont typeface="Wingdings" panose="05000000000000000000" pitchFamily="2" charset="2"/>
              <a:buChar char="Ø"/>
            </a:pPr>
            <a:r>
              <a:rPr lang="fr-FR" dirty="0"/>
              <a:t>Le risque de change résulte des mouvements incessants des taux de change. Malgré les opportunités qu'il offre pour la gestion de trésorerie, il demeure un défi majeur pour les entreprises. </a:t>
            </a:r>
          </a:p>
          <a:p>
            <a:pPr>
              <a:buClr>
                <a:schemeClr val="tx1">
                  <a:lumMod val="95000"/>
                  <a:lumOff val="5000"/>
                </a:schemeClr>
              </a:buClr>
              <a:buSzPct val="90000"/>
              <a:buFont typeface="Wingdings" panose="05000000000000000000" pitchFamily="2" charset="2"/>
              <a:buChar char="Ø"/>
            </a:pPr>
            <a:r>
              <a:rPr lang="fr-FR" dirty="0"/>
              <a:t>Même après l'introduction de l'euro, le risque persiste avec les transactions hors de la zone euro.</a:t>
            </a:r>
          </a:p>
        </p:txBody>
      </p:sp>
    </p:spTree>
    <p:extLst>
      <p:ext uri="{BB962C8B-B14F-4D97-AF65-F5344CB8AC3E}">
        <p14:creationId xmlns:p14="http://schemas.microsoft.com/office/powerpoint/2010/main" val="2329463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00D64F5-7057-4850-ABE6-C7D911179949}"/>
              </a:ext>
            </a:extLst>
          </p:cNvPr>
          <p:cNvSpPr>
            <a:spLocks noGrp="1"/>
          </p:cNvSpPr>
          <p:nvPr>
            <p:ph type="title"/>
          </p:nvPr>
        </p:nvSpPr>
        <p:spPr/>
        <p:txBody>
          <a:bodyPr/>
          <a:lstStyle/>
          <a:p>
            <a:r>
              <a:rPr lang="fr-FR" dirty="0">
                <a:solidFill>
                  <a:schemeClr val="tx2">
                    <a:lumMod val="50000"/>
                  </a:schemeClr>
                </a:solidFill>
              </a:rPr>
              <a:t>Types et Conséquences du Risque de Change</a:t>
            </a:r>
          </a:p>
        </p:txBody>
      </p:sp>
      <p:sp>
        <p:nvSpPr>
          <p:cNvPr id="5" name="Subtitle 4">
            <a:extLst>
              <a:ext uri="{FF2B5EF4-FFF2-40B4-BE49-F238E27FC236}">
                <a16:creationId xmlns="" xmlns:a16="http://schemas.microsoft.com/office/drawing/2014/main" id="{ED60962F-96F0-4A4F-B7D0-D403E588BF64}"/>
              </a:ext>
            </a:extLst>
          </p:cNvPr>
          <p:cNvSpPr>
            <a:spLocks noGrp="1"/>
          </p:cNvSpPr>
          <p:nvPr>
            <p:ph type="subTitle" idx="1"/>
          </p:nvPr>
        </p:nvSpPr>
        <p:spPr>
          <a:xfrm>
            <a:off x="891749" y="2312475"/>
            <a:ext cx="2674125" cy="332400"/>
          </a:xfrm>
        </p:spPr>
        <p:txBody>
          <a:bodyPr/>
          <a:lstStyle/>
          <a:p>
            <a:r>
              <a:rPr lang="fr-FR" sz="1600" dirty="0">
                <a:solidFill>
                  <a:srgbClr val="002060"/>
                </a:solidFill>
              </a:rPr>
              <a:t>Le risque du portefeuille</a:t>
            </a:r>
          </a:p>
        </p:txBody>
      </p:sp>
      <p:sp>
        <p:nvSpPr>
          <p:cNvPr id="7" name="Subtitle 6">
            <a:extLst>
              <a:ext uri="{FF2B5EF4-FFF2-40B4-BE49-F238E27FC236}">
                <a16:creationId xmlns="" xmlns:a16="http://schemas.microsoft.com/office/drawing/2014/main" id="{1D5A5CA7-05B8-4B25-9022-15496782C15A}"/>
              </a:ext>
            </a:extLst>
          </p:cNvPr>
          <p:cNvSpPr>
            <a:spLocks noGrp="1"/>
          </p:cNvSpPr>
          <p:nvPr>
            <p:ph type="subTitle" idx="3"/>
          </p:nvPr>
        </p:nvSpPr>
        <p:spPr>
          <a:xfrm>
            <a:off x="3565874" y="2299350"/>
            <a:ext cx="2368125" cy="332400"/>
          </a:xfrm>
        </p:spPr>
        <p:txBody>
          <a:bodyPr/>
          <a:lstStyle/>
          <a:p>
            <a:r>
              <a:rPr lang="fr-FR" sz="1600" dirty="0">
                <a:solidFill>
                  <a:srgbClr val="002060"/>
                </a:solidFill>
              </a:rPr>
              <a:t>Le risque économique</a:t>
            </a:r>
          </a:p>
        </p:txBody>
      </p:sp>
      <p:sp>
        <p:nvSpPr>
          <p:cNvPr id="8" name="Subtitle 7">
            <a:extLst>
              <a:ext uri="{FF2B5EF4-FFF2-40B4-BE49-F238E27FC236}">
                <a16:creationId xmlns="" xmlns:a16="http://schemas.microsoft.com/office/drawing/2014/main" id="{D02D99B2-82CC-402F-B9D2-B4A97D7859E5}"/>
              </a:ext>
            </a:extLst>
          </p:cNvPr>
          <p:cNvSpPr>
            <a:spLocks noGrp="1"/>
          </p:cNvSpPr>
          <p:nvPr>
            <p:ph type="subTitle" idx="4"/>
          </p:nvPr>
        </p:nvSpPr>
        <p:spPr>
          <a:xfrm>
            <a:off x="3693936" y="2799374"/>
            <a:ext cx="2112000" cy="2111025"/>
          </a:xfrm>
          <a:ln>
            <a:solidFill>
              <a:schemeClr val="accent1">
                <a:lumMod val="50000"/>
              </a:schemeClr>
            </a:solidFill>
          </a:ln>
          <a:effectLst>
            <a:outerShdw blurRad="50800" dist="38100" dir="2700000" algn="tl" rotWithShape="0">
              <a:prstClr val="black">
                <a:alpha val="40000"/>
              </a:prstClr>
            </a:outerShdw>
          </a:effectLst>
        </p:spPr>
        <p:txBody>
          <a:bodyPr/>
          <a:lstStyle/>
          <a:p>
            <a:pPr algn="ctr"/>
            <a:r>
              <a:rPr lang="fr-FR" sz="1600" dirty="0">
                <a:solidFill>
                  <a:schemeClr val="bg2">
                    <a:lumMod val="25000"/>
                  </a:schemeClr>
                </a:solidFill>
                <a:sym typeface="Arial"/>
              </a:rPr>
              <a:t>Les pertes potentielles découlant des fluctuations des taux de change sur les activités commerciales internationales</a:t>
            </a:r>
            <a:endParaRPr lang="fr-FR" dirty="0"/>
          </a:p>
        </p:txBody>
      </p:sp>
      <p:sp>
        <p:nvSpPr>
          <p:cNvPr id="9" name="Subtitle 8">
            <a:extLst>
              <a:ext uri="{FF2B5EF4-FFF2-40B4-BE49-F238E27FC236}">
                <a16:creationId xmlns="" xmlns:a16="http://schemas.microsoft.com/office/drawing/2014/main" id="{20219118-AA77-45A4-A3EC-2E1C3A4B486D}"/>
              </a:ext>
            </a:extLst>
          </p:cNvPr>
          <p:cNvSpPr>
            <a:spLocks noGrp="1"/>
          </p:cNvSpPr>
          <p:nvPr>
            <p:ph type="subTitle" idx="5"/>
          </p:nvPr>
        </p:nvSpPr>
        <p:spPr>
          <a:xfrm>
            <a:off x="6068250" y="2312625"/>
            <a:ext cx="2708548" cy="332400"/>
          </a:xfrm>
        </p:spPr>
        <p:txBody>
          <a:bodyPr/>
          <a:lstStyle/>
          <a:p>
            <a:r>
              <a:rPr lang="fr-FR" sz="1600" dirty="0">
                <a:solidFill>
                  <a:srgbClr val="002060"/>
                </a:solidFill>
              </a:rPr>
              <a:t>Le risque de transaction</a:t>
            </a:r>
          </a:p>
        </p:txBody>
      </p:sp>
      <p:sp>
        <p:nvSpPr>
          <p:cNvPr id="11" name="Subtitle 7">
            <a:extLst>
              <a:ext uri="{FF2B5EF4-FFF2-40B4-BE49-F238E27FC236}">
                <a16:creationId xmlns="" xmlns:a16="http://schemas.microsoft.com/office/drawing/2014/main" id="{5660DB0C-BBBA-4337-8208-330F0818F500}"/>
              </a:ext>
            </a:extLst>
          </p:cNvPr>
          <p:cNvSpPr txBox="1">
            <a:spLocks/>
          </p:cNvSpPr>
          <p:nvPr/>
        </p:nvSpPr>
        <p:spPr>
          <a:xfrm>
            <a:off x="6312000" y="2799375"/>
            <a:ext cx="2112000" cy="2111024"/>
          </a:xfrm>
          <a:prstGeom prst="rect">
            <a:avLst/>
          </a:prstGeom>
          <a:ln>
            <a:solidFill>
              <a:schemeClr val="accent1">
                <a:lumMod val="50000"/>
              </a:schemeClr>
            </a:solidFill>
          </a:ln>
          <a:effectLst>
            <a:outerShdw blurRad="50800" dist="38100" dir="2700000" algn="tl" rotWithShape="0">
              <a:prstClr val="black">
                <a:alpha val="40000"/>
              </a:prstClr>
            </a:outerShdw>
          </a:effectLst>
        </p:spPr>
        <p:txBody>
          <a:bodyPr spcFirstLastPara="1" vert="horz" wrap="square" lIns="91425" tIns="91425" rIns="91425" bIns="91425" rtlCol="0" anchor="t" anchorCtr="0">
            <a:noAutofit/>
          </a:bodyPr>
          <a:lstStyle>
            <a:lvl1pPr marL="214313" lvl="0" indent="-214313" algn="l" defTabSz="342900" rtl="0" eaLnBrk="1" latinLnBrk="0" hangingPunct="1">
              <a:lnSpc>
                <a:spcPct val="100000"/>
              </a:lnSpc>
              <a:spcBef>
                <a:spcPts val="0"/>
              </a:spcBef>
              <a:spcAft>
                <a:spcPts val="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557213" lvl="1" indent="-214313" algn="l" defTabSz="342900" rtl="0" eaLnBrk="1" latinLnBrk="0" hangingPunct="1">
              <a:lnSpc>
                <a:spcPct val="100000"/>
              </a:lnSpc>
              <a:spcBef>
                <a:spcPts val="1600"/>
              </a:spcBef>
              <a:spcAft>
                <a:spcPts val="0"/>
              </a:spcAft>
              <a:buClr>
                <a:schemeClr val="accent1">
                  <a:lumMod val="75000"/>
                </a:schemeClr>
              </a:buClr>
              <a:buSzPct val="145000"/>
              <a:buFont typeface="Arial"/>
              <a:buNone/>
              <a:defRPr sz="1500" kern="1200" cap="none">
                <a:solidFill>
                  <a:schemeClr val="tx1"/>
                </a:solidFill>
                <a:effectLst/>
                <a:latin typeface="+mn-lt"/>
                <a:ea typeface="+mn-ea"/>
                <a:cs typeface="+mn-cs"/>
              </a:defRPr>
            </a:lvl2pPr>
            <a:lvl3pPr marL="900113" lvl="2" indent="-214313" algn="l" defTabSz="342900" rtl="0" eaLnBrk="1" latinLnBrk="0" hangingPunct="1">
              <a:lnSpc>
                <a:spcPct val="100000"/>
              </a:lnSpc>
              <a:spcBef>
                <a:spcPts val="1600"/>
              </a:spcBef>
              <a:spcAft>
                <a:spcPts val="0"/>
              </a:spcAft>
              <a:buClr>
                <a:schemeClr val="accent1">
                  <a:lumMod val="75000"/>
                </a:schemeClr>
              </a:buClr>
              <a:buSzPct val="145000"/>
              <a:buFont typeface="Arial"/>
              <a:buNone/>
              <a:defRPr sz="1350" kern="1200" cap="none">
                <a:solidFill>
                  <a:schemeClr val="tx1"/>
                </a:solidFill>
                <a:effectLst/>
                <a:latin typeface="+mn-lt"/>
                <a:ea typeface="+mn-ea"/>
                <a:cs typeface="+mn-cs"/>
              </a:defRPr>
            </a:lvl3pPr>
            <a:lvl4pPr marL="1157288" lvl="3" indent="-128588" algn="l" defTabSz="342900" rtl="0" eaLnBrk="1" latinLnBrk="0" hangingPunct="1">
              <a:lnSpc>
                <a:spcPct val="100000"/>
              </a:lnSpc>
              <a:spcBef>
                <a:spcPts val="1600"/>
              </a:spcBef>
              <a:spcAft>
                <a:spcPts val="0"/>
              </a:spcAft>
              <a:buClr>
                <a:schemeClr val="accent1">
                  <a:lumMod val="75000"/>
                </a:schemeClr>
              </a:buClr>
              <a:buSzPct val="145000"/>
              <a:buFont typeface="Arial"/>
              <a:buNone/>
              <a:defRPr sz="1200" kern="1200" cap="none">
                <a:solidFill>
                  <a:schemeClr val="tx1"/>
                </a:solidFill>
                <a:effectLst/>
                <a:latin typeface="+mn-lt"/>
                <a:ea typeface="+mn-ea"/>
                <a:cs typeface="+mn-cs"/>
              </a:defRPr>
            </a:lvl4pPr>
            <a:lvl5pPr marL="1500188" lvl="4" indent="-128588" algn="l" defTabSz="342900" rtl="0" eaLnBrk="1" latinLnBrk="0" hangingPunct="1">
              <a:lnSpc>
                <a:spcPct val="100000"/>
              </a:lnSpc>
              <a:spcBef>
                <a:spcPts val="1600"/>
              </a:spcBef>
              <a:spcAft>
                <a:spcPts val="0"/>
              </a:spcAft>
              <a:buClr>
                <a:schemeClr val="accent1">
                  <a:lumMod val="75000"/>
                </a:schemeClr>
              </a:buClr>
              <a:buSzPct val="145000"/>
              <a:buFont typeface="Arial"/>
              <a:buNone/>
              <a:defRPr sz="1050" kern="1200" cap="none">
                <a:solidFill>
                  <a:schemeClr val="tx1"/>
                </a:solidFill>
                <a:effectLst/>
                <a:latin typeface="+mn-lt"/>
                <a:ea typeface="+mn-ea"/>
                <a:cs typeface="+mn-cs"/>
              </a:defRPr>
            </a:lvl5pPr>
            <a:lvl6pPr marL="1885950" lvl="5" indent="-171450" algn="l" defTabSz="342900" rtl="0" eaLnBrk="1" latinLnBrk="0" hangingPunct="1">
              <a:lnSpc>
                <a:spcPct val="100000"/>
              </a:lnSpc>
              <a:spcBef>
                <a:spcPts val="1600"/>
              </a:spcBef>
              <a:spcAft>
                <a:spcPts val="0"/>
              </a:spcAft>
              <a:buClr>
                <a:schemeClr val="accent1">
                  <a:lumMod val="75000"/>
                </a:schemeClr>
              </a:buClr>
              <a:buSzPct val="145000"/>
              <a:buFont typeface="Arial"/>
              <a:buNone/>
              <a:defRPr sz="1050" kern="1200" cap="none">
                <a:solidFill>
                  <a:schemeClr val="tx1"/>
                </a:solidFill>
                <a:effectLst/>
                <a:latin typeface="+mn-lt"/>
                <a:ea typeface="+mn-ea"/>
                <a:cs typeface="+mn-cs"/>
              </a:defRPr>
            </a:lvl6pPr>
            <a:lvl7pPr marL="2228850" lvl="6" indent="-171450" algn="l" defTabSz="342900" rtl="0" eaLnBrk="1" latinLnBrk="0" hangingPunct="1">
              <a:lnSpc>
                <a:spcPct val="100000"/>
              </a:lnSpc>
              <a:spcBef>
                <a:spcPts val="1600"/>
              </a:spcBef>
              <a:spcAft>
                <a:spcPts val="0"/>
              </a:spcAft>
              <a:buClr>
                <a:schemeClr val="accent1">
                  <a:lumMod val="75000"/>
                </a:schemeClr>
              </a:buClr>
              <a:buSzPct val="145000"/>
              <a:buFont typeface="Arial"/>
              <a:buNone/>
              <a:defRPr sz="1050" kern="1200" cap="none">
                <a:solidFill>
                  <a:schemeClr val="tx1"/>
                </a:solidFill>
                <a:effectLst/>
                <a:latin typeface="+mn-lt"/>
                <a:ea typeface="+mn-ea"/>
                <a:cs typeface="+mn-cs"/>
              </a:defRPr>
            </a:lvl7pPr>
            <a:lvl8pPr marL="2571750" lvl="7" indent="-171450" algn="l" defTabSz="342900" rtl="0" eaLnBrk="1" latinLnBrk="0" hangingPunct="1">
              <a:lnSpc>
                <a:spcPct val="100000"/>
              </a:lnSpc>
              <a:spcBef>
                <a:spcPts val="1600"/>
              </a:spcBef>
              <a:spcAft>
                <a:spcPts val="0"/>
              </a:spcAft>
              <a:buClr>
                <a:schemeClr val="accent1">
                  <a:lumMod val="75000"/>
                </a:schemeClr>
              </a:buClr>
              <a:buSzPct val="145000"/>
              <a:buFont typeface="Arial"/>
              <a:buNone/>
              <a:defRPr sz="1050" kern="1200" cap="none">
                <a:solidFill>
                  <a:schemeClr val="tx1"/>
                </a:solidFill>
                <a:effectLst/>
                <a:latin typeface="+mn-lt"/>
                <a:ea typeface="+mn-ea"/>
                <a:cs typeface="+mn-cs"/>
              </a:defRPr>
            </a:lvl8pPr>
            <a:lvl9pPr marL="2914650" lvl="8" indent="-171450" algn="l" defTabSz="342900" rtl="0" eaLnBrk="1" latinLnBrk="0" hangingPunct="1">
              <a:lnSpc>
                <a:spcPct val="100000"/>
              </a:lnSpc>
              <a:spcBef>
                <a:spcPts val="1600"/>
              </a:spcBef>
              <a:spcAft>
                <a:spcPts val="1600"/>
              </a:spcAft>
              <a:buClr>
                <a:schemeClr val="accent1">
                  <a:lumMod val="75000"/>
                </a:schemeClr>
              </a:buClr>
              <a:buSzPct val="145000"/>
              <a:buFont typeface="Arial"/>
              <a:buNone/>
              <a:defRPr sz="1050" kern="1200" cap="none">
                <a:solidFill>
                  <a:schemeClr val="tx1"/>
                </a:solidFill>
                <a:effectLst/>
                <a:latin typeface="+mn-lt"/>
                <a:ea typeface="+mn-ea"/>
                <a:cs typeface="+mn-cs"/>
              </a:defRPr>
            </a:lvl9pPr>
          </a:lstStyle>
          <a:p>
            <a:pPr algn="ctr"/>
            <a:r>
              <a:rPr lang="fr-FR" sz="1600" dirty="0">
                <a:solidFill>
                  <a:schemeClr val="bg2">
                    <a:lumMod val="25000"/>
                  </a:schemeClr>
                </a:solidFill>
              </a:rPr>
              <a:t>Les pertes éventuelles liées aux changements de taux de change lors de la réalisation de transactions commerciales.</a:t>
            </a:r>
          </a:p>
        </p:txBody>
      </p:sp>
      <p:sp>
        <p:nvSpPr>
          <p:cNvPr id="12" name="Subtitle 7">
            <a:extLst>
              <a:ext uri="{FF2B5EF4-FFF2-40B4-BE49-F238E27FC236}">
                <a16:creationId xmlns="" xmlns:a16="http://schemas.microsoft.com/office/drawing/2014/main" id="{A3DE3E67-6AF2-45E1-9369-E8678BCF4426}"/>
              </a:ext>
            </a:extLst>
          </p:cNvPr>
          <p:cNvSpPr txBox="1">
            <a:spLocks/>
          </p:cNvSpPr>
          <p:nvPr/>
        </p:nvSpPr>
        <p:spPr>
          <a:xfrm>
            <a:off x="1054275" y="2799375"/>
            <a:ext cx="2112000" cy="2111024"/>
          </a:xfrm>
          <a:prstGeom prst="rect">
            <a:avLst/>
          </a:prstGeom>
          <a:ln>
            <a:solidFill>
              <a:schemeClr val="accent1">
                <a:lumMod val="50000"/>
              </a:schemeClr>
            </a:solidFill>
          </a:ln>
          <a:effectLst>
            <a:outerShdw blurRad="50800" dist="38100" dir="2700000" algn="tl" rotWithShape="0">
              <a:prstClr val="black">
                <a:alpha val="40000"/>
              </a:prstClr>
            </a:outerShdw>
          </a:effectLst>
        </p:spPr>
        <p:txBody>
          <a:bodyPr spcFirstLastPara="1" vert="horz" wrap="square" lIns="91425" tIns="91425" rIns="91425" bIns="91425" rtlCol="0" anchor="t" anchorCtr="0">
            <a:noAutofit/>
          </a:bodyPr>
          <a:lstStyle>
            <a:lvl1pPr marL="214313" lvl="0" indent="-214313" algn="l" defTabSz="342900" rtl="0" eaLnBrk="1" latinLnBrk="0" hangingPunct="1">
              <a:lnSpc>
                <a:spcPct val="100000"/>
              </a:lnSpc>
              <a:spcBef>
                <a:spcPts val="0"/>
              </a:spcBef>
              <a:spcAft>
                <a:spcPts val="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557213" lvl="1" indent="-214313" algn="l" defTabSz="342900" rtl="0" eaLnBrk="1" latinLnBrk="0" hangingPunct="1">
              <a:lnSpc>
                <a:spcPct val="100000"/>
              </a:lnSpc>
              <a:spcBef>
                <a:spcPts val="1600"/>
              </a:spcBef>
              <a:spcAft>
                <a:spcPts val="0"/>
              </a:spcAft>
              <a:buClr>
                <a:schemeClr val="accent1">
                  <a:lumMod val="75000"/>
                </a:schemeClr>
              </a:buClr>
              <a:buSzPct val="145000"/>
              <a:buFont typeface="Arial"/>
              <a:buNone/>
              <a:defRPr sz="1500" kern="1200" cap="none">
                <a:solidFill>
                  <a:schemeClr val="tx1"/>
                </a:solidFill>
                <a:effectLst/>
                <a:latin typeface="+mn-lt"/>
                <a:ea typeface="+mn-ea"/>
                <a:cs typeface="+mn-cs"/>
              </a:defRPr>
            </a:lvl2pPr>
            <a:lvl3pPr marL="900113" lvl="2" indent="-214313" algn="l" defTabSz="342900" rtl="0" eaLnBrk="1" latinLnBrk="0" hangingPunct="1">
              <a:lnSpc>
                <a:spcPct val="100000"/>
              </a:lnSpc>
              <a:spcBef>
                <a:spcPts val="1600"/>
              </a:spcBef>
              <a:spcAft>
                <a:spcPts val="0"/>
              </a:spcAft>
              <a:buClr>
                <a:schemeClr val="accent1">
                  <a:lumMod val="75000"/>
                </a:schemeClr>
              </a:buClr>
              <a:buSzPct val="145000"/>
              <a:buFont typeface="Arial"/>
              <a:buNone/>
              <a:defRPr sz="1350" kern="1200" cap="none">
                <a:solidFill>
                  <a:schemeClr val="tx1"/>
                </a:solidFill>
                <a:effectLst/>
                <a:latin typeface="+mn-lt"/>
                <a:ea typeface="+mn-ea"/>
                <a:cs typeface="+mn-cs"/>
              </a:defRPr>
            </a:lvl3pPr>
            <a:lvl4pPr marL="1157288" lvl="3" indent="-128588" algn="l" defTabSz="342900" rtl="0" eaLnBrk="1" latinLnBrk="0" hangingPunct="1">
              <a:lnSpc>
                <a:spcPct val="100000"/>
              </a:lnSpc>
              <a:spcBef>
                <a:spcPts val="1600"/>
              </a:spcBef>
              <a:spcAft>
                <a:spcPts val="0"/>
              </a:spcAft>
              <a:buClr>
                <a:schemeClr val="accent1">
                  <a:lumMod val="75000"/>
                </a:schemeClr>
              </a:buClr>
              <a:buSzPct val="145000"/>
              <a:buFont typeface="Arial"/>
              <a:buNone/>
              <a:defRPr sz="1200" kern="1200" cap="none">
                <a:solidFill>
                  <a:schemeClr val="tx1"/>
                </a:solidFill>
                <a:effectLst/>
                <a:latin typeface="+mn-lt"/>
                <a:ea typeface="+mn-ea"/>
                <a:cs typeface="+mn-cs"/>
              </a:defRPr>
            </a:lvl4pPr>
            <a:lvl5pPr marL="1500188" lvl="4" indent="-128588" algn="l" defTabSz="342900" rtl="0" eaLnBrk="1" latinLnBrk="0" hangingPunct="1">
              <a:lnSpc>
                <a:spcPct val="100000"/>
              </a:lnSpc>
              <a:spcBef>
                <a:spcPts val="1600"/>
              </a:spcBef>
              <a:spcAft>
                <a:spcPts val="0"/>
              </a:spcAft>
              <a:buClr>
                <a:schemeClr val="accent1">
                  <a:lumMod val="75000"/>
                </a:schemeClr>
              </a:buClr>
              <a:buSzPct val="145000"/>
              <a:buFont typeface="Arial"/>
              <a:buNone/>
              <a:defRPr sz="1050" kern="1200" cap="none">
                <a:solidFill>
                  <a:schemeClr val="tx1"/>
                </a:solidFill>
                <a:effectLst/>
                <a:latin typeface="+mn-lt"/>
                <a:ea typeface="+mn-ea"/>
                <a:cs typeface="+mn-cs"/>
              </a:defRPr>
            </a:lvl5pPr>
            <a:lvl6pPr marL="1885950" lvl="5" indent="-171450" algn="l" defTabSz="342900" rtl="0" eaLnBrk="1" latinLnBrk="0" hangingPunct="1">
              <a:lnSpc>
                <a:spcPct val="100000"/>
              </a:lnSpc>
              <a:spcBef>
                <a:spcPts val="1600"/>
              </a:spcBef>
              <a:spcAft>
                <a:spcPts val="0"/>
              </a:spcAft>
              <a:buClr>
                <a:schemeClr val="accent1">
                  <a:lumMod val="75000"/>
                </a:schemeClr>
              </a:buClr>
              <a:buSzPct val="145000"/>
              <a:buFont typeface="Arial"/>
              <a:buNone/>
              <a:defRPr sz="1050" kern="1200" cap="none">
                <a:solidFill>
                  <a:schemeClr val="tx1"/>
                </a:solidFill>
                <a:effectLst/>
                <a:latin typeface="+mn-lt"/>
                <a:ea typeface="+mn-ea"/>
                <a:cs typeface="+mn-cs"/>
              </a:defRPr>
            </a:lvl6pPr>
            <a:lvl7pPr marL="2228850" lvl="6" indent="-171450" algn="l" defTabSz="342900" rtl="0" eaLnBrk="1" latinLnBrk="0" hangingPunct="1">
              <a:lnSpc>
                <a:spcPct val="100000"/>
              </a:lnSpc>
              <a:spcBef>
                <a:spcPts val="1600"/>
              </a:spcBef>
              <a:spcAft>
                <a:spcPts val="0"/>
              </a:spcAft>
              <a:buClr>
                <a:schemeClr val="accent1">
                  <a:lumMod val="75000"/>
                </a:schemeClr>
              </a:buClr>
              <a:buSzPct val="145000"/>
              <a:buFont typeface="Arial"/>
              <a:buNone/>
              <a:defRPr sz="1050" kern="1200" cap="none">
                <a:solidFill>
                  <a:schemeClr val="tx1"/>
                </a:solidFill>
                <a:effectLst/>
                <a:latin typeface="+mn-lt"/>
                <a:ea typeface="+mn-ea"/>
                <a:cs typeface="+mn-cs"/>
              </a:defRPr>
            </a:lvl7pPr>
            <a:lvl8pPr marL="2571750" lvl="7" indent="-171450" algn="l" defTabSz="342900" rtl="0" eaLnBrk="1" latinLnBrk="0" hangingPunct="1">
              <a:lnSpc>
                <a:spcPct val="100000"/>
              </a:lnSpc>
              <a:spcBef>
                <a:spcPts val="1600"/>
              </a:spcBef>
              <a:spcAft>
                <a:spcPts val="0"/>
              </a:spcAft>
              <a:buClr>
                <a:schemeClr val="accent1">
                  <a:lumMod val="75000"/>
                </a:schemeClr>
              </a:buClr>
              <a:buSzPct val="145000"/>
              <a:buFont typeface="Arial"/>
              <a:buNone/>
              <a:defRPr sz="1050" kern="1200" cap="none">
                <a:solidFill>
                  <a:schemeClr val="tx1"/>
                </a:solidFill>
                <a:effectLst/>
                <a:latin typeface="+mn-lt"/>
                <a:ea typeface="+mn-ea"/>
                <a:cs typeface="+mn-cs"/>
              </a:defRPr>
            </a:lvl8pPr>
            <a:lvl9pPr marL="2914650" lvl="8" indent="-171450" algn="l" defTabSz="342900" rtl="0" eaLnBrk="1" latinLnBrk="0" hangingPunct="1">
              <a:lnSpc>
                <a:spcPct val="100000"/>
              </a:lnSpc>
              <a:spcBef>
                <a:spcPts val="1600"/>
              </a:spcBef>
              <a:spcAft>
                <a:spcPts val="1600"/>
              </a:spcAft>
              <a:buClr>
                <a:schemeClr val="accent1">
                  <a:lumMod val="75000"/>
                </a:schemeClr>
              </a:buClr>
              <a:buSzPct val="145000"/>
              <a:buFont typeface="Arial"/>
              <a:buNone/>
              <a:defRPr sz="1050" kern="1200" cap="none">
                <a:solidFill>
                  <a:schemeClr val="tx1"/>
                </a:solidFill>
                <a:effectLst/>
                <a:latin typeface="+mn-lt"/>
                <a:ea typeface="+mn-ea"/>
                <a:cs typeface="+mn-cs"/>
              </a:defRPr>
            </a:lvl9pPr>
          </a:lstStyle>
          <a:p>
            <a:pPr algn="ctr"/>
            <a:r>
              <a:rPr lang="fr-FR" sz="1600" dirty="0">
                <a:solidFill>
                  <a:schemeClr val="bg2">
                    <a:lumMod val="25000"/>
                  </a:schemeClr>
                </a:solidFill>
              </a:rPr>
              <a:t>L'incertitude associées à la fluctuation des valeurs d'actifs financiers dans un portefeuille d'investissement</a:t>
            </a:r>
          </a:p>
        </p:txBody>
      </p:sp>
    </p:spTree>
    <p:extLst>
      <p:ext uri="{BB962C8B-B14F-4D97-AF65-F5344CB8AC3E}">
        <p14:creationId xmlns:p14="http://schemas.microsoft.com/office/powerpoint/2010/main" val="209701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29A10326-67CF-4A08-A0AE-BCA15558D523}"/>
              </a:ext>
            </a:extLst>
          </p:cNvPr>
          <p:cNvSpPr>
            <a:spLocks noGrp="1"/>
          </p:cNvSpPr>
          <p:nvPr>
            <p:ph type="title"/>
          </p:nvPr>
        </p:nvSpPr>
        <p:spPr/>
        <p:txBody>
          <a:bodyPr/>
          <a:lstStyle/>
          <a:p>
            <a:r>
              <a:rPr lang="fr-FR" dirty="0"/>
              <a:t>Gestion du Risque de Change et Moyens de Couverture</a:t>
            </a:r>
          </a:p>
        </p:txBody>
      </p:sp>
      <p:sp>
        <p:nvSpPr>
          <p:cNvPr id="5" name="Content Placeholder 4">
            <a:extLst>
              <a:ext uri="{FF2B5EF4-FFF2-40B4-BE49-F238E27FC236}">
                <a16:creationId xmlns="" xmlns:a16="http://schemas.microsoft.com/office/drawing/2014/main" id="{EB470DDC-133B-4781-8535-0652F3637D96}"/>
              </a:ext>
            </a:extLst>
          </p:cNvPr>
          <p:cNvSpPr>
            <a:spLocks noGrp="1"/>
          </p:cNvSpPr>
          <p:nvPr>
            <p:ph idx="1"/>
          </p:nvPr>
        </p:nvSpPr>
        <p:spPr/>
        <p:txBody>
          <a:bodyPr/>
          <a:lstStyle/>
          <a:p>
            <a:pPr>
              <a:buClr>
                <a:schemeClr val="tx1">
                  <a:lumMod val="95000"/>
                  <a:lumOff val="5000"/>
                </a:schemeClr>
              </a:buClr>
              <a:buSzPct val="90000"/>
              <a:buFont typeface="Wingdings" panose="05000000000000000000" pitchFamily="2" charset="2"/>
              <a:buChar char="Ø"/>
            </a:pPr>
            <a:r>
              <a:rPr lang="fr-FR" dirty="0"/>
              <a:t>Pour atténuer les effets du risque de change, les entreprises utilisent des stratégies telles que les contrats à terme, les contrats à terme sur options, les options de change et les contrats de change à terme. La couverture naturelle consiste également à aligner les flux de trésorerie dans la même devise.</a:t>
            </a:r>
          </a:p>
        </p:txBody>
      </p:sp>
    </p:spTree>
    <p:extLst>
      <p:ext uri="{BB962C8B-B14F-4D97-AF65-F5344CB8AC3E}">
        <p14:creationId xmlns:p14="http://schemas.microsoft.com/office/powerpoint/2010/main" val="1664406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7" name="Google Shape;197;p35"/>
          <p:cNvSpPr txBox="1">
            <a:spLocks noGrp="1"/>
          </p:cNvSpPr>
          <p:nvPr>
            <p:ph type="subTitle" idx="1"/>
          </p:nvPr>
        </p:nvSpPr>
        <p:spPr>
          <a:xfrm>
            <a:off x="1116000" y="1634820"/>
            <a:ext cx="8028000" cy="6136888"/>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Clr>
                <a:schemeClr val="tx1">
                  <a:lumMod val="95000"/>
                  <a:lumOff val="5000"/>
                </a:schemeClr>
              </a:buClr>
            </a:pPr>
            <a:r>
              <a:rPr lang="fr-FR" sz="1600" dirty="0">
                <a:solidFill>
                  <a:schemeClr val="tx1"/>
                </a:solidFill>
                <a:latin typeface="Times New Roman" panose="02020603050405020304" pitchFamily="18" charset="0"/>
                <a:ea typeface="+mn-ea"/>
                <a:cs typeface="Times New Roman" panose="02020603050405020304" pitchFamily="18" charset="0"/>
              </a:rPr>
              <a:t>Au cours des dernières décennies, l'économie mondiale a connu une croissance rapide qui a été en partie alimentée par la progression encore plus rapide du commerce international.</a:t>
            </a:r>
          </a:p>
          <a:p>
            <a:pPr marL="0" lvl="0" indent="0" algn="l" rtl="0">
              <a:lnSpc>
                <a:spcPct val="100000"/>
              </a:lnSpc>
              <a:spcBef>
                <a:spcPts val="0"/>
              </a:spcBef>
              <a:spcAft>
                <a:spcPts val="1600"/>
              </a:spcAft>
              <a:buClr>
                <a:schemeClr val="tx1">
                  <a:lumMod val="95000"/>
                  <a:lumOff val="5000"/>
                </a:schemeClr>
              </a:buClr>
            </a:pPr>
            <a:r>
              <a:rPr lang="fr-FR" sz="1600" dirty="0">
                <a:solidFill>
                  <a:schemeClr val="tx1"/>
                </a:solidFill>
                <a:latin typeface="Times New Roman" panose="02020603050405020304" pitchFamily="18" charset="0"/>
                <a:ea typeface="+mn-ea"/>
                <a:cs typeface="Times New Roman" panose="02020603050405020304" pitchFamily="18" charset="0"/>
              </a:rPr>
              <a:t>Le </a:t>
            </a:r>
            <a:r>
              <a:rPr lang="fr-FR" sz="1600" b="1" dirty="0">
                <a:solidFill>
                  <a:schemeClr val="tx1"/>
                </a:solidFill>
                <a:latin typeface="Times New Roman" panose="02020603050405020304" pitchFamily="18" charset="0"/>
                <a:ea typeface="+mn-ea"/>
                <a:cs typeface="Times New Roman" panose="02020603050405020304" pitchFamily="18" charset="0"/>
              </a:rPr>
              <a:t>commerce international </a:t>
            </a:r>
            <a:r>
              <a:rPr lang="fr-FR" sz="1600" dirty="0">
                <a:solidFill>
                  <a:schemeClr val="tx1"/>
                </a:solidFill>
                <a:latin typeface="Times New Roman" panose="02020603050405020304" pitchFamily="18" charset="0"/>
                <a:ea typeface="+mn-ea"/>
                <a:cs typeface="Times New Roman" panose="02020603050405020304" pitchFamily="18" charset="0"/>
              </a:rPr>
              <a:t>pose a priori un problème de financement, puisque les différents pays du monde utilisent des monnaies différentes où ils se trouvent devant l’obligation à  faire recours à la conversion de monnaies </a:t>
            </a:r>
          </a:p>
          <a:p>
            <a:pPr marL="0" lvl="0" indent="0" algn="l" rtl="0">
              <a:lnSpc>
                <a:spcPct val="100000"/>
              </a:lnSpc>
              <a:spcBef>
                <a:spcPts val="0"/>
              </a:spcBef>
              <a:spcAft>
                <a:spcPts val="1600"/>
              </a:spcAft>
              <a:buClr>
                <a:schemeClr val="tx1">
                  <a:lumMod val="95000"/>
                  <a:lumOff val="5000"/>
                </a:schemeClr>
              </a:buClr>
            </a:pPr>
            <a:r>
              <a:rPr lang="fr-FR" sz="1600" dirty="0">
                <a:solidFill>
                  <a:schemeClr val="tx1"/>
                </a:solidFill>
                <a:latin typeface="Times New Roman" panose="02020603050405020304" pitchFamily="18" charset="0"/>
                <a:ea typeface="+mn-ea"/>
                <a:cs typeface="Times New Roman" panose="02020603050405020304" pitchFamily="18" charset="0"/>
              </a:rPr>
              <a:t>Et de ce fait un problème important crée à savoir  </a:t>
            </a:r>
            <a:r>
              <a:rPr lang="fr-FR" sz="1600" b="1" dirty="0">
                <a:solidFill>
                  <a:schemeClr val="tx1"/>
                </a:solidFill>
                <a:latin typeface="Times New Roman" panose="02020603050405020304" pitchFamily="18" charset="0"/>
                <a:ea typeface="+mn-ea"/>
                <a:cs typeface="Times New Roman" panose="02020603050405020304" pitchFamily="18" charset="0"/>
              </a:rPr>
              <a:t>les risques de change</a:t>
            </a:r>
          </a:p>
          <a:p>
            <a:pPr marL="0" lvl="0" indent="0" algn="l" rtl="0">
              <a:lnSpc>
                <a:spcPct val="100000"/>
              </a:lnSpc>
              <a:spcBef>
                <a:spcPts val="0"/>
              </a:spcBef>
              <a:spcAft>
                <a:spcPts val="1600"/>
              </a:spcAft>
              <a:buClr>
                <a:schemeClr val="tx1">
                  <a:lumMod val="95000"/>
                  <a:lumOff val="5000"/>
                </a:schemeClr>
              </a:buClr>
            </a:pPr>
            <a:r>
              <a:rPr lang="fr-FR" sz="1600" dirty="0">
                <a:solidFill>
                  <a:schemeClr val="tx1"/>
                </a:solidFill>
                <a:latin typeface="Times New Roman" panose="02020603050405020304" pitchFamily="18" charset="0"/>
                <a:ea typeface="+mn-ea"/>
                <a:cs typeface="Times New Roman" panose="02020603050405020304" pitchFamily="18" charset="0"/>
              </a:rPr>
              <a:t>Cependant, notre recherche a pour objectif, d'analyser les méthodes de gestion du risque de change : explorer les différentes stratégies et outils utilisés pour gérer le risque de change</a:t>
            </a:r>
          </a:p>
          <a:p>
            <a:pPr marL="285750" lvl="0" indent="-285750" algn="l" rtl="0">
              <a:lnSpc>
                <a:spcPct val="100000"/>
              </a:lnSpc>
              <a:spcBef>
                <a:spcPts val="0"/>
              </a:spcBef>
              <a:spcAft>
                <a:spcPts val="1600"/>
              </a:spcAft>
              <a:buClr>
                <a:schemeClr val="tx1">
                  <a:lumMod val="95000"/>
                  <a:lumOff val="5000"/>
                </a:schemeClr>
              </a:buClr>
              <a:buFont typeface="Wingdings" panose="05000000000000000000" pitchFamily="2" charset="2"/>
              <a:buChar char="Ø"/>
            </a:pPr>
            <a:endParaRPr lang="fr-FR" sz="1400" dirty="0">
              <a:solidFill>
                <a:schemeClr val="tx1">
                  <a:lumMod val="95000"/>
                  <a:lumOff val="5000"/>
                </a:schemeClr>
              </a:solidFill>
              <a:latin typeface="+mn-lt"/>
              <a:ea typeface="Calibri" panose="020F0502020204030204" pitchFamily="34" charset="0"/>
              <a:cs typeface="Arial" panose="020B0604020202020204" pitchFamily="34" charset="0"/>
              <a:sym typeface="Didact Gothic"/>
            </a:endParaRPr>
          </a:p>
        </p:txBody>
      </p:sp>
      <p:sp>
        <p:nvSpPr>
          <p:cNvPr id="4" name="Google Shape;194;p35">
            <a:extLst>
              <a:ext uri="{FF2B5EF4-FFF2-40B4-BE49-F238E27FC236}">
                <a16:creationId xmlns="" xmlns:a16="http://schemas.microsoft.com/office/drawing/2014/main" id="{1C6AD8FE-67B1-4293-8450-5CC2EC705092}"/>
              </a:ext>
            </a:extLst>
          </p:cNvPr>
          <p:cNvSpPr txBox="1">
            <a:spLocks/>
          </p:cNvSpPr>
          <p:nvPr/>
        </p:nvSpPr>
        <p:spPr>
          <a:xfrm>
            <a:off x="440400" y="637800"/>
            <a:ext cx="4753200" cy="6636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5000"/>
              </a:lnSpc>
              <a:spcBef>
                <a:spcPts val="0"/>
              </a:spcBef>
              <a:spcAft>
                <a:spcPts val="0"/>
              </a:spcAft>
              <a:buClr>
                <a:srgbClr val="6DC065"/>
              </a:buClr>
              <a:buSzPts val="3600"/>
              <a:buNone/>
              <a:defRPr sz="3600" kern="1200" spc="-38" baseline="0">
                <a:solidFill>
                  <a:srgbClr val="6DC065"/>
                </a:solidFill>
                <a:latin typeface="+mj-lt"/>
                <a:ea typeface="+mj-ea"/>
                <a:cs typeface="+mj-cs"/>
              </a:defRPr>
            </a:lvl1pPr>
            <a:lvl2pPr lvl="1" rtl="0">
              <a:spcBef>
                <a:spcPts val="0"/>
              </a:spcBef>
              <a:spcAft>
                <a:spcPts val="0"/>
              </a:spcAft>
              <a:buClr>
                <a:srgbClr val="6DC065"/>
              </a:buClr>
              <a:buSzPts val="2800"/>
              <a:buFont typeface="Farro"/>
              <a:buNone/>
              <a:defRPr>
                <a:solidFill>
                  <a:srgbClr val="6DC065"/>
                </a:solidFill>
                <a:latin typeface="Farro"/>
                <a:ea typeface="Farro"/>
                <a:cs typeface="Farro"/>
                <a:sym typeface="Farro"/>
              </a:defRPr>
            </a:lvl2pPr>
            <a:lvl3pPr lvl="2" rtl="0">
              <a:spcBef>
                <a:spcPts val="0"/>
              </a:spcBef>
              <a:spcAft>
                <a:spcPts val="0"/>
              </a:spcAft>
              <a:buClr>
                <a:srgbClr val="6DC065"/>
              </a:buClr>
              <a:buSzPts val="2800"/>
              <a:buFont typeface="Farro"/>
              <a:buNone/>
              <a:defRPr>
                <a:solidFill>
                  <a:srgbClr val="6DC065"/>
                </a:solidFill>
                <a:latin typeface="Farro"/>
                <a:ea typeface="Farro"/>
                <a:cs typeface="Farro"/>
                <a:sym typeface="Farro"/>
              </a:defRPr>
            </a:lvl3pPr>
            <a:lvl4pPr lvl="3" rtl="0">
              <a:spcBef>
                <a:spcPts val="0"/>
              </a:spcBef>
              <a:spcAft>
                <a:spcPts val="0"/>
              </a:spcAft>
              <a:buClr>
                <a:srgbClr val="6DC065"/>
              </a:buClr>
              <a:buSzPts val="2800"/>
              <a:buFont typeface="Farro"/>
              <a:buNone/>
              <a:defRPr>
                <a:solidFill>
                  <a:srgbClr val="6DC065"/>
                </a:solidFill>
                <a:latin typeface="Farro"/>
                <a:ea typeface="Farro"/>
                <a:cs typeface="Farro"/>
                <a:sym typeface="Farro"/>
              </a:defRPr>
            </a:lvl4pPr>
            <a:lvl5pPr lvl="4" rtl="0">
              <a:spcBef>
                <a:spcPts val="0"/>
              </a:spcBef>
              <a:spcAft>
                <a:spcPts val="0"/>
              </a:spcAft>
              <a:buClr>
                <a:srgbClr val="6DC065"/>
              </a:buClr>
              <a:buSzPts val="2800"/>
              <a:buFont typeface="Farro"/>
              <a:buNone/>
              <a:defRPr>
                <a:solidFill>
                  <a:srgbClr val="6DC065"/>
                </a:solidFill>
                <a:latin typeface="Farro"/>
                <a:ea typeface="Farro"/>
                <a:cs typeface="Farro"/>
                <a:sym typeface="Farro"/>
              </a:defRPr>
            </a:lvl5pPr>
            <a:lvl6pPr lvl="5" rtl="0">
              <a:spcBef>
                <a:spcPts val="0"/>
              </a:spcBef>
              <a:spcAft>
                <a:spcPts val="0"/>
              </a:spcAft>
              <a:buClr>
                <a:srgbClr val="6DC065"/>
              </a:buClr>
              <a:buSzPts val="2800"/>
              <a:buFont typeface="Farro"/>
              <a:buNone/>
              <a:defRPr>
                <a:solidFill>
                  <a:srgbClr val="6DC065"/>
                </a:solidFill>
                <a:latin typeface="Farro"/>
                <a:ea typeface="Farro"/>
                <a:cs typeface="Farro"/>
                <a:sym typeface="Farro"/>
              </a:defRPr>
            </a:lvl6pPr>
            <a:lvl7pPr lvl="6" rtl="0">
              <a:spcBef>
                <a:spcPts val="0"/>
              </a:spcBef>
              <a:spcAft>
                <a:spcPts val="0"/>
              </a:spcAft>
              <a:buClr>
                <a:srgbClr val="6DC065"/>
              </a:buClr>
              <a:buSzPts val="2800"/>
              <a:buFont typeface="Farro"/>
              <a:buNone/>
              <a:defRPr>
                <a:solidFill>
                  <a:srgbClr val="6DC065"/>
                </a:solidFill>
                <a:latin typeface="Farro"/>
                <a:ea typeface="Farro"/>
                <a:cs typeface="Farro"/>
                <a:sym typeface="Farro"/>
              </a:defRPr>
            </a:lvl7pPr>
            <a:lvl8pPr lvl="7" rtl="0">
              <a:spcBef>
                <a:spcPts val="0"/>
              </a:spcBef>
              <a:spcAft>
                <a:spcPts val="0"/>
              </a:spcAft>
              <a:buClr>
                <a:srgbClr val="6DC065"/>
              </a:buClr>
              <a:buSzPts val="2800"/>
              <a:buFont typeface="Farro"/>
              <a:buNone/>
              <a:defRPr>
                <a:solidFill>
                  <a:srgbClr val="6DC065"/>
                </a:solidFill>
                <a:latin typeface="Farro"/>
                <a:ea typeface="Farro"/>
                <a:cs typeface="Farro"/>
                <a:sym typeface="Farro"/>
              </a:defRPr>
            </a:lvl8pPr>
            <a:lvl9pPr lvl="8" rtl="0">
              <a:spcBef>
                <a:spcPts val="0"/>
              </a:spcBef>
              <a:spcAft>
                <a:spcPts val="0"/>
              </a:spcAft>
              <a:buClr>
                <a:srgbClr val="6DC065"/>
              </a:buClr>
              <a:buSzPts val="2800"/>
              <a:buFont typeface="Farro"/>
              <a:buNone/>
              <a:defRPr>
                <a:solidFill>
                  <a:srgbClr val="6DC065"/>
                </a:solidFill>
                <a:latin typeface="Farro"/>
                <a:ea typeface="Farro"/>
                <a:cs typeface="Farro"/>
                <a:sym typeface="Farro"/>
              </a:defRPr>
            </a:lvl9pPr>
          </a:lstStyle>
          <a:p>
            <a:pPr algn="ctr">
              <a:buFontTx/>
            </a:pPr>
            <a:r>
              <a:rPr lang="en" sz="3600" b="1" dirty="0">
                <a:solidFill>
                  <a:schemeClr val="tx2">
                    <a:lumMod val="50000"/>
                  </a:schemeClr>
                </a:solidFill>
                <a:latin typeface="+mn-lt"/>
              </a:rPr>
              <a:t>Introduction</a:t>
            </a:r>
            <a:endParaRPr lang="fr-FR" b="1" dirty="0">
              <a:solidFill>
                <a:schemeClr val="tx2">
                  <a:lumMod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5"/>
          <p:cNvSpPr txBox="1">
            <a:spLocks noGrp="1"/>
          </p:cNvSpPr>
          <p:nvPr>
            <p:ph type="title"/>
          </p:nvPr>
        </p:nvSpPr>
        <p:spPr>
          <a:xfrm>
            <a:off x="2603579" y="473528"/>
            <a:ext cx="4753200" cy="663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600" b="1" dirty="0">
                <a:solidFill>
                  <a:schemeClr val="accent1">
                    <a:lumMod val="75000"/>
                  </a:schemeClr>
                </a:solidFill>
                <a:latin typeface="Times New Roman" panose="02020603050405020304" pitchFamily="18" charset="0"/>
                <a:cs typeface="Times New Roman" panose="02020603050405020304" pitchFamily="18" charset="0"/>
              </a:rPr>
              <a:t>Problématique</a:t>
            </a:r>
            <a:r>
              <a:rPr lang="en" sz="3600" b="1" dirty="0">
                <a:solidFill>
                  <a:schemeClr val="tx2">
                    <a:lumMod val="50000"/>
                  </a:schemeClr>
                </a:solidFill>
                <a:latin typeface="Times New Roman" panose="02020603050405020304" pitchFamily="18" charset="0"/>
                <a:cs typeface="Times New Roman" panose="02020603050405020304" pitchFamily="18" charset="0"/>
              </a:rPr>
              <a:t> </a:t>
            </a:r>
            <a:endParaRPr sz="3600"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197" name="Google Shape;197;p35"/>
          <p:cNvSpPr txBox="1">
            <a:spLocks noGrp="1"/>
          </p:cNvSpPr>
          <p:nvPr>
            <p:ph type="subTitle" idx="1"/>
          </p:nvPr>
        </p:nvSpPr>
        <p:spPr>
          <a:xfrm>
            <a:off x="966179" y="1931464"/>
            <a:ext cx="8028000" cy="2144426"/>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pPr>
            <a:r>
              <a:rPr lang="fr-FR" sz="1600" dirty="0">
                <a:solidFill>
                  <a:schemeClr val="tx1"/>
                </a:solidFill>
                <a:latin typeface="Times New Roman" panose="02020603050405020304" pitchFamily="18" charset="0"/>
                <a:ea typeface="+mn-ea"/>
                <a:cs typeface="Times New Roman" panose="02020603050405020304" pitchFamily="18" charset="0"/>
                <a:sym typeface="Didact Gothic"/>
              </a:rPr>
              <a:t>Dans ce contexte on pose la question suivante:</a:t>
            </a:r>
          </a:p>
          <a:p>
            <a:pPr marL="0" indent="0">
              <a:lnSpc>
                <a:spcPct val="100000"/>
              </a:lnSpc>
              <a:spcAft>
                <a:spcPts val="1600"/>
              </a:spcAft>
            </a:pPr>
            <a:r>
              <a:rPr lang="fr-FR" sz="1600" b="1" dirty="0">
                <a:solidFill>
                  <a:schemeClr val="tx1"/>
                </a:solidFill>
                <a:latin typeface="Times New Roman" panose="02020603050405020304" pitchFamily="18" charset="0"/>
                <a:ea typeface="+mn-ea"/>
                <a:cs typeface="Times New Roman" panose="02020603050405020304" pitchFamily="18" charset="0"/>
              </a:rPr>
              <a:t>Quel est le degré d’efficient actuel des moyens de couverture contre le risque de change dans le contexte Tunisien ?</a:t>
            </a:r>
          </a:p>
          <a:p>
            <a:pPr marL="285750" indent="-285750" algn="just">
              <a:lnSpc>
                <a:spcPct val="100000"/>
              </a:lnSpc>
              <a:spcAft>
                <a:spcPts val="1000"/>
              </a:spcAft>
              <a:buClr>
                <a:schemeClr val="bg2">
                  <a:lumMod val="10000"/>
                </a:schemeClr>
              </a:buClr>
              <a:buFont typeface="Wingdings" panose="05000000000000000000" pitchFamily="2" charset="2"/>
              <a:buChar char="Ø"/>
            </a:pPr>
            <a:r>
              <a:rPr lang="fr-FR" sz="1600" b="1" dirty="0">
                <a:solidFill>
                  <a:schemeClr val="tx1"/>
                </a:solidFill>
                <a:latin typeface="Times New Roman" panose="02020603050405020304" pitchFamily="18" charset="0"/>
                <a:ea typeface="+mn-ea"/>
                <a:cs typeface="Times New Roman" panose="02020603050405020304" pitchFamily="18" charset="0"/>
              </a:rPr>
              <a:t>Hypothèse 1 </a:t>
            </a:r>
            <a:r>
              <a:rPr lang="fr-FR" sz="1600" dirty="0">
                <a:solidFill>
                  <a:schemeClr val="tx1"/>
                </a:solidFill>
                <a:latin typeface="Times New Roman" panose="02020603050405020304" pitchFamily="18" charset="0"/>
                <a:ea typeface="+mn-ea"/>
                <a:cs typeface="Times New Roman" panose="02020603050405020304" pitchFamily="18" charset="0"/>
              </a:rPr>
              <a:t>: </a:t>
            </a:r>
            <a:r>
              <a:rPr lang="fr-FR" sz="1600" b="1" dirty="0">
                <a:solidFill>
                  <a:schemeClr val="tx1"/>
                </a:solidFill>
                <a:latin typeface="Times New Roman" panose="02020603050405020304" pitchFamily="18" charset="0"/>
                <a:ea typeface="+mn-ea"/>
                <a:cs typeface="Times New Roman" panose="02020603050405020304" pitchFamily="18" charset="0"/>
              </a:rPr>
              <a:t>Le marché de couverture à terme est un instrument efficace en Tunisie </a:t>
            </a:r>
          </a:p>
          <a:p>
            <a:pPr marL="285750" indent="-285750" algn="just">
              <a:lnSpc>
                <a:spcPct val="100000"/>
              </a:lnSpc>
              <a:spcAft>
                <a:spcPts val="1000"/>
              </a:spcAft>
              <a:buClr>
                <a:schemeClr val="bg2">
                  <a:lumMod val="10000"/>
                </a:schemeClr>
              </a:buClr>
              <a:buFont typeface="Wingdings" panose="05000000000000000000" pitchFamily="2" charset="2"/>
              <a:buChar char="Ø"/>
            </a:pPr>
            <a:r>
              <a:rPr lang="fr-FR" sz="1600" b="1" dirty="0">
                <a:solidFill>
                  <a:schemeClr val="tx1"/>
                </a:solidFill>
                <a:latin typeface="Times New Roman" panose="02020603050405020304" pitchFamily="18" charset="0"/>
                <a:ea typeface="+mn-ea"/>
                <a:cs typeface="Times New Roman" panose="02020603050405020304" pitchFamily="18" charset="0"/>
              </a:rPr>
              <a:t>Hypothèse 2 : Les moyens de couverture de risque de change sont insuffisants</a:t>
            </a:r>
          </a:p>
          <a:p>
            <a:pPr marL="0" indent="0">
              <a:lnSpc>
                <a:spcPct val="100000"/>
              </a:lnSpc>
              <a:spcAft>
                <a:spcPts val="1600"/>
              </a:spcAft>
            </a:pPr>
            <a:endParaRPr lang="fr-FR" sz="1400" dirty="0">
              <a:solidFill>
                <a:schemeClr val="tx1">
                  <a:lumMod val="95000"/>
                  <a:lumOff val="5000"/>
                </a:schemeClr>
              </a:solidFill>
              <a:effectLst/>
              <a:latin typeface="+mn-l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226992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7">
                                            <p:txEl>
                                              <p:pRg st="2" end="2"/>
                                            </p:txEl>
                                          </p:spTgt>
                                        </p:tgtEl>
                                        <p:attrNameLst>
                                          <p:attrName>style.visibility</p:attrName>
                                        </p:attrNameLst>
                                      </p:cBhvr>
                                      <p:to>
                                        <p:strVal val="visible"/>
                                      </p:to>
                                    </p:set>
                                    <p:animEffect transition="in" filter="fade">
                                      <p:cBhvr>
                                        <p:cTn id="7" dur="500"/>
                                        <p:tgtEl>
                                          <p:spTgt spid="19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7">
                                            <p:txEl>
                                              <p:pRg st="3" end="3"/>
                                            </p:txEl>
                                          </p:spTgt>
                                        </p:tgtEl>
                                        <p:attrNameLst>
                                          <p:attrName>style.visibility</p:attrName>
                                        </p:attrNameLst>
                                      </p:cBhvr>
                                      <p:to>
                                        <p:strVal val="visible"/>
                                      </p:to>
                                    </p:set>
                                    <p:animEffect transition="in" filter="fade">
                                      <p:cBhvr>
                                        <p:cTn id="12" dur="500"/>
                                        <p:tgtEl>
                                          <p:spTgt spid="19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4" name="ZoneTexte 3">
            <a:extLst>
              <a:ext uri="{FF2B5EF4-FFF2-40B4-BE49-F238E27FC236}">
                <a16:creationId xmlns="" xmlns:a16="http://schemas.microsoft.com/office/drawing/2014/main" id="{074B342F-A676-4B8A-30FA-919AC8AF0E1A}"/>
              </a:ext>
            </a:extLst>
          </p:cNvPr>
          <p:cNvSpPr txBox="1"/>
          <p:nvPr/>
        </p:nvSpPr>
        <p:spPr>
          <a:xfrm flipH="1">
            <a:off x="3309975" y="1814827"/>
            <a:ext cx="2524049" cy="30777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16200000" rotWithShape="0">
              <a:prstClr val="black">
                <a:alpha val="40000"/>
              </a:prstClr>
            </a:outerShdw>
          </a:effectLst>
        </p:spPr>
        <p:txBody>
          <a:bodyPr wrap="square" rtlCol="0">
            <a:spAutoFit/>
          </a:bodyPr>
          <a:lstStyle/>
          <a:p>
            <a:pPr algn="ctr"/>
            <a:r>
              <a:rPr lang="fr-FR" dirty="0">
                <a:latin typeface="Times New Roman" panose="02020603050405020304" pitchFamily="18" charset="0"/>
                <a:cs typeface="Times New Roman" panose="02020603050405020304" pitchFamily="18" charset="0"/>
              </a:rPr>
              <a:t>Les différentes Théories </a:t>
            </a:r>
          </a:p>
        </p:txBody>
      </p:sp>
      <p:sp>
        <p:nvSpPr>
          <p:cNvPr id="220" name="Google Shape;220;p37"/>
          <p:cNvSpPr txBox="1">
            <a:spLocks noGrp="1"/>
          </p:cNvSpPr>
          <p:nvPr>
            <p:ph type="title"/>
          </p:nvPr>
        </p:nvSpPr>
        <p:spPr>
          <a:xfrm>
            <a:off x="2399170" y="467566"/>
            <a:ext cx="4753200" cy="663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FR" sz="2800" b="1" dirty="0">
                <a:solidFill>
                  <a:schemeClr val="accent1">
                    <a:lumMod val="75000"/>
                  </a:schemeClr>
                </a:solidFill>
                <a:latin typeface="Times New Roman" panose="02020603050405020304" pitchFamily="18" charset="0"/>
                <a:cs typeface="Times New Roman" panose="02020603050405020304" pitchFamily="18" charset="0"/>
              </a:rPr>
              <a:t>Le</a:t>
            </a:r>
            <a:r>
              <a:rPr lang="en" sz="2800" b="1" dirty="0">
                <a:solidFill>
                  <a:schemeClr val="accent1">
                    <a:lumMod val="75000"/>
                  </a:schemeClr>
                </a:solidFill>
                <a:latin typeface="Times New Roman" panose="02020603050405020304" pitchFamily="18" charset="0"/>
                <a:cs typeface="Times New Roman" panose="02020603050405020304" pitchFamily="18" charset="0"/>
              </a:rPr>
              <a:t> Commerce Internationnal</a:t>
            </a:r>
            <a:endParaRPr sz="28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7" name="Sous-titre 16"/>
          <p:cNvSpPr>
            <a:spLocks noGrp="1"/>
          </p:cNvSpPr>
          <p:nvPr>
            <p:ph type="subTitle" idx="1"/>
          </p:nvPr>
        </p:nvSpPr>
        <p:spPr>
          <a:xfrm>
            <a:off x="1008282" y="2573100"/>
            <a:ext cx="2275938" cy="1716960"/>
          </a:xfrm>
        </p:spPr>
        <p:txBody>
          <a:bodyPr/>
          <a:lstStyle/>
          <a:p>
            <a:pPr algn="ctr" rtl="1"/>
            <a:r>
              <a:rPr lang="fr-FR" sz="1600" dirty="0" smtClean="0">
                <a:solidFill>
                  <a:schemeClr val="tx1"/>
                </a:solidFill>
                <a:latin typeface="Times New Roman" panose="02020603050405020304" pitchFamily="18" charset="0"/>
                <a:ea typeface="+mn-ea"/>
                <a:cs typeface="Times New Roman" panose="02020603050405020304" pitchFamily="18" charset="0"/>
              </a:rPr>
              <a:t>L'ensemble des flux de marchandises (biens) entre des espaces économiques de nationalités différentes ...</a:t>
            </a:r>
          </a:p>
          <a:p>
            <a:r>
              <a:rPr lang="fr-FR" sz="1400" dirty="0" smtClean="0">
                <a:solidFill>
                  <a:schemeClr val="bg2">
                    <a:lumMod val="10000"/>
                  </a:schemeClr>
                </a:solidFill>
                <a:latin typeface="Arial" panose="020B0604020202020204" pitchFamily="34" charset="0"/>
                <a:cs typeface="Arial" panose="020B0604020202020204" pitchFamily="34" charset="0"/>
              </a:rPr>
              <a:t/>
            </a:r>
            <a:br>
              <a:rPr lang="fr-FR" sz="1400" dirty="0" smtClean="0">
                <a:solidFill>
                  <a:schemeClr val="bg2">
                    <a:lumMod val="10000"/>
                  </a:schemeClr>
                </a:solidFill>
                <a:latin typeface="Arial" panose="020B0604020202020204" pitchFamily="34" charset="0"/>
                <a:cs typeface="Arial" panose="020B0604020202020204" pitchFamily="34" charset="0"/>
              </a:rPr>
            </a:br>
            <a:endParaRPr lang="fr-FR" sz="1400" dirty="0">
              <a:solidFill>
                <a:schemeClr val="bg2">
                  <a:lumMod val="10000"/>
                </a:schemeClr>
              </a:solidFill>
              <a:latin typeface="Arial" panose="020B0604020202020204" pitchFamily="34" charset="0"/>
              <a:cs typeface="Arial" panose="020B0604020202020204" pitchFamily="34" charset="0"/>
            </a:endParaRPr>
          </a:p>
        </p:txBody>
      </p:sp>
      <p:sp>
        <p:nvSpPr>
          <p:cNvPr id="19" name="Sous-titre 18"/>
          <p:cNvSpPr>
            <a:spLocks noGrp="1"/>
          </p:cNvSpPr>
          <p:nvPr>
            <p:ph type="subTitle" idx="2"/>
          </p:nvPr>
        </p:nvSpPr>
        <p:spPr>
          <a:xfrm>
            <a:off x="3575300" y="2571750"/>
            <a:ext cx="2400940" cy="978846"/>
          </a:xfrm>
        </p:spPr>
        <p:txBody>
          <a:bodyPr/>
          <a:lstStyle/>
          <a:p>
            <a:pPr algn="ctr" rtl="1"/>
            <a:r>
              <a:rPr lang="fr-FR" sz="1600" dirty="0">
                <a:latin typeface="Times New Roman" panose="02020603050405020304" pitchFamily="18" charset="0"/>
                <a:cs typeface="Times New Roman" panose="02020603050405020304" pitchFamily="18" charset="0"/>
                <a:sym typeface="Farro"/>
              </a:rPr>
              <a:t>La théorie de l’avantage absolu et la théorie des avantages comparatifs</a:t>
            </a:r>
          </a:p>
        </p:txBody>
      </p:sp>
      <p:sp>
        <p:nvSpPr>
          <p:cNvPr id="21" name="Sous-titre 20"/>
          <p:cNvSpPr>
            <a:spLocks noGrp="1"/>
          </p:cNvSpPr>
          <p:nvPr>
            <p:ph type="subTitle" idx="3"/>
          </p:nvPr>
        </p:nvSpPr>
        <p:spPr>
          <a:xfrm>
            <a:off x="6480681" y="2522829"/>
            <a:ext cx="2165839" cy="1232048"/>
          </a:xfrm>
        </p:spPr>
        <p:txBody>
          <a:bodyPr/>
          <a:lstStyle/>
          <a:p>
            <a:pPr marL="0" indent="0" algn="ctr" rtl="1"/>
            <a:r>
              <a:rPr lang="fr-FR" sz="1600" dirty="0">
                <a:solidFill>
                  <a:schemeClr val="tx1"/>
                </a:solidFill>
                <a:latin typeface="Times New Roman" panose="02020603050405020304" pitchFamily="18" charset="0"/>
                <a:ea typeface="+mn-ea"/>
                <a:cs typeface="Times New Roman" panose="02020603050405020304" pitchFamily="18" charset="0"/>
              </a:rPr>
              <a:t>Le commerce d’import </a:t>
            </a:r>
          </a:p>
          <a:p>
            <a:pPr marL="0" indent="0" algn="ctr" rtl="1"/>
            <a:r>
              <a:rPr lang="fr-FR" sz="1600" dirty="0">
                <a:solidFill>
                  <a:schemeClr val="tx1"/>
                </a:solidFill>
                <a:latin typeface="Times New Roman" panose="02020603050405020304" pitchFamily="18" charset="0"/>
                <a:ea typeface="+mn-ea"/>
                <a:cs typeface="Times New Roman" panose="02020603050405020304" pitchFamily="18" charset="0"/>
              </a:rPr>
              <a:t>Le commerce d’export</a:t>
            </a:r>
          </a:p>
          <a:p>
            <a:pPr marL="0" indent="0" algn="ctr" rtl="1"/>
            <a:r>
              <a:rPr lang="fr-FR" sz="1600" dirty="0">
                <a:solidFill>
                  <a:schemeClr val="tx1"/>
                </a:solidFill>
                <a:latin typeface="Times New Roman" panose="02020603050405020304" pitchFamily="18" charset="0"/>
                <a:ea typeface="+mn-ea"/>
                <a:cs typeface="Times New Roman" panose="02020603050405020304" pitchFamily="18" charset="0"/>
              </a:rPr>
              <a:t>Le commerce d’entreposage</a:t>
            </a:r>
          </a:p>
          <a:p>
            <a:pPr marL="0" indent="0" rtl="1"/>
            <a:endParaRPr lang="fr-FR" sz="1400" dirty="0">
              <a:solidFill>
                <a:schemeClr val="bg2">
                  <a:lumMod val="10000"/>
                </a:schemeClr>
              </a:solidFill>
              <a:latin typeface="Arial" panose="020B0604020202020204" pitchFamily="34" charset="0"/>
              <a:cs typeface="Arial" panose="020B0604020202020204" pitchFamily="34" charset="0"/>
            </a:endParaRPr>
          </a:p>
        </p:txBody>
      </p:sp>
      <p:sp>
        <p:nvSpPr>
          <p:cNvPr id="5" name="ZoneTexte 4">
            <a:extLst>
              <a:ext uri="{FF2B5EF4-FFF2-40B4-BE49-F238E27FC236}">
                <a16:creationId xmlns="" xmlns:a16="http://schemas.microsoft.com/office/drawing/2014/main" id="{B06CE5E6-3BB4-3BDC-74F9-2F088D7F9391}"/>
              </a:ext>
            </a:extLst>
          </p:cNvPr>
          <p:cNvSpPr txBox="1"/>
          <p:nvPr/>
        </p:nvSpPr>
        <p:spPr>
          <a:xfrm>
            <a:off x="6480682" y="1688214"/>
            <a:ext cx="2165839" cy="52322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16200000" rotWithShape="0">
              <a:prstClr val="black">
                <a:alpha val="40000"/>
              </a:prstClr>
            </a:outerShdw>
          </a:effectLst>
        </p:spPr>
        <p:txBody>
          <a:bodyPr wrap="square" rtlCol="0">
            <a:spAutoFit/>
          </a:bodyPr>
          <a:lstStyle/>
          <a:p>
            <a:pPr algn="ctr"/>
            <a:r>
              <a:rPr lang="fr-FR" dirty="0">
                <a:latin typeface="Times New Roman" panose="02020603050405020304" pitchFamily="18" charset="0"/>
                <a:cs typeface="Times New Roman" panose="02020603050405020304" pitchFamily="18" charset="0"/>
              </a:rPr>
              <a:t>Les différents types du commerce international</a:t>
            </a:r>
          </a:p>
        </p:txBody>
      </p:sp>
      <p:sp>
        <p:nvSpPr>
          <p:cNvPr id="14" name="ZoneTexte 13">
            <a:extLst>
              <a:ext uri="{FF2B5EF4-FFF2-40B4-BE49-F238E27FC236}">
                <a16:creationId xmlns="" xmlns:a16="http://schemas.microsoft.com/office/drawing/2014/main" id="{62B827E5-12E7-9BEA-6264-87986BE0C22A}"/>
              </a:ext>
            </a:extLst>
          </p:cNvPr>
          <p:cNvSpPr txBox="1"/>
          <p:nvPr/>
        </p:nvSpPr>
        <p:spPr>
          <a:xfrm>
            <a:off x="1008282" y="1814827"/>
            <a:ext cx="1518354" cy="30777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16200000" rotWithShape="0">
              <a:prstClr val="black">
                <a:alpha val="40000"/>
              </a:prstClr>
            </a:outerShdw>
          </a:effectLst>
        </p:spPr>
        <p:txBody>
          <a:bodyPr wrap="square" rtlCol="0">
            <a:spAutoFit/>
          </a:bodyPr>
          <a:lstStyle/>
          <a:p>
            <a:pPr algn="ctr"/>
            <a:r>
              <a:rPr lang="fr-FR" dirty="0">
                <a:latin typeface="Times New Roman" panose="02020603050405020304" pitchFamily="18" charset="0"/>
                <a:cs typeface="Times New Roman" panose="02020603050405020304" pitchFamily="18" charset="0"/>
              </a:rPr>
              <a:t>Définition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63437" y="1634248"/>
            <a:ext cx="2529193" cy="1815882"/>
          </a:xfrm>
          <a:prstGeom prst="rect">
            <a:avLst/>
          </a:prstGeom>
          <a:noFill/>
        </p:spPr>
        <p:txBody>
          <a:bodyPr wrap="square" rtlCol="0">
            <a:spAutoFit/>
          </a:bodyPr>
          <a:lstStyle/>
          <a:p>
            <a:pPr algn="ctr"/>
            <a:r>
              <a:rPr lang="fr-FR" sz="2800" b="1" dirty="0">
                <a:solidFill>
                  <a:schemeClr val="bg1"/>
                </a:solidFill>
                <a:latin typeface="Times New Roman" panose="02020603050405020304" pitchFamily="18" charset="0"/>
                <a:cs typeface="Times New Roman" panose="02020603050405020304" pitchFamily="18" charset="0"/>
              </a:rPr>
              <a:t>Les grandes évolution du commerce international</a:t>
            </a:r>
            <a:endParaRPr lang="fr-FR" sz="2800" dirty="0">
              <a:solidFill>
                <a:schemeClr val="bg1"/>
              </a:solidFill>
              <a:latin typeface="Times New Roman" panose="02020603050405020304" pitchFamily="18" charset="0"/>
              <a:cs typeface="Times New Roman" panose="02020603050405020304" pitchFamily="18" charset="0"/>
            </a:endParaRPr>
          </a:p>
        </p:txBody>
      </p:sp>
      <p:sp>
        <p:nvSpPr>
          <p:cNvPr id="13" name="Flèche vers le bas 12"/>
          <p:cNvSpPr/>
          <p:nvPr/>
        </p:nvSpPr>
        <p:spPr>
          <a:xfrm>
            <a:off x="2839968" y="4022136"/>
            <a:ext cx="2155112" cy="1164372"/>
          </a:xfrm>
          <a:prstGeom prst="downArrow">
            <a:avLst>
              <a:gd name="adj1" fmla="val 50000"/>
              <a:gd name="adj2" fmla="val 507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À la fin de seconde guerre mondiale</a:t>
            </a:r>
            <a:endParaRPr lang="fr-FR" dirty="0"/>
          </a:p>
        </p:txBody>
      </p:sp>
      <p:sp>
        <p:nvSpPr>
          <p:cNvPr id="14" name="Flèche vers le bas 13"/>
          <p:cNvSpPr/>
          <p:nvPr/>
        </p:nvSpPr>
        <p:spPr>
          <a:xfrm>
            <a:off x="2950382" y="2741222"/>
            <a:ext cx="2044698" cy="12542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Apres la guerre mondiale</a:t>
            </a:r>
          </a:p>
          <a:p>
            <a:pPr algn="ctr"/>
            <a:endParaRPr lang="fr-FR" dirty="0"/>
          </a:p>
        </p:txBody>
      </p:sp>
      <p:sp>
        <p:nvSpPr>
          <p:cNvPr id="15" name="Flèche vers le bas 14"/>
          <p:cNvSpPr/>
          <p:nvPr/>
        </p:nvSpPr>
        <p:spPr>
          <a:xfrm>
            <a:off x="2950382" y="1355415"/>
            <a:ext cx="2044698" cy="1345263"/>
          </a:xfrm>
          <a:prstGeom prst="downArrow">
            <a:avLst>
              <a:gd name="adj1" fmla="val 50000"/>
              <a:gd name="adj2" fmla="val 446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a:p>
            <a:pPr algn="ctr"/>
            <a:r>
              <a:rPr lang="fr-FR" dirty="0" smtClean="0"/>
              <a:t>2000_2007</a:t>
            </a:r>
            <a:endParaRPr lang="fr-FR" dirty="0"/>
          </a:p>
          <a:p>
            <a:pPr algn="ctr"/>
            <a:endParaRPr lang="fr-FR" dirty="0"/>
          </a:p>
        </p:txBody>
      </p:sp>
      <p:sp>
        <p:nvSpPr>
          <p:cNvPr id="16" name="Flèche vers le bas 15"/>
          <p:cNvSpPr/>
          <p:nvPr/>
        </p:nvSpPr>
        <p:spPr>
          <a:xfrm>
            <a:off x="3075953" y="60583"/>
            <a:ext cx="1793556" cy="1294832"/>
          </a:xfrm>
          <a:prstGeom prst="downArrow">
            <a:avLst>
              <a:gd name="adj1" fmla="val 50000"/>
              <a:gd name="adj2" fmla="val 439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latin typeface="Times New Roman" panose="02020603050405020304" pitchFamily="18" charset="0"/>
                <a:cs typeface="Times New Roman" panose="02020603050405020304" pitchFamily="18" charset="0"/>
              </a:rPr>
              <a:t>1994_ 1998</a:t>
            </a:r>
          </a:p>
          <a:p>
            <a:pPr algn="ctr"/>
            <a:endParaRPr lang="fr-FR" dirty="0"/>
          </a:p>
        </p:txBody>
      </p:sp>
      <p:sp>
        <p:nvSpPr>
          <p:cNvPr id="17" name="Rectangle à coins arrondis 16"/>
          <p:cNvSpPr/>
          <p:nvPr/>
        </p:nvSpPr>
        <p:spPr>
          <a:xfrm>
            <a:off x="4869509" y="346334"/>
            <a:ext cx="3974238" cy="7696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latin typeface="Times New Roman" panose="02020603050405020304" pitchFamily="18" charset="0"/>
                <a:cs typeface="Times New Roman" panose="02020603050405020304" pitchFamily="18" charset="0"/>
              </a:rPr>
              <a:t>Augmentation des échanges internationaux de 11%  avec une rupture en 2008</a:t>
            </a:r>
          </a:p>
          <a:p>
            <a:pPr algn="ctr"/>
            <a:endParaRPr lang="fr-FR" dirty="0"/>
          </a:p>
        </p:txBody>
      </p:sp>
      <p:sp>
        <p:nvSpPr>
          <p:cNvPr id="18" name="Rectangle à coins arrondis 17"/>
          <p:cNvSpPr/>
          <p:nvPr/>
        </p:nvSpPr>
        <p:spPr>
          <a:xfrm>
            <a:off x="4995080" y="1634248"/>
            <a:ext cx="3848667" cy="8180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latin typeface="Times New Roman" panose="02020603050405020304" pitchFamily="18" charset="0"/>
                <a:cs typeface="Times New Roman" panose="02020603050405020304" pitchFamily="18" charset="0"/>
              </a:rPr>
              <a:t>Essor du Commerce International de 70%</a:t>
            </a:r>
          </a:p>
          <a:p>
            <a:pPr algn="ctr"/>
            <a:endParaRPr lang="fr-FR" dirty="0"/>
          </a:p>
        </p:txBody>
      </p:sp>
      <p:sp>
        <p:nvSpPr>
          <p:cNvPr id="19" name="Rectangle à coins arrondis 18"/>
          <p:cNvSpPr/>
          <p:nvPr/>
        </p:nvSpPr>
        <p:spPr>
          <a:xfrm>
            <a:off x="4995082" y="2970558"/>
            <a:ext cx="3848666" cy="781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latin typeface="Times New Roman" panose="02020603050405020304" pitchFamily="18" charset="0"/>
                <a:cs typeface="Times New Roman" panose="02020603050405020304" pitchFamily="18" charset="0"/>
              </a:rPr>
              <a:t>Un ralentissement</a:t>
            </a:r>
          </a:p>
          <a:p>
            <a:pPr algn="ctr"/>
            <a:endParaRPr lang="fr-FR" dirty="0"/>
          </a:p>
        </p:txBody>
      </p:sp>
      <p:sp>
        <p:nvSpPr>
          <p:cNvPr id="20" name="Rectangle à coins arrondis 19"/>
          <p:cNvSpPr/>
          <p:nvPr/>
        </p:nvSpPr>
        <p:spPr>
          <a:xfrm>
            <a:off x="4995080" y="4265390"/>
            <a:ext cx="3848668" cy="7790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Augmentation du Commerce International</a:t>
            </a:r>
            <a:endParaRPr lang="fr-FR" dirty="0"/>
          </a:p>
        </p:txBody>
      </p:sp>
    </p:spTree>
    <p:extLst>
      <p:ext uri="{BB962C8B-B14F-4D97-AF65-F5344CB8AC3E}">
        <p14:creationId xmlns:p14="http://schemas.microsoft.com/office/powerpoint/2010/main" val="295100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Google Shape;212;p36"/>
          <p:cNvSpPr txBox="1">
            <a:spLocks noGrp="1"/>
          </p:cNvSpPr>
          <p:nvPr>
            <p:ph type="title" idx="4294967295"/>
          </p:nvPr>
        </p:nvSpPr>
        <p:spPr>
          <a:xfrm>
            <a:off x="720725" y="460723"/>
            <a:ext cx="7702550" cy="60483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b="1" dirty="0">
                <a:solidFill>
                  <a:schemeClr val="accent1">
                    <a:lumMod val="75000"/>
                  </a:schemeClr>
                </a:solidFill>
                <a:latin typeface="Times New Roman" panose="02020603050405020304" pitchFamily="18" charset="0"/>
                <a:cs typeface="Times New Roman" panose="02020603050405020304" pitchFamily="18" charset="0"/>
              </a:rPr>
              <a:t>Commerce international</a:t>
            </a:r>
            <a:endParaRPr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9" name="Rectangle à coins arrondis 8"/>
          <p:cNvSpPr/>
          <p:nvPr/>
        </p:nvSpPr>
        <p:spPr>
          <a:xfrm>
            <a:off x="5748392" y="1287018"/>
            <a:ext cx="1912883" cy="861847"/>
          </a:xfrm>
          <a:prstGeom prst="roundRect">
            <a:avLst/>
          </a:prstGeom>
          <a:solidFill>
            <a:schemeClr val="accent1">
              <a:lumMod val="40000"/>
              <a:lumOff val="60000"/>
            </a:schemeClr>
          </a:solid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Inconvénients</a:t>
            </a:r>
          </a:p>
        </p:txBody>
      </p:sp>
      <p:sp>
        <p:nvSpPr>
          <p:cNvPr id="10" name="Rectangle à coins arrondis 9"/>
          <p:cNvSpPr/>
          <p:nvPr/>
        </p:nvSpPr>
        <p:spPr>
          <a:xfrm>
            <a:off x="2005530" y="1287018"/>
            <a:ext cx="1965434" cy="861847"/>
          </a:xfrm>
          <a:prstGeom prst="roundRect">
            <a:avLst/>
          </a:prstGeom>
          <a:solidFill>
            <a:schemeClr val="accent1">
              <a:lumMod val="40000"/>
              <a:lumOff val="60000"/>
            </a:schemeClr>
          </a:solid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0000"/>
                </a:solidFill>
                <a:latin typeface="Times New Roman" panose="02020603050405020304" pitchFamily="18" charset="0"/>
                <a:cs typeface="Times New Roman" panose="02020603050405020304" pitchFamily="18" charset="0"/>
              </a:rPr>
              <a:t>Avantages</a:t>
            </a:r>
            <a:endParaRPr lang="fr-FR" b="1" dirty="0">
              <a:latin typeface="Times New Roman" panose="02020603050405020304" pitchFamily="18" charset="0"/>
              <a:cs typeface="Times New Roman" panose="02020603050405020304" pitchFamily="18" charset="0"/>
            </a:endParaRPr>
          </a:p>
        </p:txBody>
      </p:sp>
      <p:sp>
        <p:nvSpPr>
          <p:cNvPr id="11" name="Rectangle à coins arrondis 10"/>
          <p:cNvSpPr/>
          <p:nvPr/>
        </p:nvSpPr>
        <p:spPr>
          <a:xfrm>
            <a:off x="1222510" y="2370323"/>
            <a:ext cx="3531475" cy="2396359"/>
          </a:xfrm>
          <a:prstGeom prst="roundRect">
            <a:avLst/>
          </a:prstGeom>
          <a:solidFill>
            <a:schemeClr val="accent1">
              <a:lumMod val="40000"/>
              <a:lumOff val="60000"/>
            </a:schemeClr>
          </a:solidFill>
          <a:ln>
            <a:solidFill>
              <a:schemeClr val="accent1">
                <a:lumMod val="50000"/>
              </a:schemeClr>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buFont typeface="Arial" pitchFamily="34" charset="0"/>
              <a:buChar char="•"/>
            </a:pPr>
            <a:endParaRPr lang="fr-FR" sz="1200" dirty="0">
              <a:solidFill>
                <a:schemeClr val="tx1"/>
              </a:solidFill>
              <a:latin typeface="Times New Roman" pitchFamily="18" charset="0"/>
              <a:ea typeface="Calibri" pitchFamily="34" charset="0"/>
              <a:cs typeface="Times New Roman" pitchFamily="18" charset="0"/>
            </a:endParaRPr>
          </a:p>
          <a:p>
            <a:pPr lvl="0" algn="ctr">
              <a:buFont typeface="Arial" pitchFamily="34" charset="0"/>
              <a:buChar char="•"/>
            </a:pPr>
            <a:endParaRPr lang="fr-FR" sz="1200" dirty="0">
              <a:solidFill>
                <a:schemeClr val="tx1"/>
              </a:solidFill>
              <a:latin typeface="Times New Roman" pitchFamily="18" charset="0"/>
              <a:ea typeface="Calibri" pitchFamily="34" charset="0"/>
              <a:cs typeface="Times New Roman" pitchFamily="18" charset="0"/>
            </a:endParaRPr>
          </a:p>
          <a:p>
            <a:pPr lvl="0" algn="ctr">
              <a:buFont typeface="Arial" pitchFamily="34" charset="0"/>
              <a:buChar char="•"/>
            </a:pPr>
            <a:endParaRPr lang="fr-FR" sz="1200" dirty="0">
              <a:solidFill>
                <a:schemeClr val="tx1"/>
              </a:solidFill>
              <a:latin typeface="Times New Roman" pitchFamily="18" charset="0"/>
              <a:ea typeface="Calibri" pitchFamily="34" charset="0"/>
              <a:cs typeface="Times New Roman" pitchFamily="18" charset="0"/>
            </a:endParaRPr>
          </a:p>
          <a:p>
            <a:pPr lvl="0" algn="ctr">
              <a:buFont typeface="Arial" pitchFamily="34" charset="0"/>
              <a:buChar char="•"/>
            </a:pPr>
            <a:endParaRPr lang="fr-FR" sz="1200" dirty="0">
              <a:solidFill>
                <a:schemeClr val="tx1"/>
              </a:solidFill>
              <a:latin typeface="Times New Roman" pitchFamily="18" charset="0"/>
              <a:ea typeface="Calibri" pitchFamily="34" charset="0"/>
              <a:cs typeface="Times New Roman" pitchFamily="18" charset="0"/>
            </a:endParaRPr>
          </a:p>
          <a:p>
            <a:pPr lvl="0" algn="ctr">
              <a:buFont typeface="Arial" pitchFamily="34" charset="0"/>
              <a:buChar char="•"/>
            </a:pPr>
            <a:endParaRPr lang="fr-FR" sz="1200" dirty="0">
              <a:solidFill>
                <a:schemeClr val="tx1"/>
              </a:solidFill>
              <a:latin typeface="Times New Roman" pitchFamily="18" charset="0"/>
              <a:ea typeface="Calibri" pitchFamily="34" charset="0"/>
              <a:cs typeface="Times New Roman" pitchFamily="18" charset="0"/>
            </a:endParaRPr>
          </a:p>
          <a:p>
            <a:pPr lvl="0" algn="ctr">
              <a:buFont typeface="Arial" pitchFamily="34" charset="0"/>
              <a:buChar char="•"/>
            </a:pPr>
            <a:r>
              <a:rPr lang="fr-FR" sz="1200" dirty="0">
                <a:solidFill>
                  <a:schemeClr val="tx1"/>
                </a:solidFill>
                <a:latin typeface="Times New Roman" pitchFamily="18" charset="0"/>
                <a:ea typeface="Calibri" pitchFamily="34" charset="0"/>
                <a:cs typeface="Times New Roman" pitchFamily="18" charset="0"/>
              </a:rPr>
              <a:t>Accès à de nouveaux marchés et clients</a:t>
            </a:r>
          </a:p>
          <a:p>
            <a:pPr lvl="0" algn="ctr">
              <a:buFont typeface="Arial" pitchFamily="34" charset="0"/>
              <a:buChar char="•"/>
            </a:pPr>
            <a:endParaRPr lang="fr-FR" sz="1200" dirty="0">
              <a:solidFill>
                <a:schemeClr val="tx1"/>
              </a:solidFill>
              <a:cs typeface="Times New Roman" pitchFamily="18" charset="0"/>
            </a:endParaRPr>
          </a:p>
          <a:p>
            <a:pPr lvl="0" algn="ctr">
              <a:buFont typeface="Arial" pitchFamily="34" charset="0"/>
              <a:buChar char="•"/>
            </a:pPr>
            <a:r>
              <a:rPr lang="fr-FR" sz="1200" dirty="0">
                <a:solidFill>
                  <a:schemeClr val="tx1"/>
                </a:solidFill>
                <a:latin typeface="Times New Roman" pitchFamily="18" charset="0"/>
                <a:cs typeface="Times New Roman" pitchFamily="18" charset="0"/>
              </a:rPr>
              <a:t>Diversification des risques</a:t>
            </a:r>
          </a:p>
          <a:p>
            <a:pPr lvl="0" algn="ctr">
              <a:buFont typeface="Arial" pitchFamily="34" charset="0"/>
              <a:buChar char="•"/>
            </a:pPr>
            <a:endParaRPr lang="fr-FR" sz="1200" dirty="0">
              <a:solidFill>
                <a:schemeClr val="tx1"/>
              </a:solidFill>
              <a:latin typeface="Times New Roman" pitchFamily="18" charset="0"/>
              <a:cs typeface="Times New Roman" pitchFamily="18" charset="0"/>
            </a:endParaRPr>
          </a:p>
          <a:p>
            <a:pPr lvl="0" algn="ctr">
              <a:buFont typeface="Arial" pitchFamily="34" charset="0"/>
              <a:buChar char="•"/>
            </a:pPr>
            <a:r>
              <a:rPr lang="fr-FR" sz="1200" dirty="0">
                <a:solidFill>
                  <a:schemeClr val="tx1"/>
                </a:solidFill>
                <a:latin typeface="Times New Roman" pitchFamily="18" charset="0"/>
                <a:cs typeface="Times New Roman" pitchFamily="18" charset="0"/>
              </a:rPr>
              <a:t>Une compétitivité accrue</a:t>
            </a:r>
          </a:p>
          <a:p>
            <a:pPr lvl="0" algn="ctr">
              <a:buFont typeface="Arial" pitchFamily="34" charset="0"/>
              <a:buChar char="•"/>
            </a:pPr>
            <a:endParaRPr lang="fr-FR" sz="1200" dirty="0">
              <a:solidFill>
                <a:schemeClr val="tx1"/>
              </a:solidFill>
              <a:latin typeface="Times New Roman" pitchFamily="18" charset="0"/>
              <a:ea typeface="Calibri" pitchFamily="34" charset="0"/>
              <a:cs typeface="Times New Roman" pitchFamily="18" charset="0"/>
            </a:endParaRPr>
          </a:p>
          <a:p>
            <a:pPr lvl="0" algn="ctr">
              <a:buFont typeface="Arial" pitchFamily="34" charset="0"/>
              <a:buChar char="•"/>
            </a:pPr>
            <a:r>
              <a:rPr lang="fr-FR" sz="1200" dirty="0">
                <a:solidFill>
                  <a:schemeClr val="tx1"/>
                </a:solidFill>
                <a:latin typeface="Times New Roman" pitchFamily="18" charset="0"/>
                <a:ea typeface="Calibri" pitchFamily="34" charset="0"/>
                <a:cs typeface="Times New Roman" pitchFamily="18" charset="0"/>
              </a:rPr>
              <a:t>Exposition à de nouvelles idées et technologies</a:t>
            </a:r>
          </a:p>
          <a:p>
            <a:pPr lvl="0" algn="ctr">
              <a:buFont typeface="Arial" pitchFamily="34" charset="0"/>
              <a:buChar char="•"/>
            </a:pPr>
            <a:endParaRPr lang="fr-FR" sz="1200" dirty="0">
              <a:solidFill>
                <a:schemeClr val="tx1"/>
              </a:solidFill>
              <a:latin typeface="Times New Roman" pitchFamily="18" charset="0"/>
              <a:ea typeface="Calibri" pitchFamily="34" charset="0"/>
              <a:cs typeface="Times New Roman" pitchFamily="18" charset="0"/>
            </a:endParaRPr>
          </a:p>
          <a:p>
            <a:pPr lvl="0" algn="ctr">
              <a:buFont typeface="Arial" pitchFamily="34" charset="0"/>
              <a:buChar char="•"/>
            </a:pPr>
            <a:r>
              <a:rPr lang="fr-FR" sz="1200" dirty="0">
                <a:solidFill>
                  <a:schemeClr val="tx1"/>
                </a:solidFill>
                <a:latin typeface="Times New Roman" pitchFamily="18" charset="0"/>
                <a:ea typeface="Calibri" pitchFamily="34" charset="0"/>
                <a:cs typeface="Times New Roman" pitchFamily="18" charset="0"/>
              </a:rPr>
              <a:t>Potentiel de profits plus élevés</a:t>
            </a:r>
          </a:p>
          <a:p>
            <a:pPr algn="ctr"/>
            <a:endParaRPr lang="fr-FR" dirty="0">
              <a:solidFill>
                <a:schemeClr val="tx1"/>
              </a:solidFill>
              <a:latin typeface="Times New Roman" pitchFamily="18" charset="0"/>
              <a:ea typeface="Calibri" pitchFamily="34" charset="0"/>
              <a:cs typeface="Times New Roman" pitchFamily="18" charset="0"/>
            </a:endParaRPr>
          </a:p>
          <a:p>
            <a:pPr lvl="0" algn="ctr"/>
            <a:endParaRPr lang="fr-FR" dirty="0">
              <a:solidFill>
                <a:schemeClr val="tx1"/>
              </a:solidFill>
              <a:latin typeface="Times New Roman" pitchFamily="18" charset="0"/>
              <a:ea typeface="Calibri" pitchFamily="34" charset="0"/>
              <a:cs typeface="Times New Roman" pitchFamily="18" charset="0"/>
            </a:endParaRPr>
          </a:p>
          <a:p>
            <a:pPr lvl="0" algn="ctr"/>
            <a:endParaRPr lang="fr-FR" sz="2000" dirty="0">
              <a:solidFill>
                <a:schemeClr val="tx1"/>
              </a:solidFill>
              <a:latin typeface="Arial" pitchFamily="34" charset="0"/>
              <a:cs typeface="Arial" pitchFamily="34" charset="0"/>
            </a:endParaRPr>
          </a:p>
          <a:p>
            <a:pPr algn="ctr"/>
            <a:endParaRPr lang="fr-FR" dirty="0"/>
          </a:p>
        </p:txBody>
      </p:sp>
      <p:sp>
        <p:nvSpPr>
          <p:cNvPr id="17" name="Rectangle à coins arrondis 16"/>
          <p:cNvSpPr/>
          <p:nvPr/>
        </p:nvSpPr>
        <p:spPr>
          <a:xfrm>
            <a:off x="4986393" y="2344915"/>
            <a:ext cx="3436882" cy="2452852"/>
          </a:xfrm>
          <a:prstGeom prst="roundRect">
            <a:avLst/>
          </a:prstGeom>
          <a:solidFill>
            <a:schemeClr val="accent1">
              <a:lumMod val="40000"/>
              <a:lumOff val="60000"/>
            </a:schemeClr>
          </a:solidFill>
          <a:ln>
            <a:solidFill>
              <a:schemeClr val="accent1">
                <a:lumMod val="50000"/>
              </a:schemeClr>
            </a:solidFill>
          </a:ln>
          <a:effectLst>
            <a:outerShdw blurRad="50800" dist="38100" dir="16200000"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buFont typeface="Arial" pitchFamily="34" charset="0"/>
              <a:buChar char="•"/>
            </a:pPr>
            <a:endParaRPr lang="fr-FR" sz="1200" dirty="0">
              <a:solidFill>
                <a:schemeClr val="tx1"/>
              </a:solidFill>
              <a:ea typeface="Calibri" pitchFamily="34" charset="0"/>
              <a:cs typeface="Times New Roman" pitchFamily="18" charset="0"/>
            </a:endParaRPr>
          </a:p>
          <a:p>
            <a:pPr algn="ctr">
              <a:buFont typeface="Arial" pitchFamily="34" charset="0"/>
              <a:buChar char="•"/>
            </a:pPr>
            <a:endParaRPr lang="fr-FR" sz="1200" dirty="0">
              <a:solidFill>
                <a:schemeClr val="tx1"/>
              </a:solidFill>
              <a:ea typeface="Calibri" pitchFamily="34" charset="0"/>
              <a:cs typeface="Times New Roman" pitchFamily="18" charset="0"/>
            </a:endParaRPr>
          </a:p>
          <a:p>
            <a:pPr algn="ctr">
              <a:buFont typeface="Arial" pitchFamily="34" charset="0"/>
              <a:buChar char="•"/>
            </a:pPr>
            <a:r>
              <a:rPr lang="fr-FR" sz="1200" dirty="0">
                <a:solidFill>
                  <a:schemeClr val="tx1"/>
                </a:solidFill>
                <a:ea typeface="Calibri" pitchFamily="34" charset="0"/>
                <a:cs typeface="Times New Roman" pitchFamily="18" charset="0"/>
              </a:rPr>
              <a:t>Différences culturelles et barrières de communication</a:t>
            </a:r>
          </a:p>
          <a:p>
            <a:pPr algn="ctr">
              <a:buFont typeface="Arial" pitchFamily="34" charset="0"/>
              <a:buChar char="•"/>
            </a:pPr>
            <a:endParaRPr lang="fr-FR" sz="1200" dirty="0">
              <a:solidFill>
                <a:schemeClr val="tx1"/>
              </a:solidFill>
              <a:cs typeface="Times New Roman" pitchFamily="18" charset="0"/>
            </a:endParaRPr>
          </a:p>
          <a:p>
            <a:pPr algn="ctr">
              <a:buFont typeface="Arial" pitchFamily="34" charset="0"/>
              <a:buChar char="•"/>
            </a:pPr>
            <a:r>
              <a:rPr lang="fr-FR" sz="1200" dirty="0">
                <a:cs typeface="Times New Roman" pitchFamily="18" charset="0"/>
              </a:rPr>
              <a:t>Des réglementations complexes et en constante évolution </a:t>
            </a:r>
          </a:p>
          <a:p>
            <a:pPr algn="ctr">
              <a:buFont typeface="Arial" pitchFamily="34" charset="0"/>
              <a:buChar char="•"/>
            </a:pPr>
            <a:endParaRPr lang="fr-FR" sz="1200" dirty="0">
              <a:cs typeface="Times New Roman" pitchFamily="18" charset="0"/>
            </a:endParaRPr>
          </a:p>
          <a:p>
            <a:pPr algn="ctr">
              <a:buFont typeface="Arial" pitchFamily="34" charset="0"/>
              <a:buChar char="•"/>
            </a:pPr>
            <a:r>
              <a:rPr lang="fr-FR" sz="1200" dirty="0">
                <a:cs typeface="Times New Roman" pitchFamily="18" charset="0"/>
              </a:rPr>
              <a:t>Des coûts opérationnels plus élevés</a:t>
            </a:r>
          </a:p>
          <a:p>
            <a:pPr algn="ctr">
              <a:buFont typeface="Arial" pitchFamily="34" charset="0"/>
              <a:buChar char="•"/>
            </a:pPr>
            <a:endParaRPr lang="fr-FR" sz="1200" dirty="0">
              <a:cs typeface="Times New Roman" pitchFamily="18" charset="0"/>
            </a:endParaRPr>
          </a:p>
          <a:p>
            <a:pPr algn="ctr">
              <a:buFont typeface="Arial" pitchFamily="34" charset="0"/>
              <a:buChar char="•"/>
            </a:pPr>
            <a:r>
              <a:rPr lang="fr-FR" sz="1200" dirty="0">
                <a:cs typeface="Times New Roman" pitchFamily="18" charset="0"/>
              </a:rPr>
              <a:t>Une concurrence accrue </a:t>
            </a:r>
          </a:p>
          <a:p>
            <a:pPr algn="ctr">
              <a:buFont typeface="Arial" pitchFamily="34" charset="0"/>
              <a:buChar char="•"/>
            </a:pPr>
            <a:endParaRPr lang="fr-FR" sz="1200" dirty="0">
              <a:cs typeface="Times New Roman" pitchFamily="18" charset="0"/>
            </a:endParaRPr>
          </a:p>
          <a:p>
            <a:pPr algn="ctr">
              <a:buFont typeface="Arial" pitchFamily="34" charset="0"/>
              <a:buChar char="•"/>
            </a:pPr>
            <a:r>
              <a:rPr lang="fr-FR" sz="1200" dirty="0">
                <a:cs typeface="Times New Roman" pitchFamily="18" charset="0"/>
              </a:rPr>
              <a:t>L'instabilité politique et économique dans les pays étrangers</a:t>
            </a:r>
          </a:p>
          <a:p>
            <a:pPr algn="ctr"/>
            <a:endParaRPr lang="fr-FR" sz="1200" dirty="0">
              <a:cs typeface="Times New Roman" pitchFamily="18" charset="0"/>
            </a:endParaRPr>
          </a:p>
        </p:txBody>
      </p:sp>
    </p:spTree>
    <p:extLst>
      <p:ext uri="{BB962C8B-B14F-4D97-AF65-F5344CB8AC3E}">
        <p14:creationId xmlns:p14="http://schemas.microsoft.com/office/powerpoint/2010/main" val="3786613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77110" y="123290"/>
            <a:ext cx="6430967" cy="706064"/>
          </a:xfrm>
        </p:spPr>
        <p:txBody>
          <a:bodyPr>
            <a:normAutofit fontScale="90000"/>
          </a:bodyPr>
          <a:lstStyle/>
          <a:p>
            <a:pPr algn="ctr"/>
            <a:r>
              <a:rPr lang="fr-FR" dirty="0" smtClean="0"/>
              <a:t>La mondialisation</a:t>
            </a:r>
            <a:endParaRPr lang="fr-FR" dirty="0"/>
          </a:p>
        </p:txBody>
      </p:sp>
      <p:sp>
        <p:nvSpPr>
          <p:cNvPr id="4" name="Ellipse 3"/>
          <p:cNvSpPr/>
          <p:nvPr/>
        </p:nvSpPr>
        <p:spPr>
          <a:xfrm>
            <a:off x="2501757" y="1037690"/>
            <a:ext cx="1613043" cy="647272"/>
          </a:xfrm>
          <a:prstGeom prst="ellipse">
            <a:avLst/>
          </a:prstGeom>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Après la guerre mondiale</a:t>
            </a:r>
            <a:endParaRPr lang="fr-FR" dirty="0"/>
          </a:p>
        </p:txBody>
      </p:sp>
      <p:sp>
        <p:nvSpPr>
          <p:cNvPr id="5" name="Ellipse 4"/>
          <p:cNvSpPr/>
          <p:nvPr/>
        </p:nvSpPr>
        <p:spPr>
          <a:xfrm>
            <a:off x="4561726" y="996593"/>
            <a:ext cx="1715784" cy="667820"/>
          </a:xfrm>
          <a:prstGeom prst="ellipse">
            <a:avLst/>
          </a:prstGeom>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Les années 90 </a:t>
            </a:r>
            <a:endParaRPr lang="fr-FR" dirty="0"/>
          </a:p>
        </p:txBody>
      </p:sp>
      <p:sp>
        <p:nvSpPr>
          <p:cNvPr id="6" name="Ellipse 5"/>
          <p:cNvSpPr/>
          <p:nvPr/>
        </p:nvSpPr>
        <p:spPr>
          <a:xfrm>
            <a:off x="7171362" y="976045"/>
            <a:ext cx="1664413" cy="770562"/>
          </a:xfrm>
          <a:prstGeom prst="ellipse">
            <a:avLst/>
          </a:prstGeom>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Entre les années 2000 et 2007</a:t>
            </a:r>
            <a:endParaRPr lang="fr-FR" dirty="0"/>
          </a:p>
        </p:txBody>
      </p:sp>
      <p:sp>
        <p:nvSpPr>
          <p:cNvPr id="8" name="ZoneTexte 7"/>
          <p:cNvSpPr txBox="1"/>
          <p:nvPr/>
        </p:nvSpPr>
        <p:spPr>
          <a:xfrm>
            <a:off x="2800773" y="2092867"/>
            <a:ext cx="1754184" cy="1815882"/>
          </a:xfrm>
          <a:prstGeom prst="rect">
            <a:avLst/>
          </a:prstGeom>
          <a:noFill/>
        </p:spPr>
        <p:txBody>
          <a:bodyPr wrap="square" rtlCol="0">
            <a:spAutoFit/>
          </a:bodyPr>
          <a:lstStyle/>
          <a:p>
            <a:r>
              <a:rPr lang="fr-FR" dirty="0" smtClean="0"/>
              <a:t>Augmentation du commerce international de 8% </a:t>
            </a:r>
          </a:p>
          <a:p>
            <a:r>
              <a:rPr lang="fr-FR" dirty="0" smtClean="0"/>
              <a:t>Augmentation des exportations des marchandises </a:t>
            </a:r>
          </a:p>
          <a:p>
            <a:r>
              <a:rPr lang="fr-FR" dirty="0" smtClean="0"/>
              <a:t>Ralentissement de la croissance</a:t>
            </a:r>
            <a:endParaRPr lang="fr-FR" dirty="0"/>
          </a:p>
        </p:txBody>
      </p:sp>
      <p:sp>
        <p:nvSpPr>
          <p:cNvPr id="9" name="ZoneTexte 8"/>
          <p:cNvSpPr txBox="1"/>
          <p:nvPr/>
        </p:nvSpPr>
        <p:spPr>
          <a:xfrm>
            <a:off x="4954137" y="2579427"/>
            <a:ext cx="1323373" cy="523220"/>
          </a:xfrm>
          <a:prstGeom prst="rect">
            <a:avLst/>
          </a:prstGeom>
          <a:noFill/>
        </p:spPr>
        <p:txBody>
          <a:bodyPr wrap="square" rtlCol="0">
            <a:spAutoFit/>
          </a:bodyPr>
          <a:lstStyle/>
          <a:p>
            <a:r>
              <a:rPr lang="fr-FR" dirty="0" smtClean="0"/>
              <a:t>Reprise remarquable</a:t>
            </a:r>
            <a:endParaRPr lang="fr-FR" dirty="0"/>
          </a:p>
        </p:txBody>
      </p:sp>
      <p:sp>
        <p:nvSpPr>
          <p:cNvPr id="10" name="ZoneTexte 9"/>
          <p:cNvSpPr txBox="1"/>
          <p:nvPr/>
        </p:nvSpPr>
        <p:spPr>
          <a:xfrm>
            <a:off x="7075871" y="2116476"/>
            <a:ext cx="1664412" cy="1815882"/>
          </a:xfrm>
          <a:prstGeom prst="rect">
            <a:avLst/>
          </a:prstGeom>
          <a:noFill/>
        </p:spPr>
        <p:txBody>
          <a:bodyPr wrap="square" rtlCol="0">
            <a:spAutoFit/>
          </a:bodyPr>
          <a:lstStyle/>
          <a:p>
            <a:r>
              <a:rPr lang="fr-FR" dirty="0" smtClean="0"/>
              <a:t>Augmentation des exportations mondiales de 6%</a:t>
            </a:r>
          </a:p>
          <a:p>
            <a:r>
              <a:rPr lang="fr-FR" dirty="0" smtClean="0"/>
              <a:t>Augmentation du cout de matière première et de transport</a:t>
            </a:r>
          </a:p>
          <a:p>
            <a:endParaRPr lang="fr-F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p:cNvSpPr>
            <a:spLocks noGrp="1"/>
          </p:cNvSpPr>
          <p:nvPr>
            <p:ph type="ctrTitle"/>
          </p:nvPr>
        </p:nvSpPr>
        <p:spPr>
          <a:xfrm>
            <a:off x="1768284" y="126459"/>
            <a:ext cx="6430967" cy="1431048"/>
          </a:xfrm>
        </p:spPr>
        <p:txBody>
          <a:bodyPr>
            <a:normAutofit/>
          </a:bodyPr>
          <a:lstStyle/>
          <a:p>
            <a:pPr algn="ctr"/>
            <a:r>
              <a:rPr lang="fr-FR" b="1" dirty="0"/>
              <a:t> </a:t>
            </a:r>
            <a:endParaRPr lang="fr-FR" dirty="0"/>
          </a:p>
        </p:txBody>
      </p:sp>
      <p:sp>
        <p:nvSpPr>
          <p:cNvPr id="17" name="Ellipse 16"/>
          <p:cNvSpPr/>
          <p:nvPr/>
        </p:nvSpPr>
        <p:spPr>
          <a:xfrm>
            <a:off x="4011000" y="2181514"/>
            <a:ext cx="1945532" cy="865761"/>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accent6">
                    <a:lumMod val="20000"/>
                    <a:lumOff val="80000"/>
                  </a:schemeClr>
                </a:solidFill>
                <a:latin typeface="Times New Roman" panose="02020603050405020304" pitchFamily="18" charset="0"/>
                <a:cs typeface="Times New Roman" panose="02020603050405020304" pitchFamily="18" charset="0"/>
              </a:rPr>
              <a:t>Les opérateurs du commerce international</a:t>
            </a:r>
          </a:p>
        </p:txBody>
      </p:sp>
      <p:graphicFrame>
        <p:nvGraphicFramePr>
          <p:cNvPr id="23" name="Diagramme 22"/>
          <p:cNvGraphicFramePr/>
          <p:nvPr>
            <p:extLst>
              <p:ext uri="{D42A27DB-BD31-4B8C-83A1-F6EECF244321}">
                <p14:modId xmlns:p14="http://schemas.microsoft.com/office/powerpoint/2010/main" val="3111032256"/>
              </p:ext>
            </p:extLst>
          </p:nvPr>
        </p:nvGraphicFramePr>
        <p:xfrm>
          <a:off x="1433152" y="344473"/>
          <a:ext cx="7101229" cy="45398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1168</TotalTime>
  <Words>1033</Words>
  <Application>Microsoft Office PowerPoint</Application>
  <PresentationFormat>Affichage à l'écran (16:9)</PresentationFormat>
  <Paragraphs>145</Paragraphs>
  <Slides>22</Slides>
  <Notes>11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22</vt:i4>
      </vt:variant>
    </vt:vector>
  </HeadingPairs>
  <TitlesOfParts>
    <vt:vector size="30" baseType="lpstr">
      <vt:lpstr>Calibri</vt:lpstr>
      <vt:lpstr>Times New Roman</vt:lpstr>
      <vt:lpstr>Wingdings</vt:lpstr>
      <vt:lpstr>Didact Gothic</vt:lpstr>
      <vt:lpstr>Arial</vt:lpstr>
      <vt:lpstr>Corbel</vt:lpstr>
      <vt:lpstr>Farro</vt:lpstr>
      <vt:lpstr>Parallax</vt:lpstr>
      <vt:lpstr>Le risque de change</vt:lpstr>
      <vt:lpstr>Plan</vt:lpstr>
      <vt:lpstr>Présentation PowerPoint</vt:lpstr>
      <vt:lpstr>Problématique </vt:lpstr>
      <vt:lpstr>Le Commerce Internationnal</vt:lpstr>
      <vt:lpstr>Présentation PowerPoint</vt:lpstr>
      <vt:lpstr>Commerce international</vt:lpstr>
      <vt:lpstr>La mondialisation</vt:lpstr>
      <vt:lpstr> </vt:lpstr>
      <vt:lpstr>Présentation PowerPoint</vt:lpstr>
      <vt:lpstr>Risque Commercial et Moyens de Couverture</vt:lpstr>
      <vt:lpstr>Risque Politique et ses Origines</vt:lpstr>
      <vt:lpstr>Types et Impacts du Risque Politique</vt:lpstr>
      <vt:lpstr>Contrôles des Changes et Incertitudes</vt:lpstr>
      <vt:lpstr>Conflits Commerciaux et Risque de Change</vt:lpstr>
      <vt:lpstr>Arbitrage International et Gestion des Risques Politiques</vt:lpstr>
      <vt:lpstr>Risque de Change et Volatilité</vt:lpstr>
      <vt:lpstr>Gestion du Risque de Change</vt:lpstr>
      <vt:lpstr>Le Risque de Change et ses Implications</vt:lpstr>
      <vt:lpstr>Définition du Risque de Change et ses Enjeux</vt:lpstr>
      <vt:lpstr>Types et Conséquences du Risque de Change</vt:lpstr>
      <vt:lpstr>Gestion du Risque de Change et Moyens de Couverture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CONSULTING</dc:title>
  <dc:creator>DELL</dc:creator>
  <cp:lastModifiedBy>Compte Microsoft</cp:lastModifiedBy>
  <cp:revision>62</cp:revision>
  <dcterms:modified xsi:type="dcterms:W3CDTF">2023-09-10T16:24:37Z</dcterms:modified>
</cp:coreProperties>
</file>