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655955" y="2175510"/>
            <a:ext cx="3686810" cy="375793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303260" y="2175510"/>
            <a:ext cx="3686810" cy="375856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28090" y="1413510"/>
            <a:ext cx="217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Sender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057640" y="1413510"/>
            <a:ext cx="217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Receiver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60755" y="264858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UserId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8447405" y="4682490"/>
            <a:ext cx="3398520" cy="391795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Sender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0755" y="3244850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UserName</a:t>
            </a:r>
            <a:endParaRPr 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960755" y="409511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MessageContent</a:t>
            </a:r>
            <a:endParaRPr lang="en-US" b="1"/>
          </a:p>
        </p:txBody>
      </p:sp>
      <p:sp>
        <p:nvSpPr>
          <p:cNvPr id="17" name="Text Box 16"/>
          <p:cNvSpPr txBox="1"/>
          <p:nvPr/>
        </p:nvSpPr>
        <p:spPr>
          <a:xfrm>
            <a:off x="960755" y="4705985"/>
            <a:ext cx="244538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b="1"/>
              <a:t>Receiver</a:t>
            </a:r>
            <a:endParaRPr lang="en-US" b="1"/>
          </a:p>
        </p:txBody>
      </p:sp>
      <p:sp>
        <p:nvSpPr>
          <p:cNvPr id="19" name="Text Box 18"/>
          <p:cNvSpPr txBox="1"/>
          <p:nvPr/>
        </p:nvSpPr>
        <p:spPr>
          <a:xfrm>
            <a:off x="2862580" y="111760"/>
            <a:ext cx="7026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Arial Black" panose="020B0A04020102020204" charset="0"/>
                <a:cs typeface="Arial Black" panose="020B0A04020102020204" charset="0"/>
              </a:rPr>
              <a:t>Base Model Class</a:t>
            </a:r>
            <a:endParaRPr lang="en-US" sz="32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790305" y="255841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UserId</a:t>
            </a:r>
            <a:endParaRPr lang="en-US" b="1"/>
          </a:p>
        </p:txBody>
      </p:sp>
      <p:sp>
        <p:nvSpPr>
          <p:cNvPr id="20" name="Text Box 19"/>
          <p:cNvSpPr txBox="1"/>
          <p:nvPr/>
        </p:nvSpPr>
        <p:spPr>
          <a:xfrm>
            <a:off x="8790305" y="3154680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UserName</a:t>
            </a:r>
            <a:endParaRPr lang="en-US" b="1"/>
          </a:p>
        </p:txBody>
      </p:sp>
      <p:sp>
        <p:nvSpPr>
          <p:cNvPr id="21" name="Text Box 20"/>
          <p:cNvSpPr txBox="1"/>
          <p:nvPr/>
        </p:nvSpPr>
        <p:spPr>
          <a:xfrm>
            <a:off x="8790305" y="400494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MessageContent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Presentation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Arial Black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hazem</cp:lastModifiedBy>
  <cp:revision>12</cp:revision>
  <dcterms:created xsi:type="dcterms:W3CDTF">2024-04-22T10:21:00Z</dcterms:created>
  <dcterms:modified xsi:type="dcterms:W3CDTF">2024-04-22T10:30:25Z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6CAE07350ACF4D75B817C8C70BBAC33F_11</vt:lpwstr>
  </property>
  <property fmtid="{D5CDD505-2E9C-101B-9397-08002B2CF9AE}" pid="3" name="KSOProductBuildVer">
    <vt:lpwstr>1033-12.2.0.13472</vt:lpwstr>
  </property>
</Properties>
</file>