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655955" y="2175510"/>
            <a:ext cx="3686810" cy="375793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303260" y="2175510"/>
            <a:ext cx="3686810" cy="3758565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81050" y="1410970"/>
            <a:ext cx="320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Destination Model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150225" y="1413510"/>
            <a:ext cx="3085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Traveller Model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960755" y="264858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DestinationID</a:t>
            </a:r>
            <a:endParaRPr lang="en-US" b="1"/>
          </a:p>
        </p:txBody>
      </p:sp>
      <p:sp>
        <p:nvSpPr>
          <p:cNvPr id="24" name="Text Box 23"/>
          <p:cNvSpPr txBox="1"/>
          <p:nvPr/>
        </p:nvSpPr>
        <p:spPr>
          <a:xfrm>
            <a:off x="8491220" y="4720590"/>
            <a:ext cx="3498850" cy="366395"/>
          </a:xfrm>
          <a:prstGeom prst="rect">
            <a:avLst/>
          </a:prstGeom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US" sz="1600" b="1">
                <a:cs typeface="+mn-lt"/>
              </a:rPr>
              <a:t>ICollection&lt;Destination&gt; Destination</a:t>
            </a:r>
            <a:endParaRPr lang="en-US" sz="1600" b="1">
              <a:cs typeface="+mn-lt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923020" y="264858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TravellerID</a:t>
            </a:r>
            <a:endParaRPr lang="en-US" b="1"/>
          </a:p>
        </p:txBody>
      </p:sp>
      <p:sp>
        <p:nvSpPr>
          <p:cNvPr id="28" name="Text Box 27"/>
          <p:cNvSpPr txBox="1"/>
          <p:nvPr/>
        </p:nvSpPr>
        <p:spPr>
          <a:xfrm>
            <a:off x="781050" y="4705985"/>
            <a:ext cx="3382010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b="1"/>
              <a:t>ICollection&lt;Traveller&gt; Traveller</a:t>
            </a:r>
            <a:endParaRPr lang="en-US" b="1"/>
          </a:p>
        </p:txBody>
      </p:sp>
      <p:sp>
        <p:nvSpPr>
          <p:cNvPr id="30" name="Text Box 29"/>
          <p:cNvSpPr txBox="1"/>
          <p:nvPr/>
        </p:nvSpPr>
        <p:spPr>
          <a:xfrm>
            <a:off x="2862580" y="111760"/>
            <a:ext cx="7026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Arial Black" panose="020B0A04020102020204" charset="0"/>
                <a:cs typeface="Arial Black" panose="020B0A04020102020204" charset="0"/>
              </a:rPr>
              <a:t>Base Model Class</a:t>
            </a:r>
            <a:endParaRPr lang="en-US" sz="32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973455" y="3244850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DestinationName</a:t>
            </a:r>
            <a:endParaRPr lang="en-US" b="1"/>
          </a:p>
        </p:txBody>
      </p:sp>
      <p:sp>
        <p:nvSpPr>
          <p:cNvPr id="32" name="Text Box 31"/>
          <p:cNvSpPr txBox="1"/>
          <p:nvPr/>
        </p:nvSpPr>
        <p:spPr>
          <a:xfrm>
            <a:off x="8923020" y="312483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TravellerName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Presentation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hazem</cp:lastModifiedBy>
  <cp:revision>17</cp:revision>
  <dcterms:created xsi:type="dcterms:W3CDTF">2024-04-22T10:37:29Z</dcterms:created>
  <dcterms:modified xsi:type="dcterms:W3CDTF">2024-04-22T19:50:28Z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630AEE14768F4D40B66BEE0E585B295A_11</vt:lpwstr>
  </property>
  <property fmtid="{D5CDD505-2E9C-101B-9397-08002B2CF9AE}" pid="3" name="KSOProductBuildVer">
    <vt:lpwstr>1033-12.2.0.13472</vt:lpwstr>
  </property>
</Properties>
</file>