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55955" y="2175510"/>
            <a:ext cx="3686810" cy="375793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303260" y="2175510"/>
            <a:ext cx="3686810" cy="375856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28090" y="141351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Ayah Model</a:t>
            </a:r>
            <a:endParaRPr 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057640" y="1413510"/>
            <a:ext cx="217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Surah Model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60755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AyahID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8923020" y="30168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NumberOfAyat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8923020" y="33851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SurahName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8447405" y="4682490"/>
            <a:ext cx="3398520" cy="39179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>
                <a:latin typeface="Arial Black" panose="020B0A04020102020204" charset="0"/>
                <a:cs typeface="Arial Black" panose="020B0A04020102020204" charset="0"/>
              </a:rPr>
              <a:t>ICollection&lt;Ayah&gt; Ayahs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923020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SurahNumberID</a:t>
            </a:r>
            <a:endParaRPr 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960755" y="324485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AyahNumber</a:t>
            </a:r>
            <a:endParaRPr 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960755" y="409511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AyahText</a:t>
            </a:r>
            <a:endParaRPr 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960755" y="4705985"/>
            <a:ext cx="244538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b="1"/>
              <a:t>SurahNumberID</a:t>
            </a:r>
            <a:endParaRPr 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960755" y="5316855"/>
            <a:ext cx="244538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b="1"/>
              <a:t>Surah surah</a:t>
            </a:r>
            <a:endParaRPr 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2862580" y="111760"/>
            <a:ext cx="702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Base Model Class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Candara Light</vt:lpstr>
      <vt:lpstr>Bahnschrift SemiLight Condensed</vt:lpstr>
      <vt:lpstr>Bahnschrift Light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hazem</dc:creator>
  <cp:lastModifiedBy>hazem</cp:lastModifiedBy>
  <cp:revision>9</cp:revision>
  <dcterms:created xsi:type="dcterms:W3CDTF">2024-04-20T10:19:57Z</dcterms:created>
  <dcterms:modified xsi:type="dcterms:W3CDTF">2024-04-20T10:29:29Z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A9E04290DE934CB5B3227E60917DB6D7_11</vt:lpwstr>
  </property>
  <property fmtid="{D5CDD505-2E9C-101B-9397-08002B2CF9AE}" pid="3" name="KSOProductBuildVer">
    <vt:lpwstr>1033-12.2.0.13472</vt:lpwstr>
  </property>
</Properties>
</file>