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s 6"/>
          <p:cNvSpPr/>
          <p:nvPr/>
        </p:nvSpPr>
        <p:spPr>
          <a:xfrm>
            <a:off x="655955" y="2175510"/>
            <a:ext cx="3686810" cy="375793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303260" y="2175510"/>
            <a:ext cx="3686810" cy="375856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81050" y="1410970"/>
            <a:ext cx="320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Category Model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150225" y="1413510"/>
            <a:ext cx="3085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Product Model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960755" y="26485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CategoryID</a:t>
            </a:r>
            <a:endParaRPr lang="en-US" b="1"/>
          </a:p>
        </p:txBody>
      </p:sp>
      <p:sp>
        <p:nvSpPr>
          <p:cNvPr id="24" name="Text Box 23"/>
          <p:cNvSpPr txBox="1"/>
          <p:nvPr/>
        </p:nvSpPr>
        <p:spPr>
          <a:xfrm>
            <a:off x="8491220" y="4720590"/>
            <a:ext cx="3498850" cy="711200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 sz="1600" b="1">
                <a:cs typeface="+mn-lt"/>
              </a:rPr>
              <a:t>Category? Category </a:t>
            </a:r>
            <a:endParaRPr lang="en-US" sz="1600" b="1">
              <a:cs typeface="+mn-lt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923020" y="264858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ProductID</a:t>
            </a:r>
            <a:endParaRPr lang="en-US" b="1"/>
          </a:p>
        </p:txBody>
      </p:sp>
      <p:sp>
        <p:nvSpPr>
          <p:cNvPr id="28" name="Text Box 27"/>
          <p:cNvSpPr txBox="1"/>
          <p:nvPr/>
        </p:nvSpPr>
        <p:spPr>
          <a:xfrm>
            <a:off x="781050" y="4705985"/>
            <a:ext cx="3382010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b="1"/>
              <a:t>ICollection&lt;Product&gt;? Products</a:t>
            </a:r>
            <a:endParaRPr lang="en-US" b="1"/>
          </a:p>
        </p:txBody>
      </p:sp>
      <p:sp>
        <p:nvSpPr>
          <p:cNvPr id="30" name="Text Box 29"/>
          <p:cNvSpPr txBox="1"/>
          <p:nvPr/>
        </p:nvSpPr>
        <p:spPr>
          <a:xfrm>
            <a:off x="2862580" y="111760"/>
            <a:ext cx="7026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Arial Black" panose="020B0A04020102020204" charset="0"/>
                <a:cs typeface="Arial Black" panose="020B0A04020102020204" charset="0"/>
              </a:rPr>
              <a:t>Base Model Class</a:t>
            </a:r>
            <a:endParaRPr 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973455" y="3244850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CategoryName</a:t>
            </a:r>
            <a:endParaRPr 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8923020" y="3124835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ProductName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8923020" y="3729990"/>
            <a:ext cx="244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UnitPrice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8618220" y="4117340"/>
            <a:ext cx="3498850" cy="404495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r>
              <a:rPr lang="en-US" sz="1600" b="1">
                <a:cs typeface="+mn-lt"/>
              </a:rPr>
              <a:t>CategoryID</a:t>
            </a:r>
            <a:endParaRPr lang="en-US" sz="1600" b="1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Presentation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hazem</cp:lastModifiedBy>
  <cp:revision>13</cp:revision>
  <dcterms:created xsi:type="dcterms:W3CDTF">2024-04-22T16:21:07Z</dcterms:created>
  <dcterms:modified xsi:type="dcterms:W3CDTF">2024-04-22T16:23:43Z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C59062F516784CEBAAABCCB86B3B9D0D_11</vt:lpwstr>
  </property>
  <property fmtid="{D5CDD505-2E9C-101B-9397-08002B2CF9AE}" pid="3" name="KSOProductBuildVer">
    <vt:lpwstr>1033-12.2.0.13472</vt:lpwstr>
  </property>
</Properties>
</file>