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6" r:id="rId6"/>
    <p:sldId id="267" r:id="rId7"/>
    <p:sldId id="273" r:id="rId8"/>
    <p:sldId id="277" r:id="rId9"/>
    <p:sldId id="263" r:id="rId10"/>
    <p:sldId id="268" r:id="rId11"/>
    <p:sldId id="269" r:id="rId12"/>
    <p:sldId id="270" r:id="rId13"/>
    <p:sldId id="271" r:id="rId14"/>
    <p:sldId id="272"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B73193-CA33-48F3-9D7C-668E5976CA9E}" v="14" dt="2022-02-08T22:08:58.127"/>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111" d="100"/>
          <a:sy n="111" d="100"/>
        </p:scale>
        <p:origin x="59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zem Ibrahim" userId="948ac3c2-3724-47d4-b49b-0d0c35bdb932" providerId="ADAL" clId="{7CB73193-CA33-48F3-9D7C-668E5976CA9E}"/>
    <pc:docChg chg="custSel addSld modSld sldOrd">
      <pc:chgData name="Hazem Ibrahim" userId="948ac3c2-3724-47d4-b49b-0d0c35bdb932" providerId="ADAL" clId="{7CB73193-CA33-48F3-9D7C-668E5976CA9E}" dt="2022-02-08T22:20:54.011" v="916"/>
      <pc:docMkLst>
        <pc:docMk/>
      </pc:docMkLst>
      <pc:sldChg chg="addSp delSp modSp mod">
        <pc:chgData name="Hazem Ibrahim" userId="948ac3c2-3724-47d4-b49b-0d0c35bdb932" providerId="ADAL" clId="{7CB73193-CA33-48F3-9D7C-668E5976CA9E}" dt="2022-02-08T21:57:16.338" v="397" actId="20577"/>
        <pc:sldMkLst>
          <pc:docMk/>
          <pc:sldMk cId="2106347884" sldId="266"/>
        </pc:sldMkLst>
        <pc:spChg chg="add mod">
          <ac:chgData name="Hazem Ibrahim" userId="948ac3c2-3724-47d4-b49b-0d0c35bdb932" providerId="ADAL" clId="{7CB73193-CA33-48F3-9D7C-668E5976CA9E}" dt="2022-02-08T21:35:02.016" v="34" actId="1037"/>
          <ac:spMkLst>
            <pc:docMk/>
            <pc:sldMk cId="2106347884" sldId="266"/>
            <ac:spMk id="9" creationId="{1A5C5328-9806-4378-AF9B-34A13C9AB3FA}"/>
          </ac:spMkLst>
        </pc:spChg>
        <pc:spChg chg="mod">
          <ac:chgData name="Hazem Ibrahim" userId="948ac3c2-3724-47d4-b49b-0d0c35bdb932" providerId="ADAL" clId="{7CB73193-CA33-48F3-9D7C-668E5976CA9E}" dt="2022-02-08T21:57:16.338" v="397" actId="20577"/>
          <ac:spMkLst>
            <pc:docMk/>
            <pc:sldMk cId="2106347884" sldId="266"/>
            <ac:spMk id="18" creationId="{87F2C169-25EA-4609-BC8A-BCA7C433EEE4}"/>
          </ac:spMkLst>
        </pc:spChg>
        <pc:spChg chg="del">
          <ac:chgData name="Hazem Ibrahim" userId="948ac3c2-3724-47d4-b49b-0d0c35bdb932" providerId="ADAL" clId="{7CB73193-CA33-48F3-9D7C-668E5976CA9E}" dt="2022-02-08T21:34:47.126" v="0" actId="478"/>
          <ac:spMkLst>
            <pc:docMk/>
            <pc:sldMk cId="2106347884" sldId="266"/>
            <ac:spMk id="20" creationId="{6DB8AAF6-0D0C-4F4F-A10E-6A66E4A7BEC3}"/>
          </ac:spMkLst>
        </pc:spChg>
      </pc:sldChg>
      <pc:sldChg chg="addSp delSp modSp mod">
        <pc:chgData name="Hazem Ibrahim" userId="948ac3c2-3724-47d4-b49b-0d0c35bdb932" providerId="ADAL" clId="{7CB73193-CA33-48F3-9D7C-668E5976CA9E}" dt="2022-02-08T22:06:27.413" v="420" actId="6549"/>
        <pc:sldMkLst>
          <pc:docMk/>
          <pc:sldMk cId="1074753820" sldId="267"/>
        </pc:sldMkLst>
        <pc:spChg chg="mod">
          <ac:chgData name="Hazem Ibrahim" userId="948ac3c2-3724-47d4-b49b-0d0c35bdb932" providerId="ADAL" clId="{7CB73193-CA33-48F3-9D7C-668E5976CA9E}" dt="2022-02-08T22:02:39.305" v="401" actId="20577"/>
          <ac:spMkLst>
            <pc:docMk/>
            <pc:sldMk cId="1074753820" sldId="267"/>
            <ac:spMk id="4" creationId="{F6D5CF6D-DC44-4734-988C-0AAA60D5F7E2}"/>
          </ac:spMkLst>
        </pc:spChg>
        <pc:spChg chg="mod">
          <ac:chgData name="Hazem Ibrahim" userId="948ac3c2-3724-47d4-b49b-0d0c35bdb932" providerId="ADAL" clId="{7CB73193-CA33-48F3-9D7C-668E5976CA9E}" dt="2022-02-08T22:06:27.413" v="420" actId="6549"/>
          <ac:spMkLst>
            <pc:docMk/>
            <pc:sldMk cId="1074753820" sldId="267"/>
            <ac:spMk id="19" creationId="{AB6583FE-B653-4C01-9ADF-EC8514A0B5ED}"/>
          </ac:spMkLst>
        </pc:spChg>
        <pc:picChg chg="mod">
          <ac:chgData name="Hazem Ibrahim" userId="948ac3c2-3724-47d4-b49b-0d0c35bdb932" providerId="ADAL" clId="{7CB73193-CA33-48F3-9D7C-668E5976CA9E}" dt="2022-02-08T21:36:22.829" v="36" actId="1036"/>
          <ac:picMkLst>
            <pc:docMk/>
            <pc:sldMk cId="1074753820" sldId="267"/>
            <ac:picMk id="8" creationId="{7B7F6341-D9BE-4D3C-92A1-37FAA11DE63C}"/>
          </ac:picMkLst>
        </pc:picChg>
        <pc:picChg chg="add del mod">
          <ac:chgData name="Hazem Ibrahim" userId="948ac3c2-3724-47d4-b49b-0d0c35bdb932" providerId="ADAL" clId="{7CB73193-CA33-48F3-9D7C-668E5976CA9E}" dt="2022-02-08T21:55:24.966" v="334"/>
          <ac:picMkLst>
            <pc:docMk/>
            <pc:sldMk cId="1074753820" sldId="267"/>
            <ac:picMk id="1026" creationId="{6E62D674-64DB-4158-B193-B3612E522BE1}"/>
          </ac:picMkLst>
        </pc:picChg>
        <pc:picChg chg="add del mod">
          <ac:chgData name="Hazem Ibrahim" userId="948ac3c2-3724-47d4-b49b-0d0c35bdb932" providerId="ADAL" clId="{7CB73193-CA33-48F3-9D7C-668E5976CA9E}" dt="2022-02-08T21:55:29.899" v="338"/>
          <ac:picMkLst>
            <pc:docMk/>
            <pc:sldMk cId="1074753820" sldId="267"/>
            <ac:picMk id="1028" creationId="{FCCE199E-620D-4F56-A4AD-F848075A77B7}"/>
          </ac:picMkLst>
        </pc:picChg>
        <pc:picChg chg="add mod">
          <ac:chgData name="Hazem Ibrahim" userId="948ac3c2-3724-47d4-b49b-0d0c35bdb932" providerId="ADAL" clId="{7CB73193-CA33-48F3-9D7C-668E5976CA9E}" dt="2022-02-08T21:56:05.456" v="342" actId="1076"/>
          <ac:picMkLst>
            <pc:docMk/>
            <pc:sldMk cId="1074753820" sldId="267"/>
            <ac:picMk id="1030" creationId="{B1A2F5CB-B1C1-4F38-9E1E-455CF9BD81EF}"/>
          </ac:picMkLst>
        </pc:picChg>
      </pc:sldChg>
      <pc:sldChg chg="addSp delSp modSp mod ord">
        <pc:chgData name="Hazem Ibrahim" userId="948ac3c2-3724-47d4-b49b-0d0c35bdb932" providerId="ADAL" clId="{7CB73193-CA33-48F3-9D7C-668E5976CA9E}" dt="2022-02-08T22:18:48.625" v="914" actId="20577"/>
        <pc:sldMkLst>
          <pc:docMk/>
          <pc:sldMk cId="2805428833" sldId="273"/>
        </pc:sldMkLst>
        <pc:spChg chg="del">
          <ac:chgData name="Hazem Ibrahim" userId="948ac3c2-3724-47d4-b49b-0d0c35bdb932" providerId="ADAL" clId="{7CB73193-CA33-48F3-9D7C-668E5976CA9E}" dt="2022-02-08T22:09:01.631" v="425" actId="478"/>
          <ac:spMkLst>
            <pc:docMk/>
            <pc:sldMk cId="2805428833" sldId="273"/>
            <ac:spMk id="7" creationId="{C4A3939E-B573-4FB2-AD69-18C1A75F947B}"/>
          </ac:spMkLst>
        </pc:spChg>
        <pc:spChg chg="add mod">
          <ac:chgData name="Hazem Ibrahim" userId="948ac3c2-3724-47d4-b49b-0d0c35bdb932" providerId="ADAL" clId="{7CB73193-CA33-48F3-9D7C-668E5976CA9E}" dt="2022-02-08T22:09:14.407" v="444" actId="1076"/>
          <ac:spMkLst>
            <pc:docMk/>
            <pc:sldMk cId="2805428833" sldId="273"/>
            <ac:spMk id="10" creationId="{C6766512-4A3E-44D5-9000-13A1CA9CC403}"/>
          </ac:spMkLst>
        </pc:spChg>
        <pc:spChg chg="mod">
          <ac:chgData name="Hazem Ibrahim" userId="948ac3c2-3724-47d4-b49b-0d0c35bdb932" providerId="ADAL" clId="{7CB73193-CA33-48F3-9D7C-668E5976CA9E}" dt="2022-02-08T22:18:48.625" v="914" actId="20577"/>
          <ac:spMkLst>
            <pc:docMk/>
            <pc:sldMk cId="2805428833" sldId="273"/>
            <ac:spMk id="13" creationId="{ABAEE544-8FB3-4E56-91A9-A6964539DCB7}"/>
          </ac:spMkLst>
        </pc:spChg>
        <pc:spChg chg="mod">
          <ac:chgData name="Hazem Ibrahim" userId="948ac3c2-3724-47d4-b49b-0d0c35bdb932" providerId="ADAL" clId="{7CB73193-CA33-48F3-9D7C-668E5976CA9E}" dt="2022-02-08T22:11:14.738" v="484" actId="20577"/>
          <ac:spMkLst>
            <pc:docMk/>
            <pc:sldMk cId="2805428833" sldId="273"/>
            <ac:spMk id="14" creationId="{61A6601B-A3E2-47A2-B731-4FE03C43E2B0}"/>
          </ac:spMkLst>
        </pc:spChg>
        <pc:spChg chg="mod">
          <ac:chgData name="Hazem Ibrahim" userId="948ac3c2-3724-47d4-b49b-0d0c35bdb932" providerId="ADAL" clId="{7CB73193-CA33-48F3-9D7C-668E5976CA9E}" dt="2022-02-08T22:15:36.227" v="883" actId="20577"/>
          <ac:spMkLst>
            <pc:docMk/>
            <pc:sldMk cId="2805428833" sldId="273"/>
            <ac:spMk id="16" creationId="{1ADD5DF7-575E-4C10-815E-CDBBFAB583BF}"/>
          </ac:spMkLst>
        </pc:spChg>
        <pc:spChg chg="mod">
          <ac:chgData name="Hazem Ibrahim" userId="948ac3c2-3724-47d4-b49b-0d0c35bdb932" providerId="ADAL" clId="{7CB73193-CA33-48F3-9D7C-668E5976CA9E}" dt="2022-02-08T22:07:24.370" v="423"/>
          <ac:spMkLst>
            <pc:docMk/>
            <pc:sldMk cId="2805428833" sldId="273"/>
            <ac:spMk id="33" creationId="{2D22322F-E79D-4BEF-8038-DE2C8F5CCA40}"/>
          </ac:spMkLst>
        </pc:spChg>
      </pc:sldChg>
      <pc:sldChg chg="modSp add mod">
        <pc:chgData name="Hazem Ibrahim" userId="948ac3c2-3724-47d4-b49b-0d0c35bdb932" providerId="ADAL" clId="{7CB73193-CA33-48F3-9D7C-668E5976CA9E}" dt="2022-02-08T22:20:54.011" v="916"/>
        <pc:sldMkLst>
          <pc:docMk/>
          <pc:sldMk cId="4220841203" sldId="277"/>
        </pc:sldMkLst>
        <pc:spChg chg="mod">
          <ac:chgData name="Hazem Ibrahim" userId="948ac3c2-3724-47d4-b49b-0d0c35bdb932" providerId="ADAL" clId="{7CB73193-CA33-48F3-9D7C-668E5976CA9E}" dt="2022-02-08T22:20:54.011" v="916"/>
          <ac:spMkLst>
            <pc:docMk/>
            <pc:sldMk cId="4220841203" sldId="277"/>
            <ac:spMk id="33" creationId="{2D22322F-E79D-4BEF-8038-DE2C8F5CCA4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AT"/>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AT"/>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A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AT"/>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2/8/2022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Autofit/>
          </a:bodyPr>
          <a:lstStyle/>
          <a:p>
            <a:r>
              <a:rPr lang="en-US" sz="4800" dirty="0"/>
              <a:t>Mobile Robot Navigation with Artificial Intelligence (700.204, 21W)</a:t>
            </a:r>
            <a:br>
              <a:rPr lang="en-US" sz="4800" dirty="0"/>
            </a:br>
            <a:endParaRPr lang="en-US" sz="48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3622507"/>
            <a:ext cx="6437555" cy="1303176"/>
          </a:xfrm>
        </p:spPr>
        <p:txBody>
          <a:bodyPr/>
          <a:lstStyle/>
          <a:p>
            <a:pPr algn="ctr"/>
            <a:r>
              <a:rPr lang="en-US" dirty="0"/>
              <a:t>Final project</a:t>
            </a:r>
          </a:p>
          <a:p>
            <a:pPr algn="ctr"/>
            <a:r>
              <a:rPr lang="en-US" dirty="0"/>
              <a:t>AI for State Estimation</a:t>
            </a:r>
            <a:endParaRPr lang="en-AT"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
        <p:nvSpPr>
          <p:cNvPr id="6" name="Subtitle 7">
            <a:extLst>
              <a:ext uri="{FF2B5EF4-FFF2-40B4-BE49-F238E27FC236}">
                <a16:creationId xmlns:a16="http://schemas.microsoft.com/office/drawing/2014/main" id="{2CE4C062-C7E5-4A3D-93DC-E278F4D6E979}"/>
              </a:ext>
            </a:extLst>
          </p:cNvPr>
          <p:cNvSpPr txBox="1">
            <a:spLocks/>
          </p:cNvSpPr>
          <p:nvPr/>
        </p:nvSpPr>
        <p:spPr>
          <a:xfrm>
            <a:off x="649044" y="5158009"/>
            <a:ext cx="6437555" cy="1303176"/>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Supervision by: </a:t>
            </a:r>
          </a:p>
          <a:p>
            <a:pPr algn="ctr"/>
            <a:r>
              <a:rPr lang="en-US" dirty="0"/>
              <a:t>Ass.-Prof. Dr. Jan </a:t>
            </a:r>
            <a:r>
              <a:rPr lang="en-US" dirty="0" err="1"/>
              <a:t>Steinbrener</a:t>
            </a:r>
            <a:r>
              <a:rPr lang="en-US" dirty="0"/>
              <a:t> </a:t>
            </a:r>
          </a:p>
          <a:p>
            <a:pPr algn="ctr"/>
            <a:r>
              <a:rPr lang="en-US" dirty="0"/>
              <a:t>Hazem </a:t>
            </a:r>
            <a:r>
              <a:rPr lang="en-US" dirty="0" err="1"/>
              <a:t>ibrahim</a:t>
            </a:r>
            <a:endParaRPr lang="en-US" dirty="0"/>
          </a:p>
        </p:txBody>
      </p:sp>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08788491"/>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13</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14</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Content</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dirty="0"/>
              <a:t>IMU data collection using ROS</a:t>
            </a:r>
          </a:p>
          <a:p>
            <a:r>
              <a:rPr lang="en-US" dirty="0"/>
              <a:t>Neural network model architecture</a:t>
            </a:r>
          </a:p>
          <a:p>
            <a:r>
              <a:rPr lang="en-US" dirty="0"/>
              <a:t>Training and testing results</a:t>
            </a:r>
          </a:p>
          <a:p>
            <a:r>
              <a:rPr lang="en-US" dirty="0"/>
              <a:t>Trajectory evaluation</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2022</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
        <p:nvSpPr>
          <p:cNvPr id="9" name="Footer Placeholder 2">
            <a:extLst>
              <a:ext uri="{FF2B5EF4-FFF2-40B4-BE49-F238E27FC236}">
                <a16:creationId xmlns:a16="http://schemas.microsoft.com/office/drawing/2014/main" id="{1A5C5328-9806-4378-AF9B-34A13C9AB3FA}"/>
              </a:ext>
            </a:extLst>
          </p:cNvPr>
          <p:cNvSpPr>
            <a:spLocks noGrp="1"/>
          </p:cNvSpPr>
          <p:nvPr>
            <p:ph type="ftr" sz="quarter" idx="11"/>
          </p:nvPr>
        </p:nvSpPr>
        <p:spPr>
          <a:xfrm>
            <a:off x="-83490" y="6356350"/>
            <a:ext cx="4837176" cy="365125"/>
          </a:xfrm>
        </p:spPr>
        <p:txBody>
          <a:bodyPr/>
          <a:lstStyle/>
          <a:p>
            <a:r>
              <a:rPr lang="en-US" sz="1050" dirty="0"/>
              <a:t>Mobile Robot Navigation with Artificial Intelligence (700.204, 21W)</a:t>
            </a:r>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sz="1050" dirty="0"/>
              <a:t>Mobile Robot Navigation with Artificial Intelligence (700.204, 21W)</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19524" y="2929820"/>
            <a:ext cx="5610113" cy="3284359"/>
          </a:xfrm>
        </p:spPr>
        <p:txBody>
          <a:bodyPr>
            <a:normAutofit/>
          </a:bodyPr>
          <a:lstStyle/>
          <a:p>
            <a:r>
              <a:rPr lang="en-US" dirty="0"/>
              <a:t>Turtlebot3, the most popular open-source robot used for education and research, is used in data collection to an AI model for state estimation implementation.</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2022</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pic>
        <p:nvPicPr>
          <p:cNvPr id="1030" name="Picture 6">
            <a:extLst>
              <a:ext uri="{FF2B5EF4-FFF2-40B4-BE49-F238E27FC236}">
                <a16:creationId xmlns:a16="http://schemas.microsoft.com/office/drawing/2014/main" id="{B1A2F5CB-B1C1-4F38-9E1E-455CF9BD81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966"/>
          <a:stretch/>
        </p:blipFill>
        <p:spPr bwMode="auto">
          <a:xfrm>
            <a:off x="10294261" y="4135120"/>
            <a:ext cx="1702667"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IMU data collection using ROS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Turtlebot3 Gazebo Sim</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IMU data is an input to our AI model.</a:t>
            </a:r>
          </a:p>
          <a:p>
            <a:r>
              <a:rPr lang="en-US" dirty="0"/>
              <a:t>Gazebo is used to simulate IMU data using Turtlebot3</a:t>
            </a:r>
          </a:p>
          <a:p>
            <a:r>
              <a:rPr lang="en-US" dirty="0"/>
              <a:t>Turtlebot3 moves in different trajectories (paths) while IMU data is being collected.</a:t>
            </a:r>
          </a:p>
          <a:p>
            <a:r>
              <a:rPr lang="en-US" dirty="0"/>
              <a:t>ROS bags collects the IMU data.</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Trajectories</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4</a:t>
            </a:fld>
            <a:endParaRPr lang="en-US" noProof="0" dirty="0"/>
          </a:p>
        </p:txBody>
      </p:sp>
      <p:sp>
        <p:nvSpPr>
          <p:cNvPr id="10" name="Footer Placeholder 2">
            <a:extLst>
              <a:ext uri="{FF2B5EF4-FFF2-40B4-BE49-F238E27FC236}">
                <a16:creationId xmlns:a16="http://schemas.microsoft.com/office/drawing/2014/main" id="{C6766512-4A3E-44D5-9000-13A1CA9CC403}"/>
              </a:ext>
            </a:extLst>
          </p:cNvPr>
          <p:cNvSpPr txBox="1">
            <a:spLocks/>
          </p:cNvSpPr>
          <p:nvPr/>
        </p:nvSpPr>
        <p:spPr>
          <a:xfrm>
            <a:off x="195072" y="6300734"/>
            <a:ext cx="4837176"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Mobile Robot Navigation with Artificial Intelligence (700.204, 21W)</a:t>
            </a:r>
          </a:p>
        </p:txBody>
      </p:sp>
    </p:spTree>
    <p:extLst>
      <p:ext uri="{BB962C8B-B14F-4D97-AF65-F5344CB8AC3E}">
        <p14:creationId xmlns:p14="http://schemas.microsoft.com/office/powerpoint/2010/main" val="280542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Neural network model architecture</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Turtlebot3 Gazebo Sim</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IMU data is an input to our AI model.</a:t>
            </a:r>
          </a:p>
          <a:p>
            <a:r>
              <a:rPr lang="en-US" dirty="0"/>
              <a:t>Gazebo is used to simulate IMU data using Turtlebot3</a:t>
            </a:r>
          </a:p>
          <a:p>
            <a:r>
              <a:rPr lang="en-US" dirty="0"/>
              <a:t>Turtlebot3 moves in different trajectories (paths) while IMU data is being collected.</a:t>
            </a:r>
          </a:p>
          <a:p>
            <a:r>
              <a:rPr lang="en-US" dirty="0"/>
              <a:t>ROS bags collects the IMU data.</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Trajectories</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
        <p:nvSpPr>
          <p:cNvPr id="10" name="Footer Placeholder 2">
            <a:extLst>
              <a:ext uri="{FF2B5EF4-FFF2-40B4-BE49-F238E27FC236}">
                <a16:creationId xmlns:a16="http://schemas.microsoft.com/office/drawing/2014/main" id="{C6766512-4A3E-44D5-9000-13A1CA9CC403}"/>
              </a:ext>
            </a:extLst>
          </p:cNvPr>
          <p:cNvSpPr txBox="1">
            <a:spLocks/>
          </p:cNvSpPr>
          <p:nvPr/>
        </p:nvSpPr>
        <p:spPr>
          <a:xfrm>
            <a:off x="195072" y="6300734"/>
            <a:ext cx="4837176"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Mobile Robot Navigation with Artificial Intelligence (700.204, 21W)</a:t>
            </a:r>
          </a:p>
        </p:txBody>
      </p:sp>
    </p:spTree>
    <p:extLst>
      <p:ext uri="{BB962C8B-B14F-4D97-AF65-F5344CB8AC3E}">
        <p14:creationId xmlns:p14="http://schemas.microsoft.com/office/powerpoint/2010/main" val="422084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Topic one</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6</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970192917"/>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9</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60</TotalTime>
  <Words>666</Words>
  <Application>Microsoft Office PowerPoint</Application>
  <PresentationFormat>Widescreen</PresentationFormat>
  <Paragraphs>137</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Calibri</vt:lpstr>
      <vt:lpstr>ColorBlockVTI</vt:lpstr>
      <vt:lpstr>Mobile Robot Navigation with Artificial Intelligence (700.204, 21W) </vt:lpstr>
      <vt:lpstr>Content</vt:lpstr>
      <vt:lpstr>Introduction</vt:lpstr>
      <vt:lpstr>IMU data collection using ROS</vt:lpstr>
      <vt:lpstr>Neural network model architecture</vt:lpstr>
      <vt:lpstr>Topic one</vt:lpstr>
      <vt:lpstr>Chart</vt:lpstr>
      <vt:lpstr>Table</vt:lpstr>
      <vt:lpstr>The way to get started is to quit  talking and begin doing.</vt:lpstr>
      <vt:lpstr>Team</vt:lpstr>
      <vt:lpstr>Timeline</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Robot Navigation with Artificial Intelligence (700.204, 21W) </dc:title>
  <dc:creator>Hazem Ibrahim</dc:creator>
  <cp:lastModifiedBy>Hazem Ibrahim</cp:lastModifiedBy>
  <cp:revision>1</cp:revision>
  <dcterms:created xsi:type="dcterms:W3CDTF">2022-02-08T21:20:32Z</dcterms:created>
  <dcterms:modified xsi:type="dcterms:W3CDTF">2022-02-08T22:21:14Z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