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66" r:id="rId6"/>
    <p:sldId id="267" r:id="rId7"/>
    <p:sldId id="273" r:id="rId8"/>
    <p:sldId id="277" r:id="rId9"/>
    <p:sldId id="263" r:id="rId10"/>
    <p:sldId id="268" r:id="rId11"/>
    <p:sldId id="269" r:id="rId12"/>
    <p:sldId id="270" r:id="rId13"/>
    <p:sldId id="271" r:id="rId14"/>
    <p:sldId id="272"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111" d="100"/>
          <a:sy n="111" d="100"/>
        </p:scale>
        <p:origin x="594"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zem Ibrahim" userId="948ac3c2-3724-47d4-b49b-0d0c35bdb932" providerId="ADAL" clId="{D63EB07F-2AEC-4DA5-AEB2-649DC2E5D023}"/>
    <pc:docChg chg="modSld">
      <pc:chgData name="Hazem Ibrahim" userId="948ac3c2-3724-47d4-b49b-0d0c35bdb932" providerId="ADAL" clId="{D63EB07F-2AEC-4DA5-AEB2-649DC2E5D023}" dt="2022-02-11T18:18:07.608" v="0" actId="20577"/>
      <pc:docMkLst>
        <pc:docMk/>
      </pc:docMkLst>
      <pc:sldChg chg="modSp mod">
        <pc:chgData name="Hazem Ibrahim" userId="948ac3c2-3724-47d4-b49b-0d0c35bdb932" providerId="ADAL" clId="{D63EB07F-2AEC-4DA5-AEB2-649DC2E5D023}" dt="2022-02-11T18:18:07.608" v="0" actId="20577"/>
        <pc:sldMkLst>
          <pc:docMk/>
          <pc:sldMk cId="4220841203" sldId="277"/>
        </pc:sldMkLst>
        <pc:spChg chg="mod">
          <ac:chgData name="Hazem Ibrahim" userId="948ac3c2-3724-47d4-b49b-0d0c35bdb932" providerId="ADAL" clId="{D63EB07F-2AEC-4DA5-AEB2-649DC2E5D023}" dt="2022-02-11T18:18:07.608" v="0" actId="20577"/>
          <ac:spMkLst>
            <pc:docMk/>
            <pc:sldMk cId="4220841203" sldId="277"/>
            <ac:spMk id="15" creationId="{A13BE1C0-386B-47CB-BDCE-A24D9918AEEF}"/>
          </ac:spMkLst>
        </pc:spChg>
      </pc:sldChg>
    </pc:docChg>
  </pc:docChgLst>
  <pc:docChgLst>
    <pc:chgData name="Hazem Ibrahim" userId="948ac3c2-3724-47d4-b49b-0d0c35bdb932" providerId="ADAL" clId="{7CB73193-CA33-48F3-9D7C-668E5976CA9E}"/>
    <pc:docChg chg="custSel addSld modSld sldOrd">
      <pc:chgData name="Hazem Ibrahim" userId="948ac3c2-3724-47d4-b49b-0d0c35bdb932" providerId="ADAL" clId="{7CB73193-CA33-48F3-9D7C-668E5976CA9E}" dt="2022-02-08T22:20:54.011" v="916"/>
      <pc:docMkLst>
        <pc:docMk/>
      </pc:docMkLst>
      <pc:sldChg chg="addSp delSp modSp mod">
        <pc:chgData name="Hazem Ibrahim" userId="948ac3c2-3724-47d4-b49b-0d0c35bdb932" providerId="ADAL" clId="{7CB73193-CA33-48F3-9D7C-668E5976CA9E}" dt="2022-02-08T21:57:16.338" v="397" actId="20577"/>
        <pc:sldMkLst>
          <pc:docMk/>
          <pc:sldMk cId="2106347884" sldId="266"/>
        </pc:sldMkLst>
        <pc:spChg chg="add mod">
          <ac:chgData name="Hazem Ibrahim" userId="948ac3c2-3724-47d4-b49b-0d0c35bdb932" providerId="ADAL" clId="{7CB73193-CA33-48F3-9D7C-668E5976CA9E}" dt="2022-02-08T21:35:02.016" v="34" actId="1037"/>
          <ac:spMkLst>
            <pc:docMk/>
            <pc:sldMk cId="2106347884" sldId="266"/>
            <ac:spMk id="9" creationId="{1A5C5328-9806-4378-AF9B-34A13C9AB3FA}"/>
          </ac:spMkLst>
        </pc:spChg>
        <pc:spChg chg="mod">
          <ac:chgData name="Hazem Ibrahim" userId="948ac3c2-3724-47d4-b49b-0d0c35bdb932" providerId="ADAL" clId="{7CB73193-CA33-48F3-9D7C-668E5976CA9E}" dt="2022-02-08T21:57:16.338" v="397" actId="20577"/>
          <ac:spMkLst>
            <pc:docMk/>
            <pc:sldMk cId="2106347884" sldId="266"/>
            <ac:spMk id="18" creationId="{87F2C169-25EA-4609-BC8A-BCA7C433EEE4}"/>
          </ac:spMkLst>
        </pc:spChg>
        <pc:spChg chg="del">
          <ac:chgData name="Hazem Ibrahim" userId="948ac3c2-3724-47d4-b49b-0d0c35bdb932" providerId="ADAL" clId="{7CB73193-CA33-48F3-9D7C-668E5976CA9E}" dt="2022-02-08T21:34:47.126" v="0" actId="478"/>
          <ac:spMkLst>
            <pc:docMk/>
            <pc:sldMk cId="2106347884" sldId="266"/>
            <ac:spMk id="20" creationId="{6DB8AAF6-0D0C-4F4F-A10E-6A66E4A7BEC3}"/>
          </ac:spMkLst>
        </pc:spChg>
      </pc:sldChg>
      <pc:sldChg chg="addSp delSp modSp mod">
        <pc:chgData name="Hazem Ibrahim" userId="948ac3c2-3724-47d4-b49b-0d0c35bdb932" providerId="ADAL" clId="{7CB73193-CA33-48F3-9D7C-668E5976CA9E}" dt="2022-02-08T22:06:27.413" v="420" actId="6549"/>
        <pc:sldMkLst>
          <pc:docMk/>
          <pc:sldMk cId="1074753820" sldId="267"/>
        </pc:sldMkLst>
        <pc:spChg chg="mod">
          <ac:chgData name="Hazem Ibrahim" userId="948ac3c2-3724-47d4-b49b-0d0c35bdb932" providerId="ADAL" clId="{7CB73193-CA33-48F3-9D7C-668E5976CA9E}" dt="2022-02-08T22:02:39.305" v="401" actId="20577"/>
          <ac:spMkLst>
            <pc:docMk/>
            <pc:sldMk cId="1074753820" sldId="267"/>
            <ac:spMk id="4" creationId="{F6D5CF6D-DC44-4734-988C-0AAA60D5F7E2}"/>
          </ac:spMkLst>
        </pc:spChg>
        <pc:spChg chg="mod">
          <ac:chgData name="Hazem Ibrahim" userId="948ac3c2-3724-47d4-b49b-0d0c35bdb932" providerId="ADAL" clId="{7CB73193-CA33-48F3-9D7C-668E5976CA9E}" dt="2022-02-08T22:06:27.413" v="420" actId="6549"/>
          <ac:spMkLst>
            <pc:docMk/>
            <pc:sldMk cId="1074753820" sldId="267"/>
            <ac:spMk id="19" creationId="{AB6583FE-B653-4C01-9ADF-EC8514A0B5ED}"/>
          </ac:spMkLst>
        </pc:spChg>
        <pc:picChg chg="mod">
          <ac:chgData name="Hazem Ibrahim" userId="948ac3c2-3724-47d4-b49b-0d0c35bdb932" providerId="ADAL" clId="{7CB73193-CA33-48F3-9D7C-668E5976CA9E}" dt="2022-02-08T21:36:22.829" v="36" actId="1036"/>
          <ac:picMkLst>
            <pc:docMk/>
            <pc:sldMk cId="1074753820" sldId="267"/>
            <ac:picMk id="8" creationId="{7B7F6341-D9BE-4D3C-92A1-37FAA11DE63C}"/>
          </ac:picMkLst>
        </pc:picChg>
        <pc:picChg chg="add del mod">
          <ac:chgData name="Hazem Ibrahim" userId="948ac3c2-3724-47d4-b49b-0d0c35bdb932" providerId="ADAL" clId="{7CB73193-CA33-48F3-9D7C-668E5976CA9E}" dt="2022-02-08T21:55:24.966" v="334"/>
          <ac:picMkLst>
            <pc:docMk/>
            <pc:sldMk cId="1074753820" sldId="267"/>
            <ac:picMk id="1026" creationId="{6E62D674-64DB-4158-B193-B3612E522BE1}"/>
          </ac:picMkLst>
        </pc:picChg>
        <pc:picChg chg="add del mod">
          <ac:chgData name="Hazem Ibrahim" userId="948ac3c2-3724-47d4-b49b-0d0c35bdb932" providerId="ADAL" clId="{7CB73193-CA33-48F3-9D7C-668E5976CA9E}" dt="2022-02-08T21:55:29.899" v="338"/>
          <ac:picMkLst>
            <pc:docMk/>
            <pc:sldMk cId="1074753820" sldId="267"/>
            <ac:picMk id="1028" creationId="{FCCE199E-620D-4F56-A4AD-F848075A77B7}"/>
          </ac:picMkLst>
        </pc:picChg>
        <pc:picChg chg="add mod">
          <ac:chgData name="Hazem Ibrahim" userId="948ac3c2-3724-47d4-b49b-0d0c35bdb932" providerId="ADAL" clId="{7CB73193-CA33-48F3-9D7C-668E5976CA9E}" dt="2022-02-08T21:56:05.456" v="342" actId="1076"/>
          <ac:picMkLst>
            <pc:docMk/>
            <pc:sldMk cId="1074753820" sldId="267"/>
            <ac:picMk id="1030" creationId="{B1A2F5CB-B1C1-4F38-9E1E-455CF9BD81EF}"/>
          </ac:picMkLst>
        </pc:picChg>
      </pc:sldChg>
      <pc:sldChg chg="addSp delSp modSp mod ord">
        <pc:chgData name="Hazem Ibrahim" userId="948ac3c2-3724-47d4-b49b-0d0c35bdb932" providerId="ADAL" clId="{7CB73193-CA33-48F3-9D7C-668E5976CA9E}" dt="2022-02-08T22:18:48.625" v="914" actId="20577"/>
        <pc:sldMkLst>
          <pc:docMk/>
          <pc:sldMk cId="2805428833" sldId="273"/>
        </pc:sldMkLst>
        <pc:spChg chg="del">
          <ac:chgData name="Hazem Ibrahim" userId="948ac3c2-3724-47d4-b49b-0d0c35bdb932" providerId="ADAL" clId="{7CB73193-CA33-48F3-9D7C-668E5976CA9E}" dt="2022-02-08T22:09:01.631" v="425" actId="478"/>
          <ac:spMkLst>
            <pc:docMk/>
            <pc:sldMk cId="2805428833" sldId="273"/>
            <ac:spMk id="7" creationId="{C4A3939E-B573-4FB2-AD69-18C1A75F947B}"/>
          </ac:spMkLst>
        </pc:spChg>
        <pc:spChg chg="add mod">
          <ac:chgData name="Hazem Ibrahim" userId="948ac3c2-3724-47d4-b49b-0d0c35bdb932" providerId="ADAL" clId="{7CB73193-CA33-48F3-9D7C-668E5976CA9E}" dt="2022-02-08T22:09:14.407" v="444" actId="1076"/>
          <ac:spMkLst>
            <pc:docMk/>
            <pc:sldMk cId="2805428833" sldId="273"/>
            <ac:spMk id="10" creationId="{C6766512-4A3E-44D5-9000-13A1CA9CC403}"/>
          </ac:spMkLst>
        </pc:spChg>
        <pc:spChg chg="mod">
          <ac:chgData name="Hazem Ibrahim" userId="948ac3c2-3724-47d4-b49b-0d0c35bdb932" providerId="ADAL" clId="{7CB73193-CA33-48F3-9D7C-668E5976CA9E}" dt="2022-02-08T22:18:48.625" v="914" actId="20577"/>
          <ac:spMkLst>
            <pc:docMk/>
            <pc:sldMk cId="2805428833" sldId="273"/>
            <ac:spMk id="13" creationId="{ABAEE544-8FB3-4E56-91A9-A6964539DCB7}"/>
          </ac:spMkLst>
        </pc:spChg>
        <pc:spChg chg="mod">
          <ac:chgData name="Hazem Ibrahim" userId="948ac3c2-3724-47d4-b49b-0d0c35bdb932" providerId="ADAL" clId="{7CB73193-CA33-48F3-9D7C-668E5976CA9E}" dt="2022-02-08T22:11:14.738" v="484" actId="20577"/>
          <ac:spMkLst>
            <pc:docMk/>
            <pc:sldMk cId="2805428833" sldId="273"/>
            <ac:spMk id="14" creationId="{61A6601B-A3E2-47A2-B731-4FE03C43E2B0}"/>
          </ac:spMkLst>
        </pc:spChg>
        <pc:spChg chg="mod">
          <ac:chgData name="Hazem Ibrahim" userId="948ac3c2-3724-47d4-b49b-0d0c35bdb932" providerId="ADAL" clId="{7CB73193-CA33-48F3-9D7C-668E5976CA9E}" dt="2022-02-08T22:15:36.227" v="883" actId="20577"/>
          <ac:spMkLst>
            <pc:docMk/>
            <pc:sldMk cId="2805428833" sldId="273"/>
            <ac:spMk id="16" creationId="{1ADD5DF7-575E-4C10-815E-CDBBFAB583BF}"/>
          </ac:spMkLst>
        </pc:spChg>
        <pc:spChg chg="mod">
          <ac:chgData name="Hazem Ibrahim" userId="948ac3c2-3724-47d4-b49b-0d0c35bdb932" providerId="ADAL" clId="{7CB73193-CA33-48F3-9D7C-668E5976CA9E}" dt="2022-02-08T22:07:24.370" v="423"/>
          <ac:spMkLst>
            <pc:docMk/>
            <pc:sldMk cId="2805428833" sldId="273"/>
            <ac:spMk id="33" creationId="{2D22322F-E79D-4BEF-8038-DE2C8F5CCA40}"/>
          </ac:spMkLst>
        </pc:spChg>
      </pc:sldChg>
      <pc:sldChg chg="modSp add mod">
        <pc:chgData name="Hazem Ibrahim" userId="948ac3c2-3724-47d4-b49b-0d0c35bdb932" providerId="ADAL" clId="{7CB73193-CA33-48F3-9D7C-668E5976CA9E}" dt="2022-02-08T22:20:54.011" v="916"/>
        <pc:sldMkLst>
          <pc:docMk/>
          <pc:sldMk cId="4220841203" sldId="277"/>
        </pc:sldMkLst>
        <pc:spChg chg="mod">
          <ac:chgData name="Hazem Ibrahim" userId="948ac3c2-3724-47d4-b49b-0d0c35bdb932" providerId="ADAL" clId="{7CB73193-CA33-48F3-9D7C-668E5976CA9E}" dt="2022-02-08T22:20:54.011" v="916"/>
          <ac:spMkLst>
            <pc:docMk/>
            <pc:sldMk cId="4220841203" sldId="277"/>
            <ac:spMk id="33" creationId="{2D22322F-E79D-4BEF-8038-DE2C8F5CCA4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AT"/>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AT"/>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A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AT"/>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4" Type="http://schemas.openxmlformats.org/officeDocument/2006/relationships/image" Target="../media/image1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4" Type="http://schemas.openxmlformats.org/officeDocument/2006/relationships/image" Target="../media/image13.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Title</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start a presentation, go to the Slide Show tab, and select From Beginning.</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display Presenter view, in Slide Show view, on the control bar at the bottom left select the three dots, and then Show Presenter View. </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Title</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During your presentation, the speaker notes are visible on your monitor, but aren't visible to the audience. </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The Notes pane is a box that appears below each slide. Tap it to add notes. </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If you don’t see the Notes pane or it is completely minimized, click Notes on the task bar across the bottom of the PowerPoint window. </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284749"/>
          <a:ext cx="2091607" cy="6274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ndParaRPr>
        </a:p>
      </dsp:txBody>
      <dsp:txXfrm>
        <a:off x="4869" y="284749"/>
        <a:ext cx="2091607" cy="627482"/>
      </dsp:txXfrm>
    </dsp:sp>
    <dsp:sp modelId="{910C52EF-D1F5-4581-A150-24B263AF9343}">
      <dsp:nvSpPr>
        <dsp:cNvPr id="0" name=""/>
        <dsp:cNvSpPr/>
      </dsp:nvSpPr>
      <dsp:spPr>
        <a:xfrm>
          <a:off x="4869" y="912231"/>
          <a:ext cx="2091607" cy="31448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start a presentation, go to the Slide Show tab, and select From Beginning.</a:t>
          </a:r>
          <a:endParaRPr lang="en-US" sz="1800" kern="1200" dirty="0">
            <a:latin typeface="Calibri" charset="0"/>
            <a:ea typeface="Calibri" charset="0"/>
            <a:cs typeface="Calibri" charset="0"/>
          </a:endParaRPr>
        </a:p>
      </dsp:txBody>
      <dsp:txXfrm>
        <a:off x="4869" y="912231"/>
        <a:ext cx="2091607" cy="3144831"/>
      </dsp:txXfrm>
    </dsp:sp>
    <dsp:sp modelId="{1F484571-9C36-4EBC-94E8-740ECF59A9E8}">
      <dsp:nvSpPr>
        <dsp:cNvPr id="0" name=""/>
        <dsp:cNvSpPr/>
      </dsp:nvSpPr>
      <dsp:spPr>
        <a:xfrm>
          <a:off x="2204476" y="284749"/>
          <a:ext cx="2091607" cy="627482"/>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2204476" y="284749"/>
        <a:ext cx="2091607" cy="627482"/>
      </dsp:txXfrm>
    </dsp:sp>
    <dsp:sp modelId="{8382FB71-379A-4A42-BEC2-AAF439B565D5}">
      <dsp:nvSpPr>
        <dsp:cNvPr id="0" name=""/>
        <dsp:cNvSpPr/>
      </dsp:nvSpPr>
      <dsp:spPr>
        <a:xfrm>
          <a:off x="2204476" y="912231"/>
          <a:ext cx="2091607" cy="3144831"/>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display Presenter view, in Slide Show view, on the control bar at the bottom left select the three dots, and then Show Presenter View. </a:t>
          </a:r>
          <a:endParaRPr lang="en-US" sz="1800" kern="1200" dirty="0">
            <a:latin typeface="Calibri" charset="0"/>
            <a:ea typeface="Calibri" charset="0"/>
            <a:cs typeface="Calibri" charset="0"/>
          </a:endParaRPr>
        </a:p>
      </dsp:txBody>
      <dsp:txXfrm>
        <a:off x="2204476" y="912231"/>
        <a:ext cx="2091607" cy="3144831"/>
      </dsp:txXfrm>
    </dsp:sp>
    <dsp:sp modelId="{6B33ABE5-CEF1-4B39-82C3-F1FC644C0A8F}">
      <dsp:nvSpPr>
        <dsp:cNvPr id="0" name=""/>
        <dsp:cNvSpPr/>
      </dsp:nvSpPr>
      <dsp:spPr>
        <a:xfrm>
          <a:off x="4404083" y="284749"/>
          <a:ext cx="2091607" cy="627482"/>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a typeface="Calibri" charset="0"/>
            <a:cs typeface="Calibri" charset="0"/>
          </a:endParaRPr>
        </a:p>
      </dsp:txBody>
      <dsp:txXfrm>
        <a:off x="4404083" y="284749"/>
        <a:ext cx="2091607" cy="627482"/>
      </dsp:txXfrm>
    </dsp:sp>
    <dsp:sp modelId="{D49AD3F7-B2B6-4709-A43B-C22DEB981B39}">
      <dsp:nvSpPr>
        <dsp:cNvPr id="0" name=""/>
        <dsp:cNvSpPr/>
      </dsp:nvSpPr>
      <dsp:spPr>
        <a:xfrm>
          <a:off x="4404083" y="912231"/>
          <a:ext cx="2091607" cy="3144831"/>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During your presentation, the speaker notes are visible on your monitor, but aren't visible to the audience. </a:t>
          </a:r>
          <a:endParaRPr lang="en-US" sz="1800" kern="1200" dirty="0">
            <a:latin typeface="Calibri" charset="0"/>
            <a:ea typeface="Calibri" charset="0"/>
            <a:cs typeface="Calibri" charset="0"/>
          </a:endParaRPr>
        </a:p>
      </dsp:txBody>
      <dsp:txXfrm>
        <a:off x="4404083" y="912231"/>
        <a:ext cx="2091607" cy="3144831"/>
      </dsp:txXfrm>
    </dsp:sp>
    <dsp:sp modelId="{4AE355A7-3A54-47B1-8CB5-F35120F77B1B}">
      <dsp:nvSpPr>
        <dsp:cNvPr id="0" name=""/>
        <dsp:cNvSpPr/>
      </dsp:nvSpPr>
      <dsp:spPr>
        <a:xfrm>
          <a:off x="6603691" y="284749"/>
          <a:ext cx="2091607" cy="627482"/>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6603691" y="284749"/>
        <a:ext cx="2091607" cy="627482"/>
      </dsp:txXfrm>
    </dsp:sp>
    <dsp:sp modelId="{C0A30CE6-D937-498A-8D1C-AB49CDB4AE52}">
      <dsp:nvSpPr>
        <dsp:cNvPr id="0" name=""/>
        <dsp:cNvSpPr/>
      </dsp:nvSpPr>
      <dsp:spPr>
        <a:xfrm>
          <a:off x="6603691" y="912231"/>
          <a:ext cx="2091607" cy="3144831"/>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The Notes pane is a box that appears below each slide. Tap it to add notes. </a:t>
          </a:r>
          <a:endParaRPr lang="en-US" sz="1800" kern="1200" dirty="0">
            <a:latin typeface="Calibri" charset="0"/>
            <a:ea typeface="Calibri" charset="0"/>
            <a:cs typeface="Calibri" charset="0"/>
          </a:endParaRPr>
        </a:p>
      </dsp:txBody>
      <dsp:txXfrm>
        <a:off x="6603691" y="912231"/>
        <a:ext cx="2091607" cy="3144831"/>
      </dsp:txXfrm>
    </dsp:sp>
    <dsp:sp modelId="{1D3D5FCC-5789-4468-99A6-5D6A676B6013}">
      <dsp:nvSpPr>
        <dsp:cNvPr id="0" name=""/>
        <dsp:cNvSpPr/>
      </dsp:nvSpPr>
      <dsp:spPr>
        <a:xfrm>
          <a:off x="8803298" y="284749"/>
          <a:ext cx="2091607" cy="627482"/>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Title</a:t>
          </a:r>
        </a:p>
      </dsp:txBody>
      <dsp:txXfrm>
        <a:off x="8803298" y="284749"/>
        <a:ext cx="2091607" cy="627482"/>
      </dsp:txXfrm>
    </dsp:sp>
    <dsp:sp modelId="{44C7D37A-568B-4A53-88BE-8330DEF7D4A3}">
      <dsp:nvSpPr>
        <dsp:cNvPr id="0" name=""/>
        <dsp:cNvSpPr/>
      </dsp:nvSpPr>
      <dsp:spPr>
        <a:xfrm>
          <a:off x="8803298" y="912231"/>
          <a:ext cx="2091607" cy="3144831"/>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If you don’t see the Notes pane or it is completely minimized, click Notes on the task bar across the bottom of the PowerPoint window. </a:t>
          </a:r>
          <a:endParaRPr lang="en-US" sz="1800" kern="1200" dirty="0">
            <a:latin typeface="Calibri" charset="0"/>
            <a:ea typeface="Calibri" charset="0"/>
            <a:cs typeface="Calibri" charset="0"/>
          </a:endParaRPr>
        </a:p>
      </dsp:txBody>
      <dsp:txXfrm>
        <a:off x="8803298" y="912231"/>
        <a:ext cx="2091607" cy="3144831"/>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2/11/2022</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2/11/2022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noAutofit/>
          </a:bodyPr>
          <a:lstStyle/>
          <a:p>
            <a:r>
              <a:rPr lang="en-US" sz="4800" dirty="0"/>
              <a:t>Mobile Robot Navigation with Artificial Intelligence (700.204, 21W)</a:t>
            </a:r>
            <a:br>
              <a:rPr lang="en-US" sz="4800" dirty="0"/>
            </a:br>
            <a:endParaRPr lang="en-US" sz="4800"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4" y="3622507"/>
            <a:ext cx="6437555" cy="1303176"/>
          </a:xfrm>
        </p:spPr>
        <p:txBody>
          <a:bodyPr/>
          <a:lstStyle/>
          <a:p>
            <a:pPr algn="ctr"/>
            <a:r>
              <a:rPr lang="en-US" dirty="0"/>
              <a:t>Final project</a:t>
            </a:r>
          </a:p>
          <a:p>
            <a:pPr algn="ctr"/>
            <a:r>
              <a:rPr lang="en-US" dirty="0"/>
              <a:t>AI for State Estimation</a:t>
            </a:r>
            <a:endParaRPr lang="en-AT" dirty="0"/>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
        <p:nvSpPr>
          <p:cNvPr id="6" name="Subtitle 7">
            <a:extLst>
              <a:ext uri="{FF2B5EF4-FFF2-40B4-BE49-F238E27FC236}">
                <a16:creationId xmlns:a16="http://schemas.microsoft.com/office/drawing/2014/main" id="{2CE4C062-C7E5-4A3D-93DC-E278F4D6E979}"/>
              </a:ext>
            </a:extLst>
          </p:cNvPr>
          <p:cNvSpPr txBox="1">
            <a:spLocks/>
          </p:cNvSpPr>
          <p:nvPr/>
        </p:nvSpPr>
        <p:spPr>
          <a:xfrm>
            <a:off x="649044" y="5158009"/>
            <a:ext cx="6437555" cy="1303176"/>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Supervision by: </a:t>
            </a:r>
          </a:p>
          <a:p>
            <a:pPr algn="ctr"/>
            <a:r>
              <a:rPr lang="en-US" dirty="0"/>
              <a:t>Ass.-Prof. Dr. Jan </a:t>
            </a:r>
            <a:r>
              <a:rPr lang="en-US" dirty="0" err="1"/>
              <a:t>Steinbrener</a:t>
            </a:r>
            <a:r>
              <a:rPr lang="en-US" dirty="0"/>
              <a:t> </a:t>
            </a:r>
          </a:p>
          <a:p>
            <a:pPr algn="ctr"/>
            <a:r>
              <a:rPr lang="en-US" dirty="0"/>
              <a:t>Hazem </a:t>
            </a:r>
            <a:r>
              <a:rPr lang="en-US" dirty="0" err="1"/>
              <a:t>ibrahim</a:t>
            </a:r>
            <a:endParaRPr lang="en-US" dirty="0"/>
          </a:p>
        </p:txBody>
      </p:sp>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Team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108788491"/>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10</a:t>
            </a:fld>
            <a:endParaRPr lang="en-US" noProof="0" dirty="0"/>
          </a:p>
        </p:txBody>
      </p:sp>
    </p:spTree>
    <p:extLst>
      <p:ext uri="{BB962C8B-B14F-4D97-AF65-F5344CB8AC3E}">
        <p14:creationId xmlns:p14="http://schemas.microsoft.com/office/powerpoint/2010/main" val="2605548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9255033"/>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11</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a:t>Additional content</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r>
              <a:rPr lang="en-US" dirty="0"/>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r>
              <a:rPr lang="en-US" dirty="0"/>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r>
              <a:rPr lang="en-US" dirty="0"/>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12</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13</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Presenter name</a:t>
            </a:r>
          </a:p>
          <a:p>
            <a:endParaRPr lang="en-US" dirty="0"/>
          </a:p>
          <a:p>
            <a:r>
              <a:rPr lang="en-US" dirty="0"/>
              <a:t>Email address</a:t>
            </a:r>
          </a:p>
          <a:p>
            <a:endParaRPr lang="en-US" dirty="0"/>
          </a:p>
          <a:p>
            <a:r>
              <a:rPr lang="en-US" dirty="0"/>
              <a:t>Website</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14</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dirty="0"/>
              <a:t>Content</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a:normAutofit/>
          </a:bodyPr>
          <a:lstStyle/>
          <a:p>
            <a:r>
              <a:rPr lang="en-US" dirty="0"/>
              <a:t>IMU data collection using ROS</a:t>
            </a:r>
          </a:p>
          <a:p>
            <a:r>
              <a:rPr lang="en-US" dirty="0"/>
              <a:t>Neural network model architecture</a:t>
            </a:r>
          </a:p>
          <a:p>
            <a:r>
              <a:rPr lang="en-US" dirty="0"/>
              <a:t>Training and testing results</a:t>
            </a:r>
          </a:p>
          <a:p>
            <a:r>
              <a:rPr lang="en-US" dirty="0"/>
              <a:t>Trajectory evaluation</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2022</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
        <p:nvSpPr>
          <p:cNvPr id="9" name="Footer Placeholder 2">
            <a:extLst>
              <a:ext uri="{FF2B5EF4-FFF2-40B4-BE49-F238E27FC236}">
                <a16:creationId xmlns:a16="http://schemas.microsoft.com/office/drawing/2014/main" id="{1A5C5328-9806-4378-AF9B-34A13C9AB3FA}"/>
              </a:ext>
            </a:extLst>
          </p:cNvPr>
          <p:cNvSpPr>
            <a:spLocks noGrp="1"/>
          </p:cNvSpPr>
          <p:nvPr>
            <p:ph type="ftr" sz="quarter" idx="11"/>
          </p:nvPr>
        </p:nvSpPr>
        <p:spPr>
          <a:xfrm>
            <a:off x="-83490" y="6356350"/>
            <a:ext cx="4837176" cy="365125"/>
          </a:xfrm>
        </p:spPr>
        <p:txBody>
          <a:bodyPr/>
          <a:lstStyle/>
          <a:p>
            <a:r>
              <a:rPr lang="en-US" sz="1050" dirty="0"/>
              <a:t>Mobile Robot Navigation with Artificial Intelligence (700.204, 21W)</a:t>
            </a:r>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sz="1050" dirty="0"/>
              <a:t>Mobile Robot Navigation with Artificial Intelligence (700.204, 21W)</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219524" y="2929820"/>
            <a:ext cx="5610113" cy="3284359"/>
          </a:xfrm>
        </p:spPr>
        <p:txBody>
          <a:bodyPr>
            <a:normAutofit/>
          </a:bodyPr>
          <a:lstStyle/>
          <a:p>
            <a:r>
              <a:rPr lang="en-US" dirty="0"/>
              <a:t>Turtlebot3, the most popular open-source robot used for education and research, is used in data collection to an AI model for state estimation implementation.</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2022</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pic>
        <p:nvPicPr>
          <p:cNvPr id="1030" name="Picture 6">
            <a:extLst>
              <a:ext uri="{FF2B5EF4-FFF2-40B4-BE49-F238E27FC236}">
                <a16:creationId xmlns:a16="http://schemas.microsoft.com/office/drawing/2014/main" id="{B1A2F5CB-B1C1-4F38-9E1E-455CF9BD81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966"/>
          <a:stretch/>
        </p:blipFill>
        <p:spPr bwMode="auto">
          <a:xfrm>
            <a:off x="10294261" y="4135120"/>
            <a:ext cx="1702667"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IMU data collection using ROS</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Turtlebot3 Gazebo Sim</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IMU data is an input to our AI model.</a:t>
            </a:r>
          </a:p>
          <a:p>
            <a:r>
              <a:rPr lang="en-US" dirty="0"/>
              <a:t>Gazebo is used to simulate IMU data using Turtlebot3</a:t>
            </a:r>
          </a:p>
          <a:p>
            <a:r>
              <a:rPr lang="en-US" dirty="0"/>
              <a:t>Turtlebot3 moves in different trajectories (paths) while IMU data is being collected.</a:t>
            </a:r>
          </a:p>
          <a:p>
            <a:r>
              <a:rPr lang="en-US" dirty="0"/>
              <a:t>ROS bags collects the IMU data.</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Trajectories</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lstStyle/>
          <a:p>
            <a:r>
              <a:rPr lang="en-US" dirty="0"/>
              <a:t>Open the Design Ideas pane for instant slide makeovers. </a:t>
            </a:r>
          </a:p>
          <a:p>
            <a:r>
              <a:rPr lang="en-US" dirty="0"/>
              <a:t>When we have design ideas, we’ll show them to you right there. </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4</a:t>
            </a:fld>
            <a:endParaRPr lang="en-US" noProof="0" dirty="0"/>
          </a:p>
        </p:txBody>
      </p:sp>
      <p:sp>
        <p:nvSpPr>
          <p:cNvPr id="10" name="Footer Placeholder 2">
            <a:extLst>
              <a:ext uri="{FF2B5EF4-FFF2-40B4-BE49-F238E27FC236}">
                <a16:creationId xmlns:a16="http://schemas.microsoft.com/office/drawing/2014/main" id="{C6766512-4A3E-44D5-9000-13A1CA9CC403}"/>
              </a:ext>
            </a:extLst>
          </p:cNvPr>
          <p:cNvSpPr txBox="1">
            <a:spLocks/>
          </p:cNvSpPr>
          <p:nvPr/>
        </p:nvSpPr>
        <p:spPr>
          <a:xfrm>
            <a:off x="195072" y="6300734"/>
            <a:ext cx="4837176"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Mobile Robot Navigation with Artificial Intelligence (700.204, 21W)</a:t>
            </a:r>
          </a:p>
        </p:txBody>
      </p:sp>
    </p:spTree>
    <p:extLst>
      <p:ext uri="{BB962C8B-B14F-4D97-AF65-F5344CB8AC3E}">
        <p14:creationId xmlns:p14="http://schemas.microsoft.com/office/powerpoint/2010/main" val="280542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Neural network model architecture</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Turtlebot3 Gazebo Sim</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IMU data is an input to our AI model.</a:t>
            </a:r>
          </a:p>
          <a:p>
            <a:r>
              <a:rPr lang="en-US" dirty="0"/>
              <a:t>Gazebo is used to simulate IMU data using Turtlebot3</a:t>
            </a:r>
          </a:p>
          <a:p>
            <a:r>
              <a:rPr lang="en-US" dirty="0"/>
              <a:t>Turtlebot3 moves in different trajectories (paths) while IMU data is being collected.</a:t>
            </a:r>
          </a:p>
          <a:p>
            <a:r>
              <a:rPr lang="en-US" dirty="0"/>
              <a:t>ROS bags collects the IMU data.</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Trajectories</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lstStyle/>
          <a:p>
            <a:r>
              <a:rPr lang="en-US" dirty="0"/>
              <a:t>Open the Design Ideas pane for instant slide makeovers</a:t>
            </a:r>
            <a:r>
              <a:rPr lang="en-US"/>
              <a:t>. </a:t>
            </a:r>
            <a:endParaRPr lang="en-US" dirty="0"/>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sp>
        <p:nvSpPr>
          <p:cNvPr id="10" name="Footer Placeholder 2">
            <a:extLst>
              <a:ext uri="{FF2B5EF4-FFF2-40B4-BE49-F238E27FC236}">
                <a16:creationId xmlns:a16="http://schemas.microsoft.com/office/drawing/2014/main" id="{C6766512-4A3E-44D5-9000-13A1CA9CC403}"/>
              </a:ext>
            </a:extLst>
          </p:cNvPr>
          <p:cNvSpPr txBox="1">
            <a:spLocks/>
          </p:cNvSpPr>
          <p:nvPr/>
        </p:nvSpPr>
        <p:spPr>
          <a:xfrm>
            <a:off x="195072" y="6300734"/>
            <a:ext cx="4837176"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Mobile Robot Navigation with Artificial Intelligence (700.204, 21W)</a:t>
            </a:r>
          </a:p>
        </p:txBody>
      </p:sp>
    </p:spTree>
    <p:extLst>
      <p:ext uri="{BB962C8B-B14F-4D97-AF65-F5344CB8AC3E}">
        <p14:creationId xmlns:p14="http://schemas.microsoft.com/office/powerpoint/2010/main" val="422084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a:lstStyle/>
          <a:p>
            <a:r>
              <a:rPr lang="en-US" dirty="0"/>
              <a:t>Topic one</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a:lstStyle/>
          <a:p>
            <a:r>
              <a:rPr lang="en-US" dirty="0"/>
              <a:t>Subtitle</a:t>
            </a:r>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a:lstStyle/>
          <a:p>
            <a:r>
              <a:rPr lang="en-US" dirty="0"/>
              <a:t>20XX</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a:lstStyle/>
          <a:p>
            <a:pPr lvl="0"/>
            <a:fld id="{2722F022-211C-4882-844C-086FEA6806AA}" type="slidenum">
              <a:rPr lang="en-US" noProof="0" smtClean="0"/>
              <a:pPr lvl="0"/>
              <a:t>6</a:t>
            </a:fld>
            <a:endParaRPr lang="en-US" noProof="0" dirty="0"/>
          </a:p>
        </p:txBody>
      </p:sp>
    </p:spTree>
    <p:extLst>
      <p:ext uri="{BB962C8B-B14F-4D97-AF65-F5344CB8AC3E}">
        <p14:creationId xmlns:p14="http://schemas.microsoft.com/office/powerpoint/2010/main" val="282602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lstStyle/>
          <a:p>
            <a:r>
              <a:rPr lang="en-US"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970192917"/>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2"/>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7</a:t>
            </a:fld>
            <a:endParaRPr lang="en-US" noProof="0" dirty="0"/>
          </a:p>
        </p:txBody>
      </p:sp>
    </p:spTree>
    <p:extLst>
      <p:ext uri="{BB962C8B-B14F-4D97-AF65-F5344CB8AC3E}">
        <p14:creationId xmlns:p14="http://schemas.microsoft.com/office/powerpoint/2010/main" val="28348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1192729939"/>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a:endParaRPr lang="en-US" dirty="0"/>
                    </a:p>
                  </a:txBody>
                  <a:tcPr anchor="ctr"/>
                </a:tc>
                <a:tc>
                  <a:txBody>
                    <a:bodyPr/>
                    <a:lstStyle/>
                    <a:p>
                      <a:pPr algn="l"/>
                      <a:r>
                        <a:rPr lang="en-US" sz="1800" b="1" dirty="0">
                          <a:solidFill>
                            <a:schemeClr val="accent3"/>
                          </a:solidFill>
                        </a:rPr>
                        <a:t>Category 1</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2</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3</a:t>
                      </a:r>
                      <a:endParaRPr lang="en-US" sz="1800" b="1" dirty="0">
                        <a:solidFill>
                          <a:schemeClr val="accent3"/>
                        </a:solidFill>
                        <a:latin typeface="+mj-lt"/>
                      </a:endParaRPr>
                    </a:p>
                  </a:txBody>
                  <a:tcPr anchor="ctr"/>
                </a:tc>
                <a:tc>
                  <a:txBody>
                    <a:bodyPr/>
                    <a:lstStyle/>
                    <a:p>
                      <a:pPr algn="l"/>
                      <a:r>
                        <a:rPr lang="en-US" sz="1800" b="1" i="0" dirty="0">
                          <a:solidFill>
                            <a:schemeClr val="accent3"/>
                          </a:solidFill>
                        </a:rPr>
                        <a:t>Category 4</a:t>
                      </a:r>
                      <a:endParaRPr lang="en-US" sz="1800" b="1" i="0" dirty="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r>
                        <a:rPr lang="en-US" dirty="0"/>
                        <a:t>Item 1</a:t>
                      </a:r>
                    </a:p>
                  </a:txBody>
                  <a:tcPr anchor="ctr"/>
                </a:tc>
                <a:tc>
                  <a:txBody>
                    <a:bodyPr/>
                    <a:lstStyle/>
                    <a:p>
                      <a:r>
                        <a:rPr lang="en-US" dirty="0"/>
                        <a:t>4.5</a:t>
                      </a:r>
                    </a:p>
                  </a:txBody>
                  <a:tcPr anchor="ctr"/>
                </a:tc>
                <a:tc>
                  <a:txBody>
                    <a:bodyPr/>
                    <a:lstStyle/>
                    <a:p>
                      <a:r>
                        <a:rPr lang="en-US" dirty="0"/>
                        <a:t>2.3</a:t>
                      </a:r>
                    </a:p>
                  </a:txBody>
                  <a:tcPr anchor="ctr"/>
                </a:tc>
                <a:tc>
                  <a:txBody>
                    <a:bodyPr/>
                    <a:lstStyle/>
                    <a:p>
                      <a:r>
                        <a:rPr lang="en-US" dirty="0"/>
                        <a:t>1.7</a:t>
                      </a:r>
                    </a:p>
                  </a:txBody>
                  <a:tcPr anchor="ctr"/>
                </a:tc>
                <a:tc>
                  <a:txBody>
                    <a:bodyPr/>
                    <a:lstStyle/>
                    <a:p>
                      <a:r>
                        <a:rPr lang="en-US" dirty="0"/>
                        <a:t>5</a:t>
                      </a:r>
                      <a:r>
                        <a:rPr lang="en-US" sz="1800" dirty="0"/>
                        <a:t>.0</a:t>
                      </a:r>
                      <a:endParaRPr lang="en-US" dirty="0"/>
                    </a:p>
                  </a:txBody>
                  <a:tcPr anchor="ctr"/>
                </a:tc>
                <a:extLst>
                  <a:ext uri="{0D108BD9-81ED-4DB2-BD59-A6C34878D82A}">
                    <a16:rowId xmlns:a16="http://schemas.microsoft.com/office/drawing/2014/main" val="2801628125"/>
                  </a:ext>
                </a:extLst>
              </a:tr>
              <a:tr h="908858">
                <a:tc>
                  <a:txBody>
                    <a:bodyPr/>
                    <a:lstStyle/>
                    <a:p>
                      <a:r>
                        <a:rPr lang="en-US" dirty="0"/>
                        <a:t>Item 2</a:t>
                      </a:r>
                    </a:p>
                  </a:txBody>
                  <a:tcPr anchor="ctr"/>
                </a:tc>
                <a:tc>
                  <a:txBody>
                    <a:bodyPr/>
                    <a:lstStyle/>
                    <a:p>
                      <a:r>
                        <a:rPr lang="en-US" dirty="0"/>
                        <a:t>3.2</a:t>
                      </a:r>
                    </a:p>
                  </a:txBody>
                  <a:tcPr anchor="ctr"/>
                </a:tc>
                <a:tc>
                  <a:txBody>
                    <a:bodyPr/>
                    <a:lstStyle/>
                    <a:p>
                      <a:r>
                        <a:rPr lang="en-US" dirty="0"/>
                        <a:t>5.1</a:t>
                      </a:r>
                    </a:p>
                  </a:txBody>
                  <a:tcPr anchor="ctr"/>
                </a:tc>
                <a:tc>
                  <a:txBody>
                    <a:bodyPr/>
                    <a:lstStyle/>
                    <a:p>
                      <a:r>
                        <a:rPr lang="en-US" dirty="0"/>
                        <a:t>4.4</a:t>
                      </a:r>
                    </a:p>
                  </a:txBody>
                  <a:tcPr anchor="ctr"/>
                </a:tc>
                <a:tc>
                  <a:txBody>
                    <a:bodyPr/>
                    <a:lstStyle/>
                    <a:p>
                      <a:r>
                        <a:rPr lang="en-US" dirty="0"/>
                        <a:t>3</a:t>
                      </a:r>
                      <a:r>
                        <a:rPr lang="en-US" sz="1800" dirty="0"/>
                        <a:t>.0</a:t>
                      </a:r>
                      <a:endParaRPr lang="en-US" dirty="0"/>
                    </a:p>
                  </a:txBody>
                  <a:tcPr anchor="ctr"/>
                </a:tc>
                <a:extLst>
                  <a:ext uri="{0D108BD9-81ED-4DB2-BD59-A6C34878D82A}">
                    <a16:rowId xmlns:a16="http://schemas.microsoft.com/office/drawing/2014/main" val="522315634"/>
                  </a:ext>
                </a:extLst>
              </a:tr>
              <a:tr h="908858">
                <a:tc>
                  <a:txBody>
                    <a:bodyPr/>
                    <a:lstStyle/>
                    <a:p>
                      <a:r>
                        <a:rPr lang="en-US" dirty="0"/>
                        <a:t>Item 3</a:t>
                      </a:r>
                    </a:p>
                  </a:txBody>
                  <a:tcPr anchor="ctr"/>
                </a:tc>
                <a:tc>
                  <a:txBody>
                    <a:bodyPr/>
                    <a:lstStyle/>
                    <a:p>
                      <a:r>
                        <a:rPr lang="en-US" dirty="0"/>
                        <a:t>2.1</a:t>
                      </a:r>
                    </a:p>
                  </a:txBody>
                  <a:tcPr anchor="ctr"/>
                </a:tc>
                <a:tc>
                  <a:txBody>
                    <a:bodyPr/>
                    <a:lstStyle/>
                    <a:p>
                      <a:r>
                        <a:rPr lang="en-US" dirty="0"/>
                        <a:t>1.7</a:t>
                      </a:r>
                    </a:p>
                  </a:txBody>
                  <a:tcPr anchor="ctr"/>
                </a:tc>
                <a:tc>
                  <a:txBody>
                    <a:bodyPr/>
                    <a:lstStyle/>
                    <a:p>
                      <a:r>
                        <a:rPr lang="en-US" dirty="0"/>
                        <a:t>2.5</a:t>
                      </a:r>
                    </a:p>
                  </a:txBody>
                  <a:tcPr anchor="ctr"/>
                </a:tc>
                <a:tc>
                  <a:txBody>
                    <a:bodyPr/>
                    <a:lstStyle/>
                    <a:p>
                      <a:r>
                        <a:rPr lang="en-US" dirty="0"/>
                        <a:t>2.8</a:t>
                      </a:r>
                    </a:p>
                  </a:txBody>
                  <a:tcPr anchor="ctr"/>
                </a:tc>
                <a:extLst>
                  <a:ext uri="{0D108BD9-81ED-4DB2-BD59-A6C34878D82A}">
                    <a16:rowId xmlns:a16="http://schemas.microsoft.com/office/drawing/2014/main" val="3923311043"/>
                  </a:ext>
                </a:extLst>
              </a:tr>
              <a:tr h="908858">
                <a:tc>
                  <a:txBody>
                    <a:bodyPr/>
                    <a:lstStyle/>
                    <a:p>
                      <a:r>
                        <a:rPr lang="en-US" dirty="0"/>
                        <a:t>Item 4</a:t>
                      </a:r>
                    </a:p>
                  </a:txBody>
                  <a:tcPr anchor="ctr"/>
                </a:tc>
                <a:tc>
                  <a:txBody>
                    <a:bodyPr/>
                    <a:lstStyle/>
                    <a:p>
                      <a:r>
                        <a:rPr lang="en-US" dirty="0"/>
                        <a:t>4.5</a:t>
                      </a:r>
                    </a:p>
                  </a:txBody>
                  <a:tcPr anchor="ctr"/>
                </a:tc>
                <a:tc>
                  <a:txBody>
                    <a:bodyPr/>
                    <a:lstStyle/>
                    <a:p>
                      <a:r>
                        <a:rPr lang="en-US" dirty="0"/>
                        <a:t>2.2</a:t>
                      </a:r>
                    </a:p>
                  </a:txBody>
                  <a:tcPr anchor="ctr"/>
                </a:tc>
                <a:tc>
                  <a:txBody>
                    <a:bodyPr/>
                    <a:lstStyle/>
                    <a:p>
                      <a:r>
                        <a:rPr lang="en-US" dirty="0"/>
                        <a:t>1.7</a:t>
                      </a:r>
                    </a:p>
                  </a:txBody>
                  <a:tcPr anchor="ctr"/>
                </a:tc>
                <a:tc>
                  <a:txBody>
                    <a:bodyPr/>
                    <a:lstStyle/>
                    <a:p>
                      <a:r>
                        <a:rPr lang="en-US" dirty="0"/>
                        <a:t>7</a:t>
                      </a:r>
                      <a:r>
                        <a:rPr lang="en-US" sz="1800" dirty="0"/>
                        <a:t>.0</a:t>
                      </a:r>
                      <a:endParaRPr lang="en-US"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8</a:t>
            </a:fld>
            <a:endParaRPr lang="en-US" noProof="0" dirty="0"/>
          </a:p>
        </p:txBody>
      </p:sp>
    </p:spTree>
    <p:extLst>
      <p:ext uri="{BB962C8B-B14F-4D97-AF65-F5344CB8AC3E}">
        <p14:creationId xmlns:p14="http://schemas.microsoft.com/office/powerpoint/2010/main" val="434641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1177636" y="-2"/>
            <a:ext cx="11014364" cy="4100947"/>
          </a:xfrm>
        </p:spPr>
        <p:txBody>
          <a:bodyPr>
            <a:normAutofit/>
          </a:bodyPr>
          <a:lstStyle/>
          <a:p>
            <a:r>
              <a:rPr lang="en-US" dirty="0"/>
              <a:t>The way to get</a:t>
            </a:r>
            <a:br>
              <a:rPr lang="en-US" dirty="0"/>
            </a:br>
            <a:r>
              <a:rPr lang="en-US" dirty="0"/>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a:normAutofit/>
          </a:bodyPr>
          <a:lstStyle/>
          <a:p>
            <a:r>
              <a:rPr lang="en-US" dirty="0"/>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a:lstStyle/>
          <a:p>
            <a:pPr lvl="0"/>
            <a:fld id="{CD6D940D-6D44-4DF9-9322-B4B11F7EDCD0}" type="slidenum">
              <a:rPr lang="en-US" noProof="0" smtClean="0"/>
              <a:pPr lvl="0"/>
              <a:t>9</a:t>
            </a:fld>
            <a:endParaRPr lang="en-US" noProof="0" dirty="0"/>
          </a:p>
        </p:txBody>
      </p:sp>
    </p:spTree>
    <p:extLst>
      <p:ext uri="{BB962C8B-B14F-4D97-AF65-F5344CB8AC3E}">
        <p14:creationId xmlns:p14="http://schemas.microsoft.com/office/powerpoint/2010/main" val="3386475026"/>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CCB28C-7D26-4A36-9CFC-D739C28F3D1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60</TotalTime>
  <Words>652</Words>
  <Application>Microsoft Office PowerPoint</Application>
  <PresentationFormat>Widescreen</PresentationFormat>
  <Paragraphs>136</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Avenir Next LT Pro</vt:lpstr>
      <vt:lpstr>Calibri</vt:lpstr>
      <vt:lpstr>ColorBlockVTI</vt:lpstr>
      <vt:lpstr>Mobile Robot Navigation with Artificial Intelligence (700.204, 21W) </vt:lpstr>
      <vt:lpstr>Content</vt:lpstr>
      <vt:lpstr>Introduction</vt:lpstr>
      <vt:lpstr>IMU data collection using ROS</vt:lpstr>
      <vt:lpstr>Neural network model architecture</vt:lpstr>
      <vt:lpstr>Topic one</vt:lpstr>
      <vt:lpstr>Chart</vt:lpstr>
      <vt:lpstr>Table</vt:lpstr>
      <vt:lpstr>The way to get started is to quit  talking and begin doing.</vt:lpstr>
      <vt:lpstr>Team</vt:lpstr>
      <vt:lpstr>Timeline</vt:lpstr>
      <vt:lpstr>Additional content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Robot Navigation with Artificial Intelligence (700.204, 21W) </dc:title>
  <dc:creator>Hazem Ibrahim</dc:creator>
  <cp:lastModifiedBy>Hazem Ibrahim</cp:lastModifiedBy>
  <cp:revision>1</cp:revision>
  <dcterms:created xsi:type="dcterms:W3CDTF">2022-02-08T21:20:32Z</dcterms:created>
  <dcterms:modified xsi:type="dcterms:W3CDTF">2022-02-11T18:18:08Z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