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15" r:id="rId2"/>
    <p:sldId id="318" r:id="rId3"/>
    <p:sldId id="308" r:id="rId4"/>
    <p:sldId id="321" r:id="rId5"/>
    <p:sldId id="260" r:id="rId6"/>
    <p:sldId id="259" r:id="rId7"/>
    <p:sldId id="322" r:id="rId8"/>
    <p:sldId id="309" r:id="rId9"/>
    <p:sldId id="311" r:id="rId10"/>
    <p:sldId id="319" r:id="rId11"/>
    <p:sldId id="320" r:id="rId12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006E92"/>
    <a:srgbClr val="0F416E"/>
    <a:srgbClr val="D4E6F4"/>
    <a:srgbClr val="4C99B2"/>
    <a:srgbClr val="B2D3DE"/>
    <a:srgbClr val="A2D7CB"/>
    <a:srgbClr val="5CBAA4"/>
    <a:srgbClr val="99C5D3"/>
    <a:srgbClr val="66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5871" autoAdjust="0"/>
  </p:normalViewPr>
  <p:slideViewPr>
    <p:cSldViewPr>
      <p:cViewPr>
        <p:scale>
          <a:sx n="80" d="100"/>
          <a:sy n="80" d="100"/>
        </p:scale>
        <p:origin x="-2520" y="-738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>
                        <a:latin typeface="+mn-lt"/>
                      </a:rPr>
                      <a:t>a: 50%</a:t>
                    </a:r>
                    <a:endParaRPr lang="en-US" dirty="0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>
                        <a:latin typeface="+mn-lt"/>
                      </a:rPr>
                      <a:t>c: 10%</a:t>
                    </a:r>
                    <a:endParaRPr lang="en-US" dirty="0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/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21.03.2017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21.03.2017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your</a:t>
            </a:r>
            <a:r>
              <a:rPr lang="de-DE" noProof="0" dirty="0" smtClean="0"/>
              <a:t> </a:t>
            </a:r>
            <a:r>
              <a:rPr lang="de-DE" noProof="0" dirty="0" err="1" smtClean="0"/>
              <a:t>name</a:t>
            </a:r>
            <a:endParaRPr lang="de-DE" noProof="0" dirty="0" smtClean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partner</a:t>
            </a:r>
            <a:r>
              <a:rPr lang="de-DE" noProof="0" dirty="0" smtClean="0"/>
              <a:t> logo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your</a:t>
            </a:r>
            <a:r>
              <a:rPr lang="de-DE" noProof="0" dirty="0" smtClean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foto</a:t>
            </a:r>
            <a:endParaRPr lang="de-DE" noProof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partner</a:t>
            </a:r>
            <a:r>
              <a:rPr lang="de-DE" noProof="0" dirty="0" smtClean="0"/>
              <a:t> logo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CLICK TO ADD CONTENT</a:t>
            </a:r>
            <a:endParaRPr lang="de-DE" dirty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‹Nr.›</a:t>
            </a:fld>
            <a:endParaRPr lang="de-DE" altLang="de-DE" sz="1000" dirty="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partner</a:t>
            </a:r>
            <a:r>
              <a:rPr lang="de-DE" noProof="0" dirty="0" smtClean="0"/>
              <a:t> logo</a:t>
            </a:r>
            <a:endParaRPr lang="de-DE" noProof="0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18C9D9-4757-4EF1-8274-942EC6987A08}" type="datetime3">
              <a:rPr lang="en-US" smtClean="0"/>
              <a:t>21 March 2017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Name | Titel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‹Nr.›</a:t>
            </a:fld>
            <a:endParaRPr lang="de-DE" altLang="de-DE" sz="1000" dirty="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partner</a:t>
            </a:r>
            <a:r>
              <a:rPr lang="de-DE" noProof="0" dirty="0" smtClean="0"/>
              <a:t> logo</a:t>
            </a:r>
            <a:endParaRPr lang="de-DE" noProof="0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04F2B16-F3D9-4DF1-B3E8-0135C9D7D1FE}" type="datetime3">
              <a:rPr lang="en-US" smtClean="0"/>
              <a:t>21 March 2017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Name |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‹Nr.›</a:t>
            </a:fld>
            <a:endParaRPr lang="de-DE" altLang="de-DE" sz="1000" dirty="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partner</a:t>
            </a:r>
            <a:r>
              <a:rPr lang="de-DE" noProof="0" dirty="0" smtClean="0"/>
              <a:t> logo</a:t>
            </a:r>
            <a:endParaRPr lang="de-DE" noProof="0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19545C3-064A-401B-8844-9F8884448173}" type="datetime3">
              <a:rPr lang="en-US" smtClean="0"/>
              <a:t>21 March 2017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Name |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foto</a:t>
            </a:r>
            <a:endParaRPr lang="de-DE" noProof="0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+mj-lt"/>
              </a:rPr>
              <a:t>Thank you for your attention</a:t>
            </a:r>
            <a:endParaRPr lang="de-DE" sz="2400" dirty="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e-mail</a:t>
            </a:r>
            <a:endParaRPr lang="de-DE" dirty="0" smtClean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 dirty="0" smtClean="0"/>
              <a:t>Click to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partner</a:t>
            </a:r>
            <a:r>
              <a:rPr lang="de-DE" noProof="0" dirty="0" smtClean="0"/>
              <a:t> logo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3B629D0-6328-4511-B5F1-E8A6C927F03E}" type="datetime3">
              <a:rPr lang="en-US" smtClean="0"/>
              <a:t>21 March 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Name | Titel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dirty="0" err="1" smtClean="0"/>
              <a:t>Colours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colours</a:t>
            </a:r>
            <a:endParaRPr lang="de-DE" dirty="0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dirty="0" smtClean="0"/>
              <a:t>Title / Content</a:t>
            </a:r>
            <a:endParaRPr lang="de-DE" dirty="0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dirty="0" smtClean="0"/>
              <a:t>Listing </a:t>
            </a:r>
            <a:r>
              <a:rPr lang="de-DE" dirty="0"/>
              <a:t>/ </a:t>
            </a:r>
            <a:r>
              <a:rPr lang="de-DE" dirty="0" err="1" smtClean="0"/>
              <a:t>Numbering</a:t>
            </a:r>
            <a:endParaRPr lang="de-DE" dirty="0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dirty="0" err="1" smtClean="0"/>
              <a:t>Graphics</a:t>
            </a:r>
            <a:endParaRPr lang="de-DE" dirty="0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dirty="0" err="1" smtClean="0"/>
              <a:t>Backround</a:t>
            </a:r>
            <a:endParaRPr lang="de-DE" dirty="0"/>
          </a:p>
          <a:p>
            <a:endParaRPr lang="de-DE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 dirty="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dirty="0" err="1">
                <a:solidFill>
                  <a:schemeClr val="bg1"/>
                </a:solidFill>
                <a:cs typeface="Arial" charset="0"/>
              </a:rPr>
              <a:t>T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his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!</a:t>
            </a:r>
            <a:endParaRPr lang="de-DE" dirty="0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009E94-CCDE-406B-A48B-A67440C51054}" type="datetime3">
              <a:rPr lang="en-US" smtClean="0"/>
              <a:t>21 March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480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F0F204-53F7-41DB-803E-3FDD43BC0BBD}" type="datetime3">
              <a:rPr lang="en-US" smtClean="0"/>
              <a:t>21 March 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3624D4-5C99-4E54-8ABB-3AA585F26297}" type="datetime3">
              <a:rPr lang="en-US" smtClean="0"/>
              <a:t>21 March 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C438B3-800A-48B6-8DB8-B37718935368}" type="datetime3">
              <a:rPr lang="en-US" smtClean="0"/>
              <a:t>21 March 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Boxes</a:t>
            </a:r>
            <a:r>
              <a:rPr lang="de-DE" dirty="0" smtClean="0"/>
              <a:t>, </a:t>
            </a:r>
            <a:r>
              <a:rPr lang="de-DE" dirty="0" err="1" smtClean="0"/>
              <a:t>arrows</a:t>
            </a:r>
            <a:r>
              <a:rPr lang="de-DE" dirty="0" smtClean="0"/>
              <a:t>, </a:t>
            </a:r>
            <a:r>
              <a:rPr lang="de-DE" dirty="0" err="1" smtClean="0"/>
              <a:t>bonds</a:t>
            </a:r>
            <a:r>
              <a:rPr lang="de-DE" dirty="0" smtClean="0"/>
              <a:t> and </a:t>
            </a:r>
            <a:r>
              <a:rPr lang="de-DE" dirty="0" err="1" smtClean="0"/>
              <a:t>lines</a:t>
            </a: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be copy/</a:t>
            </a:r>
            <a:r>
              <a:rPr lang="de-DE" dirty="0" err="1" smtClean="0"/>
              <a:t>pasted</a:t>
            </a:r>
            <a:r>
              <a:rPr lang="de-DE" dirty="0" smtClean="0"/>
              <a:t>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dirty="0" err="1" smtClean="0"/>
              <a:t>Coloured</a:t>
            </a:r>
            <a:r>
              <a:rPr lang="de-DE" sz="1400" dirty="0" smtClean="0"/>
              <a:t> box </a:t>
            </a:r>
            <a:endParaRPr lang="de-DE" sz="1400" dirty="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Grey</a:t>
            </a:r>
            <a:endParaRPr lang="de-DE" sz="1400" dirty="0"/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dirty="0" err="1" smtClean="0"/>
              <a:t>Arrows</a:t>
            </a:r>
            <a:r>
              <a:rPr lang="de-DE" sz="1400" dirty="0" smtClean="0"/>
              <a:t> and </a:t>
            </a:r>
            <a:r>
              <a:rPr lang="de-DE" sz="1400" dirty="0" err="1" smtClean="0"/>
              <a:t>bonds</a:t>
            </a:r>
            <a:endParaRPr lang="de-DE" sz="1400" dirty="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LIKE-blue</a:t>
            </a:r>
            <a:endParaRPr lang="de-DE" sz="1400" dirty="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dirty="0" smtClean="0"/>
              <a:t>Lines </a:t>
            </a:r>
            <a:endParaRPr lang="de-DE" sz="1400" dirty="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Line </a:t>
            </a:r>
            <a:r>
              <a:rPr lang="de-DE" sz="1400" dirty="0" err="1" smtClean="0"/>
              <a:t>width</a:t>
            </a:r>
            <a:r>
              <a:rPr lang="de-DE" sz="1400" dirty="0" smtClean="0"/>
              <a:t> </a:t>
            </a:r>
            <a:r>
              <a:rPr lang="de-DE" sz="1400" dirty="0" err="1" smtClean="0"/>
              <a:t>dashed</a:t>
            </a:r>
            <a:r>
              <a:rPr lang="de-DE" sz="1400" dirty="0" smtClean="0"/>
              <a:t>: </a:t>
            </a:r>
            <a:r>
              <a:rPr lang="de-DE" sz="1400" dirty="0"/>
              <a:t>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Line </a:t>
            </a:r>
            <a:r>
              <a:rPr lang="de-DE" sz="1400" dirty="0" err="1" smtClean="0"/>
              <a:t>width</a:t>
            </a:r>
            <a:r>
              <a:rPr lang="de-DE" sz="1400" dirty="0" smtClean="0"/>
              <a:t> </a:t>
            </a:r>
            <a:r>
              <a:rPr lang="de-DE" sz="1400" dirty="0" err="1" smtClean="0"/>
              <a:t>drawn</a:t>
            </a:r>
            <a:r>
              <a:rPr lang="de-DE" sz="1400" dirty="0" smtClean="0"/>
              <a:t> </a:t>
            </a:r>
            <a:r>
              <a:rPr lang="de-DE" sz="1400" dirty="0" err="1" smtClean="0"/>
              <a:t>througt</a:t>
            </a:r>
            <a:r>
              <a:rPr lang="de-DE" sz="1400" dirty="0" smtClean="0"/>
              <a:t>: </a:t>
            </a:r>
            <a:r>
              <a:rPr lang="de-DE" sz="1400" dirty="0"/>
              <a:t>1, 2, 3, 4 </a:t>
            </a:r>
            <a:r>
              <a:rPr lang="de-DE" sz="1400" dirty="0" smtClean="0"/>
              <a:t>and </a:t>
            </a:r>
            <a:r>
              <a:rPr lang="de-DE" sz="1400" dirty="0"/>
              <a:t>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dirty="0" smtClean="0"/>
              <a:t>Box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/>
              <a:t>o</a:t>
            </a:r>
            <a:r>
              <a:rPr lang="de-DE" sz="1400" dirty="0" err="1" smtClean="0"/>
              <a:t>utline</a:t>
            </a:r>
            <a:endParaRPr lang="de-DE" sz="1400" dirty="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Line </a:t>
            </a:r>
            <a:r>
              <a:rPr lang="de-DE" sz="1400" dirty="0" err="1" smtClean="0"/>
              <a:t>width</a:t>
            </a:r>
            <a:r>
              <a:rPr lang="de-DE" sz="1400" dirty="0" smtClean="0"/>
              <a:t> </a:t>
            </a:r>
            <a:r>
              <a:rPr lang="de-DE" sz="1400" dirty="0" err="1" smtClean="0"/>
              <a:t>depending</a:t>
            </a:r>
            <a:r>
              <a:rPr lang="de-DE" sz="1400" dirty="0" smtClean="0"/>
              <a:t> on the box </a:t>
            </a:r>
            <a:r>
              <a:rPr lang="de-DE" sz="1400" dirty="0" err="1" smtClean="0"/>
              <a:t>size</a:t>
            </a:r>
            <a:r>
              <a:rPr lang="de-DE" sz="1400" dirty="0" smtClean="0"/>
              <a:t> 2</a:t>
            </a:r>
            <a:r>
              <a:rPr lang="de-DE" sz="1400" dirty="0"/>
              <a:t>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Small box  &lt;–&gt; </a:t>
            </a:r>
            <a:r>
              <a:rPr lang="de-DE" sz="1400" dirty="0" err="1" smtClean="0"/>
              <a:t>thin</a:t>
            </a:r>
            <a:r>
              <a:rPr lang="de-DE" sz="1400" dirty="0" smtClean="0"/>
              <a:t> </a:t>
            </a:r>
            <a:r>
              <a:rPr lang="de-DE" sz="1400" dirty="0" err="1" smtClean="0"/>
              <a:t>line</a:t>
            </a:r>
            <a:endParaRPr lang="de-DE" sz="1400" dirty="0" smtClean="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 dirty="0" smtClean="0"/>
              <a:t>Big box &lt; –&gt; </a:t>
            </a:r>
            <a:r>
              <a:rPr lang="de-DE" sz="1400" dirty="0" err="1" smtClean="0"/>
              <a:t>thick</a:t>
            </a:r>
            <a:r>
              <a:rPr lang="de-DE" sz="1400" dirty="0" smtClean="0"/>
              <a:t> </a:t>
            </a:r>
            <a:r>
              <a:rPr lang="de-DE" sz="1400" dirty="0" err="1" smtClean="0"/>
              <a:t>line</a:t>
            </a:r>
            <a:endParaRPr lang="de-DE" sz="1400" dirty="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 dirty="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dirty="0" err="1">
                <a:solidFill>
                  <a:schemeClr val="bg1"/>
                </a:solidFill>
                <a:cs typeface="Arial" charset="0"/>
              </a:rPr>
              <a:t>T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his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!</a:t>
            </a:r>
            <a:endParaRPr lang="de-DE" dirty="0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B51-C0FB-4A6B-B728-0D997E07EE47}" type="datetime3">
              <a:rPr lang="en-US" smtClean="0"/>
              <a:t>21 March 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Name, Titel and Date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 dirty="0" smtClean="0"/>
              <a:t>To </a:t>
            </a:r>
            <a:r>
              <a:rPr lang="de-DE" sz="1400" dirty="0" err="1" smtClean="0"/>
              <a:t>add</a:t>
            </a:r>
            <a:r>
              <a:rPr lang="de-DE" sz="1400" dirty="0" smtClean="0"/>
              <a:t> Name, Titel and Date: Insert – Header and </a:t>
            </a:r>
            <a:r>
              <a:rPr lang="de-DE" sz="1400" dirty="0" err="1" smtClean="0"/>
              <a:t>Footer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 dirty="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dirty="0" err="1">
                <a:solidFill>
                  <a:schemeClr val="bg1"/>
                </a:solidFill>
                <a:cs typeface="Arial" charset="0"/>
              </a:rPr>
              <a:t>T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his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!</a:t>
            </a:r>
            <a:endParaRPr lang="de-DE" dirty="0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dirty="0" smtClean="0">
                <a:latin typeface="+mj-lt"/>
              </a:rPr>
              <a:t>Click</a:t>
            </a:r>
            <a:endParaRPr lang="de-DE" sz="1300" dirty="0">
              <a:latin typeface="+mj-lt"/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1EAAED-E53F-4999-BBFC-E000C0CB0203}" type="datetime3">
              <a:rPr lang="en-US" smtClean="0"/>
              <a:t>21 March 2017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+mj-lt"/>
              </a:rPr>
              <a:t>Activate</a:t>
            </a:r>
            <a:r>
              <a:rPr lang="de-DE" sz="1300" dirty="0" smtClean="0">
                <a:latin typeface="+mj-lt"/>
              </a:rPr>
              <a:t> Date</a:t>
            </a:r>
            <a:endParaRPr lang="de-DE" sz="13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+mj-lt"/>
              </a:rPr>
              <a:t>Activate</a:t>
            </a:r>
            <a:r>
              <a:rPr lang="de-DE" sz="1300" dirty="0" smtClean="0">
                <a:latin typeface="+mj-lt"/>
              </a:rPr>
              <a:t> </a:t>
            </a:r>
            <a:r>
              <a:rPr lang="de-DE" sz="1300" dirty="0" err="1" smtClean="0">
                <a:latin typeface="+mj-lt"/>
              </a:rPr>
              <a:t>Footer</a:t>
            </a:r>
            <a:r>
              <a:rPr lang="de-DE" sz="1300" dirty="0" smtClean="0">
                <a:latin typeface="+mj-lt"/>
              </a:rPr>
              <a:t>&gt; Enter Name and Titel </a:t>
            </a:r>
            <a:endParaRPr lang="de-DE" sz="1300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+mj-lt"/>
              </a:rPr>
              <a:t>Activate</a:t>
            </a:r>
            <a:endParaRPr lang="de-DE" sz="1300" dirty="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 dirty="0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dirty="0" smtClean="0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 dirty="0" smtClean="0"/>
              <a:t>These Charts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editable</a:t>
            </a:r>
            <a:r>
              <a:rPr lang="de-DE" sz="1400" dirty="0" smtClean="0"/>
              <a:t> and </a:t>
            </a:r>
            <a:r>
              <a:rPr lang="de-DE" sz="1400" dirty="0" err="1" smtClean="0"/>
              <a:t>could</a:t>
            </a:r>
            <a:r>
              <a:rPr lang="de-DE" sz="1400" dirty="0" smtClean="0"/>
              <a:t> be copy/</a:t>
            </a:r>
            <a:r>
              <a:rPr lang="de-DE" sz="1400" dirty="0" err="1" smtClean="0"/>
              <a:t>pasted</a:t>
            </a:r>
            <a:r>
              <a:rPr lang="de-DE" sz="1400" dirty="0" smtClean="0"/>
              <a:t> in </a:t>
            </a:r>
            <a:r>
              <a:rPr lang="de-DE" sz="1400" dirty="0" err="1" smtClean="0"/>
              <a:t>your</a:t>
            </a:r>
            <a:r>
              <a:rPr lang="de-DE" sz="1400" dirty="0" smtClean="0"/>
              <a:t> </a:t>
            </a:r>
            <a:r>
              <a:rPr lang="de-DE" sz="1400" dirty="0" err="1" smtClean="0"/>
              <a:t>presentation</a:t>
            </a:r>
            <a:r>
              <a:rPr lang="de-DE" sz="1400" dirty="0" smtClean="0"/>
              <a:t>. 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smtClean="0"/>
              <a:t>For </a:t>
            </a:r>
            <a:r>
              <a:rPr lang="de-DE" sz="1400" dirty="0" err="1" smtClean="0"/>
              <a:t>any</a:t>
            </a:r>
            <a:r>
              <a:rPr lang="de-DE" sz="1400" dirty="0" smtClean="0"/>
              <a:t> </a:t>
            </a:r>
            <a:r>
              <a:rPr lang="de-DE" sz="1400" dirty="0" err="1" smtClean="0"/>
              <a:t>changes</a:t>
            </a:r>
            <a:r>
              <a:rPr lang="de-DE" sz="1400" dirty="0" smtClean="0"/>
              <a:t> in </a:t>
            </a:r>
            <a:r>
              <a:rPr lang="de-DE" sz="1400" dirty="0" err="1" smtClean="0"/>
              <a:t>colour</a:t>
            </a:r>
            <a:r>
              <a:rPr lang="de-DE" sz="1400" dirty="0" smtClean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formatting</a:t>
            </a:r>
            <a:r>
              <a:rPr lang="de-DE" sz="1400" dirty="0"/>
              <a:t>:</a:t>
            </a:r>
            <a:r>
              <a:rPr lang="de-DE" sz="1400" dirty="0" smtClean="0"/>
              <a:t> </a:t>
            </a:r>
            <a:br>
              <a:rPr lang="de-DE" sz="1400" dirty="0" smtClean="0"/>
            </a:br>
            <a:r>
              <a:rPr lang="de-DE" sz="1400" dirty="0" err="1" smtClean="0"/>
              <a:t>Strg</a:t>
            </a:r>
            <a:r>
              <a:rPr lang="de-DE" sz="1400" dirty="0" smtClean="0"/>
              <a:t> - Insert </a:t>
            </a:r>
            <a:r>
              <a:rPr lang="de-DE" sz="1400" dirty="0" err="1" smtClean="0"/>
              <a:t>options</a:t>
            </a:r>
            <a:r>
              <a:rPr lang="de-DE" sz="1400" dirty="0" smtClean="0"/>
              <a:t> - </a:t>
            </a:r>
            <a:r>
              <a:rPr lang="de-DE" sz="1400" dirty="0"/>
              <a:t>O</a:t>
            </a:r>
            <a:r>
              <a:rPr lang="de-DE" sz="1400" dirty="0" smtClean="0"/>
              <a:t>riginal </a:t>
            </a:r>
            <a:r>
              <a:rPr lang="de-DE" sz="1400" dirty="0" err="1" smtClean="0"/>
              <a:t>formatting</a:t>
            </a:r>
            <a:r>
              <a:rPr lang="de-DE" sz="1400" dirty="0" smtClean="0"/>
              <a:t>.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 dirty="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dirty="0" err="1">
                <a:solidFill>
                  <a:schemeClr val="bg1"/>
                </a:solidFill>
                <a:cs typeface="Arial" charset="0"/>
              </a:rPr>
              <a:t>T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his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!</a:t>
            </a:r>
            <a:endParaRPr lang="de-DE" dirty="0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749C7C-BCC7-434D-84E4-DCB2CE4542BE}" type="datetime3">
              <a:rPr lang="en-US" smtClean="0"/>
              <a:t>21 March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dirty="0" smtClean="0"/>
              <a:t>Table </a:t>
            </a:r>
            <a:r>
              <a:rPr lang="de-DE" dirty="0" err="1" smtClean="0"/>
              <a:t>sheets</a:t>
            </a: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 dirty="0"/>
              <a:t>These </a:t>
            </a:r>
            <a:r>
              <a:rPr lang="en-US" sz="1400" dirty="0" smtClean="0"/>
              <a:t>Table sheets are </a:t>
            </a:r>
            <a:r>
              <a:rPr lang="en-US" sz="1400" dirty="0"/>
              <a:t>editable and could be </a:t>
            </a:r>
            <a:r>
              <a:rPr lang="en-US" sz="1400" dirty="0" smtClean="0"/>
              <a:t>copy/pasted </a:t>
            </a:r>
            <a:r>
              <a:rPr lang="en-US" sz="1400" dirty="0"/>
              <a:t>in your presentation. </a:t>
            </a:r>
            <a:br>
              <a:rPr lang="en-US" sz="1400" dirty="0"/>
            </a:br>
            <a:r>
              <a:rPr lang="en-US" sz="1400" dirty="0"/>
              <a:t>For any changes in </a:t>
            </a:r>
            <a:r>
              <a:rPr lang="en-US" sz="1400" dirty="0" err="1" smtClean="0"/>
              <a:t>colour</a:t>
            </a:r>
            <a:r>
              <a:rPr lang="en-US" sz="1400" dirty="0" smtClean="0"/>
              <a:t> </a:t>
            </a:r>
            <a:r>
              <a:rPr lang="en-US" sz="1400" dirty="0"/>
              <a:t>or </a:t>
            </a:r>
            <a:r>
              <a:rPr lang="en-US" sz="1400" dirty="0" smtClean="0"/>
              <a:t>formatting:</a:t>
            </a:r>
            <a:br>
              <a:rPr lang="en-US" sz="1400" dirty="0" smtClean="0"/>
            </a:br>
            <a:r>
              <a:rPr lang="en-US" sz="1400" dirty="0" err="1" smtClean="0"/>
              <a:t>Strg</a:t>
            </a:r>
            <a:r>
              <a:rPr lang="en-US" sz="1400" dirty="0" smtClean="0"/>
              <a:t> </a:t>
            </a:r>
            <a:r>
              <a:rPr lang="en-US" sz="1400" dirty="0"/>
              <a:t>- Insert options - Original formatting.</a:t>
            </a:r>
          </a:p>
          <a:p>
            <a:endParaRPr lang="de-DE" sz="1400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/>
                <a:gridCol w="2669042"/>
                <a:gridCol w="2016908"/>
                <a:gridCol w="1284098"/>
                <a:gridCol w="147908"/>
              </a:tblGrid>
              <a:tr h="428947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9970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0607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01603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06071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9970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12773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01603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9970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dirty="0" err="1" smtClean="0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 dirty="0" smtClean="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 smtClean="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456947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 dirty="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dirty="0" err="1">
                <a:solidFill>
                  <a:schemeClr val="bg1"/>
                </a:solidFill>
                <a:cs typeface="Arial" charset="0"/>
              </a:rPr>
              <a:t>T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his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dirty="0" err="1" smtClean="0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cs typeface="Arial" charset="0"/>
              </a:rPr>
              <a:t>!</a:t>
            </a:r>
            <a:endParaRPr lang="de-DE" dirty="0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62542-7513-4020-9F95-270DF325CEF5}" type="datetime3">
              <a:rPr lang="en-US" smtClean="0"/>
              <a:t>21 March 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Name | Titel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0</TotalTime>
  <Words>296</Words>
  <Application>Microsoft Office PowerPoint</Application>
  <PresentationFormat>Bildschirmpräsentation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2016-09_pptx_Master_LIKE_eng_4zu3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Graphic elements Boxes, arrows, bonds and lines</vt:lpstr>
      <vt:lpstr>Name, Titel and Date</vt:lpstr>
      <vt:lpstr>Charts</vt:lpstr>
      <vt:lpstr>Table sheets</vt:lpstr>
      <vt:lpstr>Colours</vt:lpstr>
      <vt:lpstr>PowerPoint-Präsentation</vt:lpstr>
    </vt:vector>
  </TitlesOfParts>
  <Company>Fraunhofer 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Nives Berner</cp:lastModifiedBy>
  <cp:revision>55</cp:revision>
  <cp:lastPrinted>2011-04-27T07:57:31Z</cp:lastPrinted>
  <dcterms:created xsi:type="dcterms:W3CDTF">2011-07-15T07:08:58Z</dcterms:created>
  <dcterms:modified xsi:type="dcterms:W3CDTF">2017-03-21T06:52:40Z</dcterms:modified>
</cp:coreProperties>
</file>