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0152c116_0_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70152c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0152c116_0_8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0152c116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0152c116_0_8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0152c116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70152c116_0_8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70152c11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70152c116_0_8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70152c11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Fundamentals &amp; Benefits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436775" y="201925"/>
            <a:ext cx="84849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(CI):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436775" y="1519900"/>
            <a:ext cx="8484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CI is the practice of automating the 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integration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of code changes from different developers into the same repository.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key benefits of integrating regularly is that you can detect errors quickly and locate them more easily.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CI handles everything that has to be done with the code 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itself, 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building, testing, analysing, creating artifacts.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436775" y="387275"/>
            <a:ext cx="84849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(CD):</a:t>
            </a:r>
            <a:endParaRPr/>
          </a:p>
        </p:txBody>
      </p:sp>
      <p:sp>
        <p:nvSpPr>
          <p:cNvPr id="289" name="Google Shape;289;p15"/>
          <p:cNvSpPr txBox="1"/>
          <p:nvPr/>
        </p:nvSpPr>
        <p:spPr>
          <a:xfrm>
            <a:off x="436775" y="1841175"/>
            <a:ext cx="8484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CD is a software engineering practice in which teams deliver value frequently through an automated deployments.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CD handles everything related to deployment, creating infra, configuring servers, deploying artifacts, smoke testing, promotion to production, rollbacks.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234775" y="387275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Delivery: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95625" y="1767025"/>
            <a:ext cx="857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delivery is an engineering practice in which teams produce and release value in short cycles.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 delivery contains and enhances the processes of Continuous Integration &amp; Continuous Deployment to help delivering the needed value in short time with minimum Errors.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321300" y="26370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Benefits</a:t>
            </a:r>
            <a:endParaRPr/>
          </a:p>
        </p:txBody>
      </p:sp>
      <p:sp>
        <p:nvSpPr>
          <p:cNvPr id="301" name="Google Shape;301;p17"/>
          <p:cNvSpPr txBox="1"/>
          <p:nvPr/>
        </p:nvSpPr>
        <p:spPr>
          <a:xfrm>
            <a:off x="301650" y="1285175"/>
            <a:ext cx="8540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compiling errors quickly: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will help in reducing cost by reducing the time a developer might take to trace the errors in new code of other developers.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the unit test failures: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will avoid cost by providing a trusted product to customers with less bugs and reduce time compared if it will be done from testing team.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Detect vulnerability: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will help us to reduce the cost that we might face from customer due to security holes.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321300" y="263700"/>
            <a:ext cx="85014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Benefits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301650" y="1309900"/>
            <a:ext cx="854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Deployment to Prod</a:t>
            </a: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will increase revenue as it will take less time to be available to market.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Smoke testing: 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will protect revenue as it will reduce the downtime in case facing any major bug or crash.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b="1" lang="en" sz="20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Automate Rollbacks: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will protect revenue as it will help in reverting changes back and bring the application to the initial working state.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