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70152c116_0_8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70152c116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70152c116_0_8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70152c116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70152c116_0_8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70152c116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70152c116_0_8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70152c116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8496f3142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8496f31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8496f3142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8496f31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8496f314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8496f314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8496f3142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8496f314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70152c116_0_8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70152c116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Fundamentals &amp; Benefits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ctrTitle"/>
          </p:nvPr>
        </p:nvSpPr>
        <p:spPr>
          <a:xfrm>
            <a:off x="321300" y="263700"/>
            <a:ext cx="85014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CI/CD Benefits</a:t>
            </a:r>
            <a:endParaRPr sz="3000"/>
          </a:p>
        </p:txBody>
      </p:sp>
      <p:sp>
        <p:nvSpPr>
          <p:cNvPr id="332" name="Google Shape;332;p22"/>
          <p:cNvSpPr txBox="1"/>
          <p:nvPr/>
        </p:nvSpPr>
        <p:spPr>
          <a:xfrm>
            <a:off x="301650" y="1309900"/>
            <a:ext cx="8540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Automate Deployment to Prod</a:t>
            </a: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It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will increase revenue as it will take less time to be available to market.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Automate Smoke testing: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It will protect revenue as it will reduce the downtime in case facing any major bug or crash.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Automate Rollbacks: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It will protect revenue as it will help in reverting changes back and bring the application to the initial working state.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436775" y="201925"/>
            <a:ext cx="84849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DevOps?</a:t>
            </a:r>
            <a:endParaRPr sz="3000"/>
          </a:p>
        </p:txBody>
      </p:sp>
      <p:sp>
        <p:nvSpPr>
          <p:cNvPr id="283" name="Google Shape;283;p14"/>
          <p:cNvSpPr txBox="1"/>
          <p:nvPr/>
        </p:nvSpPr>
        <p:spPr>
          <a:xfrm>
            <a:off x="376500" y="1204200"/>
            <a:ext cx="83910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DevOps is the combination of industry best practices &amp; set of tools that improve an organization’s ability to: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Increase the speed of software delivery.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Increases the speed of software evolution.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Have better reliability of the software.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Have scalability using automation.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Improved collaboration among teams.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436775" y="225875"/>
            <a:ext cx="84849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we need DevOps?</a:t>
            </a:r>
            <a:endParaRPr sz="3000"/>
          </a:p>
        </p:txBody>
      </p:sp>
      <p:sp>
        <p:nvSpPr>
          <p:cNvPr id="289" name="Google Shape;289;p15"/>
          <p:cNvSpPr txBox="1"/>
          <p:nvPr/>
        </p:nvSpPr>
        <p:spPr>
          <a:xfrm>
            <a:off x="329550" y="1249350"/>
            <a:ext cx="84849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Some of the Issues that DevOps tries to solve: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Investing more time in a release cycle than delivering value.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Going through integration hell every time we finish a feature.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Unit test suite hasn't been green in ages.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Deployments contribute to schedule slip.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Friction between ops and development departments.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Only one engineer can deploy a system.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ctrTitle"/>
          </p:nvPr>
        </p:nvSpPr>
        <p:spPr>
          <a:xfrm>
            <a:off x="234775" y="311950"/>
            <a:ext cx="85014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DevOps Best Practices &amp; Tools</a:t>
            </a:r>
            <a:endParaRPr sz="3000"/>
          </a:p>
        </p:txBody>
      </p:sp>
      <p:sp>
        <p:nvSpPr>
          <p:cNvPr id="295" name="Google Shape;295;p16"/>
          <p:cNvSpPr txBox="1"/>
          <p:nvPr/>
        </p:nvSpPr>
        <p:spPr>
          <a:xfrm>
            <a:off x="282150" y="1506475"/>
            <a:ext cx="85797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ven Pro"/>
              <a:buChar char="●"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Continuous Integration / Continuous Delivery (CI/CD).</a:t>
            </a:r>
            <a:endParaRPr sz="19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ven Pro"/>
              <a:buChar char="●"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Infrastructure as Code (IaaC).</a:t>
            </a:r>
            <a:endParaRPr sz="19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ven Pro"/>
              <a:buChar char="●"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Microservices.</a:t>
            </a:r>
            <a:endParaRPr sz="19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ven Pro"/>
              <a:buChar char="●"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Monitoring and Logging.</a:t>
            </a:r>
            <a:endParaRPr sz="19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ven Pro"/>
              <a:buChar char="●"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Communication and Collaboration.</a:t>
            </a:r>
            <a:endParaRPr sz="19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ctrTitle"/>
          </p:nvPr>
        </p:nvSpPr>
        <p:spPr>
          <a:xfrm>
            <a:off x="234775" y="204350"/>
            <a:ext cx="85014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Continuous Integration &amp; Deployment (CICD)</a:t>
            </a:r>
            <a:endParaRPr sz="3000"/>
          </a:p>
        </p:txBody>
      </p:sp>
      <p:sp>
        <p:nvSpPr>
          <p:cNvPr id="301" name="Google Shape;301;p17"/>
          <p:cNvSpPr txBox="1"/>
          <p:nvPr/>
        </p:nvSpPr>
        <p:spPr>
          <a:xfrm>
            <a:off x="282150" y="1102250"/>
            <a:ext cx="85797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Continuous Integration (CI):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practice of merging all developers' working copies to a shared mainline several times a day.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It's the process of "Making" Everything related to the code fits here, to achieve the ultimate goal of CI: a high quality, deployable artifact!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Some common CI-related phases might include: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Compile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Unit Test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Static Analysis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Dependency vulnerability testing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Store artifact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ctrTitle"/>
          </p:nvPr>
        </p:nvSpPr>
        <p:spPr>
          <a:xfrm>
            <a:off x="234775" y="204350"/>
            <a:ext cx="85014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Continuous Integration &amp; Deployment (CICD)</a:t>
            </a:r>
            <a:endParaRPr sz="3000"/>
          </a:p>
        </p:txBody>
      </p:sp>
      <p:sp>
        <p:nvSpPr>
          <p:cNvPr id="307" name="Google Shape;307;p18"/>
          <p:cNvSpPr txBox="1"/>
          <p:nvPr/>
        </p:nvSpPr>
        <p:spPr>
          <a:xfrm>
            <a:off x="282150" y="1102250"/>
            <a:ext cx="85797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Continuous Integration (CI):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 software engineering approach in which the value is delivered frequently through automated deployments. 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Everything related to deploying the artifact fits here.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It's the process of "Moving" the artifact from the shelf to the spotlight.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Some common CD-related phases might include: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Creating infrastructure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Provisioning servers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Copying files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Promoting to production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Smoke Testing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Rollbacks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ctrTitle"/>
          </p:nvPr>
        </p:nvSpPr>
        <p:spPr>
          <a:xfrm>
            <a:off x="234775" y="204350"/>
            <a:ext cx="85014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Continuous Integration &amp; Deployment (CICD)</a:t>
            </a:r>
            <a:endParaRPr sz="3000"/>
          </a:p>
        </p:txBody>
      </p:sp>
      <p:sp>
        <p:nvSpPr>
          <p:cNvPr id="313" name="Google Shape;313;p19"/>
          <p:cNvSpPr txBox="1"/>
          <p:nvPr/>
        </p:nvSpPr>
        <p:spPr>
          <a:xfrm>
            <a:off x="282150" y="1301975"/>
            <a:ext cx="8579700" cy="26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Continuous Delivery:</a:t>
            </a:r>
            <a:endParaRPr b="1" sz="2000" u="sng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Continuous Delivery is an engineering practice in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which teams produce and release value in short cycles.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Continuous Delivery contains and enhances the processes of Continuous Integration and Continuous Deployment to help delivering the needed value in short time with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minimum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Errors.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ctrTitle"/>
          </p:nvPr>
        </p:nvSpPr>
        <p:spPr>
          <a:xfrm>
            <a:off x="234775" y="204350"/>
            <a:ext cx="85014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Continuous Integration &amp; Deployment (CICD)</a:t>
            </a:r>
            <a:endParaRPr sz="3000"/>
          </a:p>
        </p:txBody>
      </p:sp>
      <p:sp>
        <p:nvSpPr>
          <p:cNvPr id="319" name="Google Shape;319;p20"/>
          <p:cNvSpPr txBox="1"/>
          <p:nvPr/>
        </p:nvSpPr>
        <p:spPr>
          <a:xfrm>
            <a:off x="282150" y="1102250"/>
            <a:ext cx="85797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25" y="1165263"/>
            <a:ext cx="85725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321300" y="263700"/>
            <a:ext cx="85014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CI/CD Benefits</a:t>
            </a:r>
            <a:endParaRPr sz="3000"/>
          </a:p>
        </p:txBody>
      </p:sp>
      <p:sp>
        <p:nvSpPr>
          <p:cNvPr id="326" name="Google Shape;326;p21"/>
          <p:cNvSpPr txBox="1"/>
          <p:nvPr/>
        </p:nvSpPr>
        <p:spPr>
          <a:xfrm>
            <a:off x="301650" y="1285175"/>
            <a:ext cx="85407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Detect compiling errors quickly: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It will help in reducing cost by reducing the time a developer might take to trace the errors in new code of other developers.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Detect the unit test failures: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It will avoid cost by providing a trusted product to customers with less bugs and reduce time compared if it will be done from testing team.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Detect vulnerability: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It will help us to reduce the cost that we might face from customer due to security holes.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