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As we see The top 10 bands are shown below along with the number of songs each band has on record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The first place </a:t>
            </a: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led zeppe</a:t>
            </a:r>
            <a:r>
              <a:rPr lang="en-US" b="1" dirty="0">
                <a:solidFill>
                  <a:srgbClr val="4F4F4F"/>
                </a:solidFill>
                <a:latin typeface="Open Sans" panose="020B0606030504020204" pitchFamily="34" charset="0"/>
              </a:rPr>
              <a:t>lin </a:t>
            </a: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with</a:t>
            </a:r>
            <a:r>
              <a:rPr lang="en-US" b="1" dirty="0">
                <a:solidFill>
                  <a:srgbClr val="4F4F4F"/>
                </a:solidFill>
                <a:latin typeface="Open Sans" panose="020B0606030504020204" pitchFamily="34" charset="0"/>
              </a:rPr>
              <a:t> 114 songs</a:t>
            </a:r>
            <a:endParaRPr lang="en-US" b="1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945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write the rock music?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A6ACC-E0A2-C778-FACD-2D9DBBE7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0" y="1332000"/>
            <a:ext cx="4887300" cy="3159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 can see that iron maiden the most popular with 140 invoices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 qurey limits only top 10 artists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Top 3 artist invoices equal to the other 7 artists = 338 and that’s a good insight</a:t>
            </a: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are the most popular artists ?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62FFE-C0F0-71D8-DF51-AB4463C8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 we see here that the total spent by customer really, close to each other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 qurey limits only top 25 customers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are the total invoices spent on by customer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58DB6-869F-B3B0-9A9E-46E7B031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1" y="944975"/>
            <a:ext cx="4921889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Return all the track names that have a song length longer than the average song length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notice that top 2 more that 50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min,and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the other tracks less that 30 min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 qurey generates 494 track name but we limits 25 to make it good for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visualization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track names that have a song length longer than the average song length </a:t>
            </a:r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4CEDA-E5FE-97CC-FDCA-37620D14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1" y="1181100"/>
            <a:ext cx="4748489" cy="3390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192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Who write the rock music?</vt:lpstr>
      <vt:lpstr>  what are the most popular artists ? </vt:lpstr>
      <vt:lpstr>  what are the total invoices spent on by customer ?</vt:lpstr>
      <vt:lpstr>which track names that have a song length longer than the average song length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most popular music genres ?</dc:title>
  <cp:lastModifiedBy>hazem hassan</cp:lastModifiedBy>
  <cp:revision>10</cp:revision>
  <dcterms:modified xsi:type="dcterms:W3CDTF">2022-07-18T08:10:50Z</dcterms:modified>
</cp:coreProperties>
</file>