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nikamal/rock-paper-scissor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Selected 2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6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used in the </a:t>
            </a:r>
            <a:r>
              <a:rPr lang="en-US" dirty="0" smtClean="0"/>
              <a:t>Paper</a:t>
            </a:r>
            <a:endParaRPr lang="en-US" dirty="0"/>
          </a:p>
        </p:txBody>
      </p:sp>
      <p:pic>
        <p:nvPicPr>
          <p:cNvPr id="8" name="Content Placeholder 7" descr="Diagram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138" y="1455312"/>
            <a:ext cx="7031865" cy="5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5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Datasets for it :  </a:t>
            </a:r>
            <a:r>
              <a:rPr lang="en-US" b="1" u="sng" dirty="0">
                <a:hlinkClick r:id="rId2"/>
              </a:rPr>
              <a:t>Rock Paper Scissors </a:t>
            </a:r>
            <a:r>
              <a:rPr lang="en-US" b="1" u="sng" dirty="0" smtClean="0">
                <a:hlinkClick r:id="rId2"/>
              </a:rPr>
              <a:t>Dataset</a:t>
            </a:r>
            <a:endParaRPr lang="en-US" dirty="0"/>
          </a:p>
          <a:p>
            <a:r>
              <a:rPr lang="en-US" dirty="0"/>
              <a:t>It includes 2925 files for (Training &amp; Testing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3 classes </a:t>
            </a:r>
            <a:r>
              <a:rPr lang="en-US" dirty="0" err="1" smtClean="0"/>
              <a:t>rock,paper</a:t>
            </a:r>
            <a:r>
              <a:rPr lang="en-US" dirty="0" smtClean="0"/>
              <a:t> and Scissors</a:t>
            </a:r>
            <a:endParaRPr lang="en-US" dirty="0"/>
          </a:p>
          <a:p>
            <a:r>
              <a:rPr lang="en-US" b="1" dirty="0"/>
              <a:t>Training (3 directories)</a:t>
            </a:r>
          </a:p>
          <a:p>
            <a:pPr lvl="1"/>
            <a:r>
              <a:rPr lang="en-US" dirty="0"/>
              <a:t>Rock</a:t>
            </a:r>
          </a:p>
          <a:p>
            <a:pPr lvl="1"/>
            <a:r>
              <a:rPr lang="en-US" dirty="0"/>
              <a:t>paper</a:t>
            </a:r>
          </a:p>
          <a:p>
            <a:pPr lvl="1"/>
            <a:r>
              <a:rPr lang="en-US" dirty="0"/>
              <a:t>Scissors</a:t>
            </a:r>
          </a:p>
          <a:p>
            <a:r>
              <a:rPr lang="en-US" b="1" dirty="0"/>
              <a:t>Testing (3 directories)</a:t>
            </a:r>
          </a:p>
          <a:p>
            <a:pPr lvl="1"/>
            <a:r>
              <a:rPr lang="en-US" dirty="0"/>
              <a:t>Rock</a:t>
            </a:r>
          </a:p>
          <a:p>
            <a:pPr lvl="1"/>
            <a:r>
              <a:rPr lang="en-US" dirty="0"/>
              <a:t>paper</a:t>
            </a:r>
          </a:p>
          <a:p>
            <a:pPr lvl="1"/>
            <a:r>
              <a:rPr lang="en-US" dirty="0" smtClean="0"/>
              <a:t>Scissors</a:t>
            </a:r>
            <a:endParaRPr lang="en-US" dirty="0"/>
          </a:p>
          <a:p>
            <a:r>
              <a:rPr lang="en-US" dirty="0"/>
              <a:t>dimension of images = </a:t>
            </a:r>
            <a:r>
              <a:rPr lang="en-US" dirty="0" smtClean="0"/>
              <a:t>300*300px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/>
              <a:t>details: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80% of the training data for the training and 20% for the validation </a:t>
            </a:r>
          </a:p>
          <a:p>
            <a:r>
              <a:rPr lang="en-US" dirty="0" smtClean="0"/>
              <a:t>We have:</a:t>
            </a:r>
          </a:p>
          <a:p>
            <a:pPr lvl="1"/>
            <a:r>
              <a:rPr lang="en-US" dirty="0"/>
              <a:t>Training (2016)</a:t>
            </a:r>
          </a:p>
          <a:p>
            <a:pPr lvl="1"/>
            <a:r>
              <a:rPr lang="en-US" dirty="0"/>
              <a:t>Validation(504)</a:t>
            </a:r>
          </a:p>
          <a:p>
            <a:pPr lvl="1"/>
            <a:r>
              <a:rPr lang="en-US" dirty="0"/>
              <a:t>Testing (372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183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07" y="2983852"/>
            <a:ext cx="8704762" cy="2333333"/>
          </a:xfrm>
        </p:spPr>
      </p:pic>
    </p:spTree>
    <p:extLst>
      <p:ext uri="{BB962C8B-B14F-4D97-AF65-F5344CB8AC3E}">
        <p14:creationId xmlns:p14="http://schemas.microsoft.com/office/powerpoint/2010/main" val="201982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details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Accuracy After </a:t>
            </a:r>
            <a:r>
              <a:rPr lang="en-US" dirty="0"/>
              <a:t>the optimization </a:t>
            </a:r>
            <a:r>
              <a:rPr lang="en-US" dirty="0" smtClean="0"/>
              <a:t>92.7</a:t>
            </a:r>
          </a:p>
          <a:p>
            <a:r>
              <a:rPr lang="en-US" dirty="0" smtClean="0"/>
              <a:t>And That is our training and validation curves</a:t>
            </a:r>
          </a:p>
          <a:p>
            <a:endParaRPr lang="en-US" dirty="0"/>
          </a:p>
        </p:txBody>
      </p:sp>
      <p:pic>
        <p:nvPicPr>
          <p:cNvPr id="4" name="Picture 3" descr="Chart, line chart&#10;&#10;Description automatically generated with medium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1377539" y="3074333"/>
            <a:ext cx="2611120" cy="215265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4100062" y="3066078"/>
            <a:ext cx="2496820" cy="2160905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6652583" y="2990830"/>
            <a:ext cx="2743200" cy="228219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/>
          <p:cNvPicPr/>
          <p:nvPr/>
        </p:nvPicPr>
        <p:blipFill>
          <a:blip r:embed="rId5"/>
          <a:stretch>
            <a:fillRect/>
          </a:stretch>
        </p:blipFill>
        <p:spPr>
          <a:xfrm>
            <a:off x="9451485" y="2990830"/>
            <a:ext cx="2589530" cy="2296795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/>
          <p:cNvPicPr/>
          <p:nvPr/>
        </p:nvPicPr>
        <p:blipFill>
          <a:blip r:embed="rId6"/>
          <a:stretch>
            <a:fillRect/>
          </a:stretch>
        </p:blipFill>
        <p:spPr>
          <a:xfrm>
            <a:off x="2815834" y="5806437"/>
            <a:ext cx="5486400" cy="8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4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2AC5CA8F559D4B9AADE4DCA76B8CFE" ma:contentTypeVersion="12" ma:contentTypeDescription="Create a new document." ma:contentTypeScope="" ma:versionID="77c2df23d3f6fc77120c19189373be2a">
  <xsd:schema xmlns:xsd="http://www.w3.org/2001/XMLSchema" xmlns:xs="http://www.w3.org/2001/XMLSchema" xmlns:p="http://schemas.microsoft.com/office/2006/metadata/properties" xmlns:ns2="fdefc28b-e6a5-4782-b63c-8e34aa6ec761" xmlns:ns3="594a1ab7-1af7-44ae-a4c3-48f222336f8a" targetNamespace="http://schemas.microsoft.com/office/2006/metadata/properties" ma:root="true" ma:fieldsID="e62d38b6fcf5fb37a39f49965677f117" ns2:_="" ns3:_="">
    <xsd:import namespace="fdefc28b-e6a5-4782-b63c-8e34aa6ec761"/>
    <xsd:import namespace="594a1ab7-1af7-44ae-a4c3-48f222336f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efc28b-e6a5-4782-b63c-8e34aa6ec7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f14da48-c7bd-4fbb-b3d0-c28c7c6f1f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a1ab7-1af7-44ae-a4c3-48f222336f8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9b31c6c-c89f-4086-b637-9990f6ca0b12}" ma:internalName="TaxCatchAll" ma:showField="CatchAllData" ma:web="594a1ab7-1af7-44ae-a4c3-48f222336f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94a1ab7-1af7-44ae-a4c3-48f222336f8a" xsi:nil="true"/>
    <lcf76f155ced4ddcb4097134ff3c332f xmlns="fdefc28b-e6a5-4782-b63c-8e34aa6ec761">
      <Terms xmlns="http://schemas.microsoft.com/office/infopath/2007/PartnerControls"/>
    </lcf76f155ced4ddcb4097134ff3c332f>
    <SharedWithUsers xmlns="594a1ab7-1af7-44ae-a4c3-48f222336f8a">
      <UserInfo>
        <DisplayName>CS396_Selected CS2 (2021-2022) Members</DisplayName>
        <AccountId>21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737F960-2ED4-4EAC-8B96-A4BEE6A69ECF}"/>
</file>

<file path=customXml/itemProps2.xml><?xml version="1.0" encoding="utf-8"?>
<ds:datastoreItem xmlns:ds="http://schemas.openxmlformats.org/officeDocument/2006/customXml" ds:itemID="{1840813D-BB9C-4C54-B67C-CE6CA207B811}"/>
</file>

<file path=customXml/itemProps3.xml><?xml version="1.0" encoding="utf-8"?>
<ds:datastoreItem xmlns:ds="http://schemas.openxmlformats.org/officeDocument/2006/customXml" ds:itemID="{6A18F70F-2518-40CF-86FA-4FF774D31B18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107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Selected 2 Project</vt:lpstr>
      <vt:lpstr>Architecture used in the Paper</vt:lpstr>
      <vt:lpstr>DataSet Details</vt:lpstr>
      <vt:lpstr>Implementation details:  </vt:lpstr>
      <vt:lpstr>Block diagram</vt:lpstr>
      <vt:lpstr>Results details: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Selected 2 Project</dc:title>
  <dc:creator>OmarHA</dc:creator>
  <cp:lastModifiedBy>OmarHA</cp:lastModifiedBy>
  <cp:revision>4</cp:revision>
  <dcterms:created xsi:type="dcterms:W3CDTF">2022-05-20T19:19:19Z</dcterms:created>
  <dcterms:modified xsi:type="dcterms:W3CDTF">2022-05-20T19:54:32Z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0x010100D52AC5CA8F559D4B9AADE4DCA76B8CFE</vt:lpwstr>
  </property>
</Properties>
</file>