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D9DC-05B7-4352-AEFE-8D34EAB19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Bigdata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F5950-6E9E-4F57-8D76-17E47560A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Hazem hamada Abdellatif mohamed</a:t>
            </a:r>
          </a:p>
        </p:txBody>
      </p:sp>
    </p:spTree>
    <p:extLst>
      <p:ext uri="{BB962C8B-B14F-4D97-AF65-F5344CB8AC3E}">
        <p14:creationId xmlns:p14="http://schemas.microsoft.com/office/powerpoint/2010/main" val="254643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4ACD-FEA7-4737-884C-36F5C803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Shell script to upload dataset.</a:t>
            </a:r>
            <a:br>
              <a:rPr lang="en-US" dirty="0">
                <a:latin typeface="Arial Black" panose="020B0A04020102020204" pitchFamily="34" charset="0"/>
              </a:rPr>
            </a:b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3458A6-55C5-4734-AC51-21D165C8B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1766656"/>
            <a:ext cx="9291638" cy="333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3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FF3-F42B-4F32-8E95-2BF2E9D6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HQL Query.</a:t>
            </a:r>
            <a:br>
              <a:rPr lang="en-US" dirty="0">
                <a:latin typeface="Arial Black" panose="020B0A04020102020204" pitchFamily="34" charset="0"/>
              </a:rPr>
            </a:b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A7339CE-6D01-4C95-B2CB-3CE55A820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57" y="1464816"/>
            <a:ext cx="9206144" cy="4687409"/>
          </a:xfrm>
        </p:spPr>
      </p:pic>
    </p:spTree>
    <p:extLst>
      <p:ext uri="{BB962C8B-B14F-4D97-AF65-F5344CB8AC3E}">
        <p14:creationId xmlns:p14="http://schemas.microsoft.com/office/powerpoint/2010/main" val="51896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A64A-E319-4CA3-A8B8-721916A4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Oozie</a:t>
            </a:r>
            <a:r>
              <a:rPr lang="en-US" dirty="0">
                <a:latin typeface="Arial Black" panose="020B0A04020102020204" pitchFamily="34" charset="0"/>
              </a:rPr>
              <a:t> Workflow.</a:t>
            </a:r>
            <a:br>
              <a:rPr lang="en-US" dirty="0">
                <a:latin typeface="Arial Black" panose="020B0A04020102020204" pitchFamily="34" charset="0"/>
              </a:rPr>
            </a:b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DD30A7-DC78-4375-90AB-4D5FF9C55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9" y="1970807"/>
            <a:ext cx="5488177" cy="311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8E0017-92A6-4F64-9DC2-78193D3A2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01" y="1970807"/>
            <a:ext cx="5600041" cy="306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5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8D86-6AE6-4536-B588-011FE105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Oozie</a:t>
            </a:r>
            <a:r>
              <a:rPr lang="en-US" dirty="0">
                <a:latin typeface="Arial Black" panose="020B0A04020102020204" pitchFamily="34" charset="0"/>
              </a:rPr>
              <a:t> Workflow.</a:t>
            </a:r>
            <a:br>
              <a:rPr lang="en-US" dirty="0">
                <a:latin typeface="Arial Black" panose="020B0A04020102020204" pitchFamily="34" charset="0"/>
              </a:rPr>
            </a:b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DD30A7-DC78-4375-90AB-4D5FF9C55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23" y="2182519"/>
            <a:ext cx="6027942" cy="311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E0017-92A6-4F64-9DC2-78193D3A2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9" y="1898497"/>
            <a:ext cx="6027942" cy="3061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194DCB-F99E-441C-937F-C3C2F1875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260" y="1624614"/>
            <a:ext cx="9693480" cy="501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8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5864-2696-49A1-9138-30C30EF5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output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CBD238-0924-424D-82C3-4D557881A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385" y="1784412"/>
            <a:ext cx="9259410" cy="42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1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B3EE-51DA-4EDF-94C8-9009972B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Retrieval and correction of output files.</a:t>
            </a:r>
            <a:br>
              <a:rPr lang="en-US" dirty="0">
                <a:latin typeface="Arial Black" panose="020B0A0402010202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6F3E-EF24-437D-B581-96D2EBCD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#!/bin/</a:t>
            </a:r>
            <a:r>
              <a:rPr lang="en-GB" dirty="0" err="1"/>
              <a:t>bashecho</a:t>
            </a:r>
            <a:r>
              <a:rPr lang="en-GB" dirty="0"/>
              <a:t> "TOP_DEATH,RANK_D,DEATHS, </a:t>
            </a:r>
          </a:p>
          <a:p>
            <a:r>
              <a:rPr lang="en-GB" dirty="0"/>
              <a:t>TOP_TEST,RANK_T,TESTS" &gt; </a:t>
            </a:r>
            <a:r>
              <a:rPr lang="en-GB" dirty="0" err="1"/>
              <a:t>output.csvcat</a:t>
            </a:r>
            <a:r>
              <a:rPr lang="en-GB" dirty="0"/>
              <a:t> </a:t>
            </a:r>
          </a:p>
          <a:p>
            <a:r>
              <a:rPr lang="en-GB" dirty="0"/>
              <a:t>000000_0_copy_2 &gt;&gt; </a:t>
            </a:r>
            <a:r>
              <a:rPr lang="en-GB" dirty="0" err="1"/>
              <a:t>output.csvcat</a:t>
            </a:r>
            <a:r>
              <a:rPr lang="en-GB" dirty="0"/>
              <a:t> </a:t>
            </a:r>
          </a:p>
          <a:p>
            <a:r>
              <a:rPr lang="en-GB" dirty="0"/>
              <a:t>000000_0_copy_3 &gt;&gt; output.csv</a:t>
            </a:r>
          </a:p>
        </p:txBody>
      </p:sp>
    </p:spTree>
    <p:extLst>
      <p:ext uri="{BB962C8B-B14F-4D97-AF65-F5344CB8AC3E}">
        <p14:creationId xmlns:p14="http://schemas.microsoft.com/office/powerpoint/2010/main" val="40350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4427-59FE-42DF-9955-8C06F200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Data After Processing.</a:t>
            </a:r>
            <a:br>
              <a:rPr lang="en-US" dirty="0">
                <a:latin typeface="Arial Black" panose="020B0A04020102020204" pitchFamily="34" charset="0"/>
              </a:rPr>
            </a:b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CCA64E-1657-4A89-9563-44820EFAF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470" y="2016125"/>
            <a:ext cx="474464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4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6C30-9368-4963-B52D-A8FC3F14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Visualization.</a:t>
            </a:r>
            <a:br>
              <a:rPr lang="en-US" dirty="0">
                <a:latin typeface="Arial Black" panose="020B0A04020102020204" pitchFamily="34" charset="0"/>
              </a:rPr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A6319-65DE-40D6-AC4F-A02C3DE18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026" y="2016125"/>
            <a:ext cx="7071536" cy="3449638"/>
          </a:xfrm>
        </p:spPr>
      </p:pic>
    </p:spTree>
    <p:extLst>
      <p:ext uri="{BB962C8B-B14F-4D97-AF65-F5344CB8AC3E}">
        <p14:creationId xmlns:p14="http://schemas.microsoft.com/office/powerpoint/2010/main" val="11723939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85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Rockwell</vt:lpstr>
      <vt:lpstr>Gallery</vt:lpstr>
      <vt:lpstr>Bigdata final project</vt:lpstr>
      <vt:lpstr>Shell script to upload dataset. </vt:lpstr>
      <vt:lpstr>HQL Query. </vt:lpstr>
      <vt:lpstr>Oozie Workflow. </vt:lpstr>
      <vt:lpstr>Oozie Workflow. </vt:lpstr>
      <vt:lpstr>Final output table</vt:lpstr>
      <vt:lpstr>Retrieval and correction of output files. </vt:lpstr>
      <vt:lpstr>Data After Processing. </vt:lpstr>
      <vt:lpstr>Visualization.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final project</dc:title>
  <dc:creator>hazem hamda</dc:creator>
  <cp:lastModifiedBy>hazem hamda</cp:lastModifiedBy>
  <cp:revision>7</cp:revision>
  <dcterms:created xsi:type="dcterms:W3CDTF">2020-10-23T18:38:44Z</dcterms:created>
  <dcterms:modified xsi:type="dcterms:W3CDTF">2020-10-23T19:03:31Z</dcterms:modified>
</cp:coreProperties>
</file>