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2" r:id="rId3"/>
    <p:sldId id="275" r:id="rId4"/>
    <p:sldId id="284" r:id="rId5"/>
    <p:sldId id="283" r:id="rId6"/>
    <p:sldId id="285" r:id="rId7"/>
    <p:sldId id="276" r:id="rId8"/>
    <p:sldId id="277" r:id="rId9"/>
    <p:sldId id="278" r:id="rId10"/>
    <p:sldId id="279" r:id="rId11"/>
    <p:sldId id="280" r:id="rId12"/>
    <p:sldId id="265" r:id="rId13"/>
    <p:sldId id="266" r:id="rId14"/>
    <p:sldId id="267" r:id="rId15"/>
    <p:sldId id="281" r:id="rId16"/>
    <p:sldId id="259" r:id="rId17"/>
    <p:sldId id="262" r:id="rId18"/>
    <p:sldId id="263" r:id="rId19"/>
    <p:sldId id="264" r:id="rId20"/>
    <p:sldId id="261" r:id="rId21"/>
    <p:sldId id="290" r:id="rId22"/>
    <p:sldId id="286" r:id="rId23"/>
    <p:sldId id="292" r:id="rId24"/>
    <p:sldId id="291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0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32EC-AF1F-4607-86F5-1B057127AD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85E204-D325-449C-932A-4BCC5E8BBD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32EC-AF1F-4607-86F5-1B057127AD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E204-D325-449C-932A-4BCC5E8BBD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85E204-D325-449C-932A-4BCC5E8BBDF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32EC-AF1F-4607-86F5-1B057127AD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32EC-AF1F-4607-86F5-1B057127AD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85E204-D325-449C-932A-4BCC5E8BBD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32EC-AF1F-4607-86F5-1B057127AD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85E204-D325-449C-932A-4BCC5E8BB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12432EC-AF1F-4607-86F5-1B057127AD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E204-D325-449C-932A-4BCC5E8BBD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32EC-AF1F-4607-86F5-1B057127AD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85E204-D325-449C-932A-4BCC5E8BBDF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32EC-AF1F-4607-86F5-1B057127AD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85E204-D325-449C-932A-4BCC5E8BB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32EC-AF1F-4607-86F5-1B057127AD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85E204-D325-449C-932A-4BCC5E8BB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85E204-D325-449C-932A-4BCC5E8BBDF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32EC-AF1F-4607-86F5-1B057127AD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85E204-D325-449C-932A-4BCC5E8BB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12432EC-AF1F-4607-86F5-1B057127AD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12432EC-AF1F-4607-86F5-1B057127AD7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85E204-D325-449C-932A-4BCC5E8BBDF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5814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 Language</a:t>
            </a:r>
            <a:br>
              <a:rPr lang="en-US" dirty="0"/>
            </a:br>
            <a:r>
              <a:rPr lang="en-US" dirty="0"/>
              <a:t>Diamonds Dataset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Team Members:</a:t>
            </a:r>
            <a:br>
              <a:rPr lang="en-US" sz="2700" dirty="0"/>
            </a:br>
            <a:r>
              <a:rPr lang="en-US" sz="2700" dirty="0"/>
              <a:t>Hazem Marawan</a:t>
            </a:r>
            <a:br>
              <a:rPr lang="en-US" sz="2700" dirty="0"/>
            </a:br>
            <a:r>
              <a:rPr lang="en-US" sz="2700" dirty="0"/>
              <a:t>Hassan Sayed</a:t>
            </a:r>
            <a:br>
              <a:rPr lang="en-US" sz="2700" dirty="0"/>
            </a:br>
            <a:r>
              <a:rPr lang="en-US" sz="2700" dirty="0"/>
              <a:t>Ahmed Amin</a:t>
            </a:r>
            <a:br>
              <a:rPr lang="en-US" sz="2700" dirty="0"/>
            </a:br>
            <a:r>
              <a:rPr lang="en-US" sz="2700" dirty="0"/>
              <a:t>Gamal Ashraf</a:t>
            </a:r>
            <a:br>
              <a:rPr lang="en-US" sz="2700" dirty="0"/>
            </a:br>
            <a:r>
              <a:rPr lang="en-US" sz="2700" dirty="0"/>
              <a:t>Ahmed Emad</a:t>
            </a:r>
          </a:p>
        </p:txBody>
      </p:sp>
    </p:spTree>
    <p:extLst>
      <p:ext uri="{BB962C8B-B14F-4D97-AF65-F5344CB8AC3E}">
        <p14:creationId xmlns:p14="http://schemas.microsoft.com/office/powerpoint/2010/main" val="184558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35E5-E481-41B7-B648-75BCF08C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BA58C-39B2-4295-A930-AE638EC8DB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diamonds have an y dimension between 4 mm and 7 mm.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FAFC6-B6C6-493A-A69D-41059F222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50673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2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5108-30AA-4DB6-B0E8-1A2EAAD0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01BD-BC35-426B-8CE6-E9E1E180AA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diamonds have an z dimension between 2 mm and 4.6 mm.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CE8D2-CBB9-42D7-886A-B535EB821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43200"/>
            <a:ext cx="5791200" cy="329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9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diamonds are of ideal cut.</a:t>
            </a:r>
          </a:p>
        </p:txBody>
      </p:sp>
      <p:pic>
        <p:nvPicPr>
          <p:cNvPr id="7170" name="Picture 2" descr="F:\R Project\Freq C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7350868" cy="366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BEA5AF-B7A2-4AED-8E74-7F74B9E57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44839"/>
            <a:ext cx="7350868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4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diamond are G Color.</a:t>
            </a:r>
          </a:p>
        </p:txBody>
      </p:sp>
      <p:pic>
        <p:nvPicPr>
          <p:cNvPr id="8194" name="Picture 2" descr="F:\R Project\Freq 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399"/>
            <a:ext cx="7772400" cy="407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1CE28-38FE-4CD9-879A-981C59776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77" y="2083157"/>
            <a:ext cx="7743424" cy="40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4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Clarity is skewed to the right, most Diamonds is SI1 in Clarity.</a:t>
            </a:r>
          </a:p>
        </p:txBody>
      </p:sp>
      <p:pic>
        <p:nvPicPr>
          <p:cNvPr id="9218" name="Picture 2" descr="F:\R Project\Freq Cla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772400" cy="35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EDBEE-587A-4D26-A1F2-B6AC8003A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20278"/>
            <a:ext cx="7772400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2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55B8-9D76-45C2-A31F-F51AC6BF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237D-7C75-4E65-B913-ED7E7668B4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Min Carat is: .2</a:t>
            </a:r>
          </a:p>
          <a:p>
            <a:r>
              <a:rPr lang="en-US" dirty="0"/>
              <a:t>Max:</a:t>
            </a:r>
            <a:r>
              <a:rPr lang="ar-EG" dirty="0"/>
              <a:t>5.01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9A810-4128-40CE-AA89-67B8200D6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52" y="3276600"/>
            <a:ext cx="6629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73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 Carat The Only Factor on Price as it shown in Figure.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17A4D-97BE-451E-B15D-4C820DC4D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90800"/>
            <a:ext cx="7620000" cy="34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13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VS1,VS2 have highest prices, although IF is the best.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72C4F-FD4B-4A61-ADF2-C0185BD4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7924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4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Color J is the Highest in Price, although D is the best.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45E4C-D702-489D-8473-C93D71F91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57" y="2438400"/>
            <a:ext cx="771254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Premium Cut is Highest in Price although Ideal is better in quality.</a:t>
            </a:r>
          </a:p>
        </p:txBody>
      </p:sp>
      <p:pic>
        <p:nvPicPr>
          <p:cNvPr id="6146" name="Picture 2" descr="F:\R Project\c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2" y="2514600"/>
            <a:ext cx="7600188" cy="358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42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5255-6747-49C7-9855-5D6A7481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97BE-CBCF-4987-AE78-FB16E8BF11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  <a:p>
            <a:r>
              <a:rPr lang="en-US" dirty="0"/>
              <a:t>Data Prep</a:t>
            </a:r>
          </a:p>
          <a:p>
            <a:r>
              <a:rPr lang="en-US" dirty="0"/>
              <a:t>Model Planning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Communicate Results.</a:t>
            </a:r>
          </a:p>
        </p:txBody>
      </p:sp>
    </p:spTree>
    <p:extLst>
      <p:ext uri="{BB962C8B-B14F-4D97-AF65-F5344CB8AC3E}">
        <p14:creationId xmlns:p14="http://schemas.microsoft.com/office/powerpoint/2010/main" val="304474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Group diamonds carats based on prices.</a:t>
            </a:r>
          </a:p>
        </p:txBody>
      </p:sp>
      <p:pic>
        <p:nvPicPr>
          <p:cNvPr id="3074" name="Picture 2" descr="F:\R Project\Grouping Data- Group Carat Based on Prices using Bar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620000" cy="374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26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CD29-7717-4C4C-B604-74A94BD9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34E6-1954-411C-9D3C-8D316B6647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Calculate Correlation with price and each Column.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1117E-4157-4441-AD80-2C1699824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03360"/>
            <a:ext cx="7772400" cy="35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4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08FF-2A21-4AA7-A387-BCB5F540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Model Building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DD95-A6AF-4F73-82A3-0289C5FE53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Develop dataset of Training and Testing with Ratio 80% to 20%.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90299-C48B-4A4F-8948-3FD1E4EF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12" y="3048000"/>
            <a:ext cx="7162800" cy="12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53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DE2C-DCBC-4C38-9478-1C8B5943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2981-C64C-4D5B-B368-21BB4FD2EF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From Correlation that calculated in model planning.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BCC69-C62A-49BC-8793-7537D27B9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7849695" cy="3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61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FB7D-CAF8-4DB0-8868-D9941051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B826B-D8C5-419E-BBDB-7ED81B26EC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predict new price based on carat, x, y and z just apply this equation.</a:t>
            </a:r>
          </a:p>
          <a:p>
            <a:endParaRPr lang="en-US" dirty="0"/>
          </a:p>
          <a:p>
            <a:r>
              <a:rPr lang="en-US" dirty="0"/>
              <a:t>Price=</a:t>
            </a:r>
            <a:r>
              <a:rPr lang="en-US" dirty="0">
                <a:solidFill>
                  <a:srgbClr val="FF0000"/>
                </a:solidFill>
              </a:rPr>
              <a:t>A0</a:t>
            </a:r>
            <a:r>
              <a:rPr lang="en-US" dirty="0"/>
              <a:t>+</a:t>
            </a:r>
            <a:r>
              <a:rPr lang="en-US" dirty="0">
                <a:solidFill>
                  <a:srgbClr val="FF0000"/>
                </a:solidFill>
              </a:rPr>
              <a:t>A1</a:t>
            </a:r>
            <a:r>
              <a:rPr lang="en-US" dirty="0"/>
              <a:t>*Carat+</a:t>
            </a:r>
            <a:r>
              <a:rPr lang="en-US" dirty="0">
                <a:solidFill>
                  <a:srgbClr val="FF0000"/>
                </a:solidFill>
              </a:rPr>
              <a:t>A2</a:t>
            </a:r>
            <a:r>
              <a:rPr lang="en-US" dirty="0"/>
              <a:t>*x+</a:t>
            </a:r>
            <a:r>
              <a:rPr lang="en-US" dirty="0">
                <a:solidFill>
                  <a:srgbClr val="FF0000"/>
                </a:solidFill>
              </a:rPr>
              <a:t>A3</a:t>
            </a:r>
            <a:r>
              <a:rPr lang="en-US" dirty="0"/>
              <a:t>*y+</a:t>
            </a:r>
            <a:r>
              <a:rPr lang="en-US" dirty="0">
                <a:solidFill>
                  <a:srgbClr val="FF0000"/>
                </a:solidFill>
              </a:rPr>
              <a:t>A4</a:t>
            </a:r>
            <a:r>
              <a:rPr lang="en-US" dirty="0"/>
              <a:t>*z</a:t>
            </a:r>
          </a:p>
        </p:txBody>
      </p:sp>
    </p:spTree>
    <p:extLst>
      <p:ext uri="{BB962C8B-B14F-4D97-AF65-F5344CB8AC3E}">
        <p14:creationId xmlns:p14="http://schemas.microsoft.com/office/powerpoint/2010/main" val="244565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CD3-AD74-4B24-9DDA-4F3EEEF2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Communicate 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C613-5259-4C21-AF5C-E7E81820BE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The Accuracy of Model.</a:t>
            </a:r>
            <a:endParaRPr lang="en-US" sz="2800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Did We Succeed? Did We Fail?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E7D29-F039-4B38-89FF-A41198364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9" y="2819400"/>
            <a:ext cx="8503920" cy="80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8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CFEF-3E15-4C13-8080-85B65BF8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5AFBD-F3A3-45B2-A701-F5534D24D6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Discovery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This classic dataset contains the prices and other attributes of almost 54,000 diamonds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Get All Available Resources and Technologies: R Language.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Determine Problem: Predict the price of diamonds based on related Attributes.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5A9FE-CF3B-456A-864F-675F71B9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572000"/>
            <a:ext cx="7633196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6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ACA4-6002-4B3E-A062-4419718C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Discovery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7250-F14D-4E1B-A61D-9DC37BCA6E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Details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7AAFD-E9F5-4803-91DA-0BD5E015A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68" y="2171700"/>
            <a:ext cx="8006687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9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ACA7-028C-49A7-BD07-424EF9FE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3E85-364E-4B7F-B68E-A1AC4BAFA6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Prep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Get Dataset to Apply Visualization and Analytics Methods on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 Missing Values.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48D3D-EAA8-4920-BB4F-0541C5DB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13048"/>
            <a:ext cx="7620000" cy="16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9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0468-8D5E-40E1-BBE5-37273D9A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Model Planning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95A0-A339-41EF-8F4A-F825388891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Visualize to understand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Correlation to detect the important attributes affect the price.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6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634D-AD63-448C-9011-9329E65B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EE4A-DBB3-409C-9AE5-F70E099B5F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n-US" dirty="0"/>
              <a:t>Most diamonds have a depth between 60 mm and 65 mm.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20887-049A-4B92-ABA1-3A621B835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600"/>
            <a:ext cx="6477000" cy="370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15B9-CADD-4DFB-B0DE-8D81B2C3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FD40-E8CF-4DD6-9D2A-D8A162EEC0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diamonds have a table between 55 mm and 60 mm..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73DEC-D4C7-4A52-84C6-9BC8592A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90800"/>
            <a:ext cx="53816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8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EA74-67C5-47C5-B074-915C7851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D9302-21DB-4F61-91D3-26C7D6A123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diamonds have an x dimension between 4 mm and 7 mm.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4D698-FEC5-4F0A-BC0C-BFB77D8AC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90800"/>
            <a:ext cx="52863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42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1946</TotalTime>
  <Words>390</Words>
  <Application>Microsoft Office PowerPoint</Application>
  <PresentationFormat>On-screen Show (4:3)</PresentationFormat>
  <Paragraphs>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Georgia</vt:lpstr>
      <vt:lpstr>Times New Roman</vt:lpstr>
      <vt:lpstr>Wingdings</vt:lpstr>
      <vt:lpstr>Wingdings 2</vt:lpstr>
      <vt:lpstr>Civic</vt:lpstr>
      <vt:lpstr>R Language Diamonds Dataset  Team Members: Hazem Marawan Hassan Sayed Ahmed Amin Gamal Ashraf Ahmed Emad</vt:lpstr>
      <vt:lpstr>Agenda</vt:lpstr>
      <vt:lpstr>Project Life Cycle</vt:lpstr>
      <vt:lpstr>Discovery Cont.</vt:lpstr>
      <vt:lpstr>Data Prep</vt:lpstr>
      <vt:lpstr>Model Planning</vt:lpstr>
      <vt:lpstr>Visualization of Data</vt:lpstr>
      <vt:lpstr>Visualization Cont.</vt:lpstr>
      <vt:lpstr>Visualization Cont.</vt:lpstr>
      <vt:lpstr>Visualization Cont.</vt:lpstr>
      <vt:lpstr>Visualization Cont.</vt:lpstr>
      <vt:lpstr>Visualization Cont.</vt:lpstr>
      <vt:lpstr>Visualization Cont.</vt:lpstr>
      <vt:lpstr>Visualization Cont.</vt:lpstr>
      <vt:lpstr>Visualization Cont.</vt:lpstr>
      <vt:lpstr>Visualization Cont.</vt:lpstr>
      <vt:lpstr>Visualization Cont.</vt:lpstr>
      <vt:lpstr>Visualization Cont.</vt:lpstr>
      <vt:lpstr>Visualization Cont.</vt:lpstr>
      <vt:lpstr>Visualization Cont.</vt:lpstr>
      <vt:lpstr>Model Planning</vt:lpstr>
      <vt:lpstr>Model Building</vt:lpstr>
      <vt:lpstr>Model Building Cont.</vt:lpstr>
      <vt:lpstr>Model Building</vt:lpstr>
      <vt:lpstr>Communicate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Language Diamonds Dataset  Team Members: Hazem Marawan Hassan Sayed Ahmed Amin Gamal Ashraf Ahmed Emad</dc:title>
  <dc:creator>CodeHazem</dc:creator>
  <cp:lastModifiedBy>CodeHazem</cp:lastModifiedBy>
  <cp:revision>38</cp:revision>
  <dcterms:created xsi:type="dcterms:W3CDTF">2018-04-25T20:08:06Z</dcterms:created>
  <dcterms:modified xsi:type="dcterms:W3CDTF">2018-04-27T15:30:16Z</dcterms:modified>
</cp:coreProperties>
</file>