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2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80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9973B-E9BD-4C2A-98D6-9F417F566902}" v="5" dt="2024-10-23T02:41:52.629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3557" autoAdjust="0"/>
  </p:normalViewPr>
  <p:slideViewPr>
    <p:cSldViewPr snapToGrid="0" snapToObjects="1" showGuides="1">
      <p:cViewPr>
        <p:scale>
          <a:sx n="150" d="100"/>
          <a:sy n="150" d="100"/>
        </p:scale>
        <p:origin x="-816" y="-1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zem Elsalahy" userId="211990ab-da42-4f62-845e-c91f9ffc0e82" providerId="ADAL" clId="{0BC9973B-E9BD-4C2A-98D6-9F417F566902}"/>
    <pc:docChg chg="undo custSel addSld modSld">
      <pc:chgData name="Hazem Elsalahy" userId="211990ab-da42-4f62-845e-c91f9ffc0e82" providerId="ADAL" clId="{0BC9973B-E9BD-4C2A-98D6-9F417F566902}" dt="2024-10-23T02:41:58.143" v="487" actId="20577"/>
      <pc:docMkLst>
        <pc:docMk/>
      </pc:docMkLst>
      <pc:sldChg chg="modSp mod">
        <pc:chgData name="Hazem Elsalahy" userId="211990ab-da42-4f62-845e-c91f9ffc0e82" providerId="ADAL" clId="{0BC9973B-E9BD-4C2A-98D6-9F417F566902}" dt="2024-10-22T20:45:30.567" v="203" actId="20577"/>
        <pc:sldMkLst>
          <pc:docMk/>
          <pc:sldMk cId="3237914124" sldId="256"/>
        </pc:sldMkLst>
        <pc:spChg chg="mod">
          <ac:chgData name="Hazem Elsalahy" userId="211990ab-da42-4f62-845e-c91f9ffc0e82" providerId="ADAL" clId="{0BC9973B-E9BD-4C2A-98D6-9F417F566902}" dt="2024-10-22T20:44:59.550" v="172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Hazem Elsalahy" userId="211990ab-da42-4f62-845e-c91f9ffc0e82" providerId="ADAL" clId="{0BC9973B-E9BD-4C2A-98D6-9F417F566902}" dt="2024-10-22T20:45:30.567" v="203" actId="20577"/>
          <ac:spMkLst>
            <pc:docMk/>
            <pc:sldMk cId="3237914124" sldId="256"/>
            <ac:spMk id="3" creationId="{93383873-F31C-4E31-B4BA-B40D502705CE}"/>
          </ac:spMkLst>
        </pc:spChg>
      </pc:sldChg>
      <pc:sldChg chg="addSp modSp mod">
        <pc:chgData name="Hazem Elsalahy" userId="211990ab-da42-4f62-845e-c91f9ffc0e82" providerId="ADAL" clId="{0BC9973B-E9BD-4C2A-98D6-9F417F566902}" dt="2024-10-22T20:50:50.843" v="270" actId="1076"/>
        <pc:sldMkLst>
          <pc:docMk/>
          <pc:sldMk cId="1957259874" sldId="258"/>
        </pc:sldMkLst>
        <pc:spChg chg="mod">
          <ac:chgData name="Hazem Elsalahy" userId="211990ab-da42-4f62-845e-c91f9ffc0e82" providerId="ADAL" clId="{0BC9973B-E9BD-4C2A-98D6-9F417F566902}" dt="2024-10-22T20:49:32.210" v="261" actId="20577"/>
          <ac:spMkLst>
            <pc:docMk/>
            <pc:sldMk cId="1957259874" sldId="258"/>
            <ac:spMk id="8" creationId="{D13C2F43-A283-4FD4-9C0D-BFF93C50AC01}"/>
          </ac:spMkLst>
        </pc:spChg>
        <pc:spChg chg="mod">
          <ac:chgData name="Hazem Elsalahy" userId="211990ab-da42-4f62-845e-c91f9ffc0e82" providerId="ADAL" clId="{0BC9973B-E9BD-4C2A-98D6-9F417F566902}" dt="2024-10-22T20:50:38.708" v="267" actId="20577"/>
          <ac:spMkLst>
            <pc:docMk/>
            <pc:sldMk cId="1957259874" sldId="258"/>
            <ac:spMk id="10" creationId="{AE706D50-7D14-4DB8-BE17-5497AA1715EE}"/>
          </ac:spMkLst>
        </pc:spChg>
        <pc:picChg chg="add mod">
          <ac:chgData name="Hazem Elsalahy" userId="211990ab-da42-4f62-845e-c91f9ffc0e82" providerId="ADAL" clId="{0BC9973B-E9BD-4C2A-98D6-9F417F566902}" dt="2024-10-22T20:49:36.576" v="263" actId="14100"/>
          <ac:picMkLst>
            <pc:docMk/>
            <pc:sldMk cId="1957259874" sldId="258"/>
            <ac:picMk id="6" creationId="{4E773A41-4DF6-6135-E771-213BB1581FDE}"/>
          </ac:picMkLst>
        </pc:picChg>
        <pc:picChg chg="add mod">
          <ac:chgData name="Hazem Elsalahy" userId="211990ab-da42-4f62-845e-c91f9ffc0e82" providerId="ADAL" clId="{0BC9973B-E9BD-4C2A-98D6-9F417F566902}" dt="2024-10-22T20:50:50.843" v="270" actId="1076"/>
          <ac:picMkLst>
            <pc:docMk/>
            <pc:sldMk cId="1957259874" sldId="258"/>
            <ac:picMk id="9" creationId="{C37F38F3-68B1-5C0E-C3A3-086C485FDAF3}"/>
          </ac:picMkLst>
        </pc:picChg>
      </pc:sldChg>
      <pc:sldChg chg="modSp mod">
        <pc:chgData name="Hazem Elsalahy" userId="211990ab-da42-4f62-845e-c91f9ffc0e82" providerId="ADAL" clId="{0BC9973B-E9BD-4C2A-98D6-9F417F566902}" dt="2024-10-22T20:47:15.802" v="235" actId="20577"/>
        <pc:sldMkLst>
          <pc:docMk/>
          <pc:sldMk cId="3083623366" sldId="260"/>
        </pc:sldMkLst>
        <pc:spChg chg="mod">
          <ac:chgData name="Hazem Elsalahy" userId="211990ab-da42-4f62-845e-c91f9ffc0e82" providerId="ADAL" clId="{0BC9973B-E9BD-4C2A-98D6-9F417F566902}" dt="2024-10-22T20:47:15.802" v="235" actId="20577"/>
          <ac:spMkLst>
            <pc:docMk/>
            <pc:sldMk cId="3083623366" sldId="260"/>
            <ac:spMk id="3" creationId="{902FD5C4-FE5F-46D2-ABC9-49FA4BB8442F}"/>
          </ac:spMkLst>
        </pc:spChg>
      </pc:sldChg>
      <pc:sldChg chg="modSp mod">
        <pc:chgData name="Hazem Elsalahy" userId="211990ab-da42-4f62-845e-c91f9ffc0e82" providerId="ADAL" clId="{0BC9973B-E9BD-4C2A-98D6-9F417F566902}" dt="2024-10-22T20:44:05.139" v="153" actId="20577"/>
        <pc:sldMkLst>
          <pc:docMk/>
          <pc:sldMk cId="710623681" sldId="261"/>
        </pc:sldMkLst>
        <pc:spChg chg="mod">
          <ac:chgData name="Hazem Elsalahy" userId="211990ab-da42-4f62-845e-c91f9ffc0e82" providerId="ADAL" clId="{0BC9973B-E9BD-4C2A-98D6-9F417F566902}" dt="2024-10-22T20:44:05.139" v="153" actId="20577"/>
          <ac:spMkLst>
            <pc:docMk/>
            <pc:sldMk cId="710623681" sldId="261"/>
            <ac:spMk id="5" creationId="{DC710A13-9821-054D-8648-FB592F1CDDDF}"/>
          </ac:spMkLst>
        </pc:spChg>
      </pc:sldChg>
      <pc:sldChg chg="modSp mod">
        <pc:chgData name="Hazem Elsalahy" userId="211990ab-da42-4f62-845e-c91f9ffc0e82" providerId="ADAL" clId="{0BC9973B-E9BD-4C2A-98D6-9F417F566902}" dt="2024-10-22T20:48:14.185" v="255" actId="27636"/>
        <pc:sldMkLst>
          <pc:docMk/>
          <pc:sldMk cId="452859177" sldId="262"/>
        </pc:sldMkLst>
        <pc:spChg chg="mod">
          <ac:chgData name="Hazem Elsalahy" userId="211990ab-da42-4f62-845e-c91f9ffc0e82" providerId="ADAL" clId="{0BC9973B-E9BD-4C2A-98D6-9F417F566902}" dt="2024-10-22T20:48:14.185" v="255" actId="27636"/>
          <ac:spMkLst>
            <pc:docMk/>
            <pc:sldMk cId="452859177" sldId="262"/>
            <ac:spMk id="3" creationId="{902FD5C4-FE5F-46D2-ABC9-49FA4BB8442F}"/>
          </ac:spMkLst>
        </pc:spChg>
      </pc:sldChg>
      <pc:sldChg chg="addSp modSp mod">
        <pc:chgData name="Hazem Elsalahy" userId="211990ab-da42-4f62-845e-c91f9ffc0e82" providerId="ADAL" clId="{0BC9973B-E9BD-4C2A-98D6-9F417F566902}" dt="2024-10-22T20:48:39.543" v="259" actId="14100"/>
        <pc:sldMkLst>
          <pc:docMk/>
          <pc:sldMk cId="1464666480" sldId="263"/>
        </pc:sldMkLst>
        <pc:picChg chg="add mod">
          <ac:chgData name="Hazem Elsalahy" userId="211990ab-da42-4f62-845e-c91f9ffc0e82" providerId="ADAL" clId="{0BC9973B-E9BD-4C2A-98D6-9F417F566902}" dt="2024-10-22T20:48:39.543" v="259" actId="14100"/>
          <ac:picMkLst>
            <pc:docMk/>
            <pc:sldMk cId="1464666480" sldId="263"/>
            <ac:picMk id="5" creationId="{C77E6BB5-274E-9191-012A-6AA662CD7559}"/>
          </ac:picMkLst>
        </pc:picChg>
      </pc:sldChg>
      <pc:sldChg chg="modSp mod">
        <pc:chgData name="Hazem Elsalahy" userId="211990ab-da42-4f62-845e-c91f9ffc0e82" providerId="ADAL" clId="{0BC9973B-E9BD-4C2A-98D6-9F417F566902}" dt="2024-10-22T20:52:54.087" v="286" actId="27636"/>
        <pc:sldMkLst>
          <pc:docMk/>
          <pc:sldMk cId="545569246" sldId="264"/>
        </pc:sldMkLst>
        <pc:spChg chg="mod">
          <ac:chgData name="Hazem Elsalahy" userId="211990ab-da42-4f62-845e-c91f9ffc0e82" providerId="ADAL" clId="{0BC9973B-E9BD-4C2A-98D6-9F417F566902}" dt="2024-10-22T20:52:54.087" v="286" actId="27636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Hazem Elsalahy" userId="211990ab-da42-4f62-845e-c91f9ffc0e82" providerId="ADAL" clId="{0BC9973B-E9BD-4C2A-98D6-9F417F566902}" dt="2024-10-22T20:52:54.087" v="285" actId="27636"/>
          <ac:spMkLst>
            <pc:docMk/>
            <pc:sldMk cId="545569246" sldId="264"/>
            <ac:spMk id="4" creationId="{ACA6A89D-097D-4968-A07A-39A5B4F78A62}"/>
          </ac:spMkLst>
        </pc:spChg>
      </pc:sldChg>
      <pc:sldChg chg="modSp mod">
        <pc:chgData name="Hazem Elsalahy" userId="211990ab-da42-4f62-845e-c91f9ffc0e82" providerId="ADAL" clId="{0BC9973B-E9BD-4C2A-98D6-9F417F566902}" dt="2024-10-23T02:41:58.143" v="487" actId="20577"/>
        <pc:sldMkLst>
          <pc:docMk/>
          <pc:sldMk cId="9691683" sldId="267"/>
        </pc:sldMkLst>
        <pc:spChg chg="mod">
          <ac:chgData name="Hazem Elsalahy" userId="211990ab-da42-4f62-845e-c91f9ffc0e82" providerId="ADAL" clId="{0BC9973B-E9BD-4C2A-98D6-9F417F566902}" dt="2024-10-23T02:41:58.143" v="487" actId="20577"/>
          <ac:spMkLst>
            <pc:docMk/>
            <pc:sldMk cId="9691683" sldId="267"/>
            <ac:spMk id="3" creationId="{902FD5C4-FE5F-46D2-ABC9-49FA4BB8442F}"/>
          </ac:spMkLst>
        </pc:spChg>
      </pc:sldChg>
      <pc:sldChg chg="addSp modSp mod">
        <pc:chgData name="Hazem Elsalahy" userId="211990ab-da42-4f62-845e-c91f9ffc0e82" providerId="ADAL" clId="{0BC9973B-E9BD-4C2A-98D6-9F417F566902}" dt="2024-10-22T20:55:45.935" v="330" actId="14100"/>
        <pc:sldMkLst>
          <pc:docMk/>
          <pc:sldMk cId="916853615" sldId="268"/>
        </pc:sldMkLst>
        <pc:picChg chg="add mod">
          <ac:chgData name="Hazem Elsalahy" userId="211990ab-da42-4f62-845e-c91f9ffc0e82" providerId="ADAL" clId="{0BC9973B-E9BD-4C2A-98D6-9F417F566902}" dt="2024-10-22T20:55:45.935" v="330" actId="14100"/>
          <ac:picMkLst>
            <pc:docMk/>
            <pc:sldMk cId="916853615" sldId="268"/>
            <ac:picMk id="4" creationId="{C94DDF32-FE58-DEED-61EA-6C283F050BBA}"/>
          </ac:picMkLst>
        </pc:picChg>
      </pc:sldChg>
      <pc:sldChg chg="addSp modSp mod">
        <pc:chgData name="Hazem Elsalahy" userId="211990ab-da42-4f62-845e-c91f9ffc0e82" providerId="ADAL" clId="{0BC9973B-E9BD-4C2A-98D6-9F417F566902}" dt="2024-10-22T20:56:18.686" v="338" actId="14100"/>
        <pc:sldMkLst>
          <pc:docMk/>
          <pc:sldMk cId="3266127139" sldId="269"/>
        </pc:sldMkLst>
        <pc:picChg chg="add mod">
          <ac:chgData name="Hazem Elsalahy" userId="211990ab-da42-4f62-845e-c91f9ffc0e82" providerId="ADAL" clId="{0BC9973B-E9BD-4C2A-98D6-9F417F566902}" dt="2024-10-22T20:56:18.686" v="338" actId="14100"/>
          <ac:picMkLst>
            <pc:docMk/>
            <pc:sldMk cId="3266127139" sldId="269"/>
            <ac:picMk id="4" creationId="{9BDE1C9A-69AF-8FEC-37B5-AA587C479050}"/>
          </ac:picMkLst>
        </pc:picChg>
      </pc:sldChg>
      <pc:sldChg chg="addSp modSp mod">
        <pc:chgData name="Hazem Elsalahy" userId="211990ab-da42-4f62-845e-c91f9ffc0e82" providerId="ADAL" clId="{0BC9973B-E9BD-4C2A-98D6-9F417F566902}" dt="2024-10-22T20:56:43.787" v="344" actId="1076"/>
        <pc:sldMkLst>
          <pc:docMk/>
          <pc:sldMk cId="3517973280" sldId="270"/>
        </pc:sldMkLst>
        <pc:picChg chg="add mod">
          <ac:chgData name="Hazem Elsalahy" userId="211990ab-da42-4f62-845e-c91f9ffc0e82" providerId="ADAL" clId="{0BC9973B-E9BD-4C2A-98D6-9F417F566902}" dt="2024-10-22T20:56:43.787" v="344" actId="1076"/>
          <ac:picMkLst>
            <pc:docMk/>
            <pc:sldMk cId="3517973280" sldId="270"/>
            <ac:picMk id="4" creationId="{EDC1AAB5-B51D-374D-92B4-8BA2A959E352}"/>
          </ac:picMkLst>
        </pc:picChg>
      </pc:sldChg>
      <pc:sldChg chg="modSp mod">
        <pc:chgData name="Hazem Elsalahy" userId="211990ab-da42-4f62-845e-c91f9ffc0e82" providerId="ADAL" clId="{0BC9973B-E9BD-4C2A-98D6-9F417F566902}" dt="2024-10-22T20:56:58.461" v="353" actId="20577"/>
        <pc:sldMkLst>
          <pc:docMk/>
          <pc:sldMk cId="2161130591" sldId="272"/>
        </pc:sldMkLst>
        <pc:spChg chg="mod">
          <ac:chgData name="Hazem Elsalahy" userId="211990ab-da42-4f62-845e-c91f9ffc0e82" providerId="ADAL" clId="{0BC9973B-E9BD-4C2A-98D6-9F417F566902}" dt="2024-10-22T20:56:58.461" v="353" actId="20577"/>
          <ac:spMkLst>
            <pc:docMk/>
            <pc:sldMk cId="2161130591" sldId="272"/>
            <ac:spMk id="5" creationId="{28684E62-A9F8-4E7A-AB01-78893062A1B4}"/>
          </ac:spMkLst>
        </pc:spChg>
      </pc:sldChg>
      <pc:sldChg chg="modSp mod">
        <pc:chgData name="Hazem Elsalahy" userId="211990ab-da42-4f62-845e-c91f9ffc0e82" providerId="ADAL" clId="{0BC9973B-E9BD-4C2A-98D6-9F417F566902}" dt="2024-10-22T20:58:22.275" v="396" actId="113"/>
        <pc:sldMkLst>
          <pc:docMk/>
          <pc:sldMk cId="647271476" sldId="273"/>
        </pc:sldMkLst>
        <pc:spChg chg="mod">
          <ac:chgData name="Hazem Elsalahy" userId="211990ab-da42-4f62-845e-c91f9ffc0e82" providerId="ADAL" clId="{0BC9973B-E9BD-4C2A-98D6-9F417F566902}" dt="2024-10-22T20:58:20.541" v="392" actId="27636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Hazem Elsalahy" userId="211990ab-da42-4f62-845e-c91f9ffc0e82" providerId="ADAL" clId="{0BC9973B-E9BD-4C2A-98D6-9F417F566902}" dt="2024-10-22T20:58:22.275" v="396" actId="113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Hazem Elsalahy" userId="211990ab-da42-4f62-845e-c91f9ffc0e82" providerId="ADAL" clId="{0BC9973B-E9BD-4C2A-98D6-9F417F566902}" dt="2024-10-22T20:58:56.062" v="407" actId="20577"/>
        <pc:sldMkLst>
          <pc:docMk/>
          <pc:sldMk cId="1630123617" sldId="274"/>
        </pc:sldMkLst>
        <pc:spChg chg="mod">
          <ac:chgData name="Hazem Elsalahy" userId="211990ab-da42-4f62-845e-c91f9ffc0e82" providerId="ADAL" clId="{0BC9973B-E9BD-4C2A-98D6-9F417F566902}" dt="2024-10-22T20:58:56.062" v="407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modSp mod">
        <pc:chgData name="Hazem Elsalahy" userId="211990ab-da42-4f62-845e-c91f9ffc0e82" providerId="ADAL" clId="{0BC9973B-E9BD-4C2A-98D6-9F417F566902}" dt="2024-10-22T20:59:35.146" v="416" actId="20577"/>
        <pc:sldMkLst>
          <pc:docMk/>
          <pc:sldMk cId="3410008520" sldId="275"/>
        </pc:sldMkLst>
        <pc:spChg chg="mod">
          <ac:chgData name="Hazem Elsalahy" userId="211990ab-da42-4f62-845e-c91f9ffc0e82" providerId="ADAL" clId="{0BC9973B-E9BD-4C2A-98D6-9F417F566902}" dt="2024-10-22T20:59:35.146" v="416" actId="20577"/>
          <ac:spMkLst>
            <pc:docMk/>
            <pc:sldMk cId="3410008520" sldId="275"/>
            <ac:spMk id="5" creationId="{28684E62-A9F8-4E7A-AB01-78893062A1B4}"/>
          </ac:spMkLst>
        </pc:spChg>
      </pc:sldChg>
      <pc:sldChg chg="addSp delSp modSp mod">
        <pc:chgData name="Hazem Elsalahy" userId="211990ab-da42-4f62-845e-c91f9ffc0e82" providerId="ADAL" clId="{0BC9973B-E9BD-4C2A-98D6-9F417F566902}" dt="2024-10-22T21:08:54.677" v="440" actId="14100"/>
        <pc:sldMkLst>
          <pc:docMk/>
          <pc:sldMk cId="3078551498" sldId="276"/>
        </pc:sldMkLst>
        <pc:spChg chg="add del">
          <ac:chgData name="Hazem Elsalahy" userId="211990ab-da42-4f62-845e-c91f9ffc0e82" providerId="ADAL" clId="{0BC9973B-E9BD-4C2A-98D6-9F417F566902}" dt="2024-10-22T21:00:15.218" v="424" actId="22"/>
          <ac:spMkLst>
            <pc:docMk/>
            <pc:sldMk cId="3078551498" sldId="276"/>
            <ac:spMk id="9" creationId="{4CA10F41-34FB-5A2D-845C-C2E9363EC2F2}"/>
          </ac:spMkLst>
        </pc:spChg>
        <pc:picChg chg="add del">
          <ac:chgData name="Hazem Elsalahy" userId="211990ab-da42-4f62-845e-c91f9ffc0e82" providerId="ADAL" clId="{0BC9973B-E9BD-4C2A-98D6-9F417F566902}" dt="2024-10-22T20:59:51.497" v="418" actId="22"/>
          <ac:picMkLst>
            <pc:docMk/>
            <pc:sldMk cId="3078551498" sldId="276"/>
            <ac:picMk id="5" creationId="{084FD9F4-234F-6572-F794-4700B109C598}"/>
          </ac:picMkLst>
        </pc:picChg>
        <pc:picChg chg="add del mod">
          <ac:chgData name="Hazem Elsalahy" userId="211990ab-da42-4f62-845e-c91f9ffc0e82" providerId="ADAL" clId="{0BC9973B-E9BD-4C2A-98D6-9F417F566902}" dt="2024-10-22T21:00:09.335" v="422" actId="22"/>
          <ac:picMkLst>
            <pc:docMk/>
            <pc:sldMk cId="3078551498" sldId="276"/>
            <ac:picMk id="7" creationId="{C8D72B03-BBB7-34B0-1296-90033F447B87}"/>
          </ac:picMkLst>
        </pc:picChg>
        <pc:picChg chg="add del mod">
          <ac:chgData name="Hazem Elsalahy" userId="211990ab-da42-4f62-845e-c91f9ffc0e82" providerId="ADAL" clId="{0BC9973B-E9BD-4C2A-98D6-9F417F566902}" dt="2024-10-22T21:00:40.352" v="430" actId="22"/>
          <ac:picMkLst>
            <pc:docMk/>
            <pc:sldMk cId="3078551498" sldId="276"/>
            <ac:picMk id="11" creationId="{12AF7ABE-5A80-B35B-C0AF-EDFD0F4ED39B}"/>
          </ac:picMkLst>
        </pc:picChg>
        <pc:picChg chg="add mod">
          <ac:chgData name="Hazem Elsalahy" userId="211990ab-da42-4f62-845e-c91f9ffc0e82" providerId="ADAL" clId="{0BC9973B-E9BD-4C2A-98D6-9F417F566902}" dt="2024-10-22T21:08:54.677" v="440" actId="14100"/>
          <ac:picMkLst>
            <pc:docMk/>
            <pc:sldMk cId="3078551498" sldId="276"/>
            <ac:picMk id="13" creationId="{3918331B-DDF1-4071-4D34-73C7F2CF292D}"/>
          </ac:picMkLst>
        </pc:picChg>
      </pc:sldChg>
      <pc:sldChg chg="addSp modSp mod">
        <pc:chgData name="Hazem Elsalahy" userId="211990ab-da42-4f62-845e-c91f9ffc0e82" providerId="ADAL" clId="{0BC9973B-E9BD-4C2A-98D6-9F417F566902}" dt="2024-10-22T21:09:23.199" v="450" actId="14100"/>
        <pc:sldMkLst>
          <pc:docMk/>
          <pc:sldMk cId="1817399028" sldId="277"/>
        </pc:sldMkLst>
        <pc:picChg chg="add mod">
          <ac:chgData name="Hazem Elsalahy" userId="211990ab-da42-4f62-845e-c91f9ffc0e82" providerId="ADAL" clId="{0BC9973B-E9BD-4C2A-98D6-9F417F566902}" dt="2024-10-22T21:09:23.199" v="450" actId="14100"/>
          <ac:picMkLst>
            <pc:docMk/>
            <pc:sldMk cId="1817399028" sldId="277"/>
            <ac:picMk id="5" creationId="{118D091F-4160-61A9-D488-5B716976A61C}"/>
          </ac:picMkLst>
        </pc:picChg>
      </pc:sldChg>
      <pc:sldChg chg="addSp modSp mod">
        <pc:chgData name="Hazem Elsalahy" userId="211990ab-da42-4f62-845e-c91f9ffc0e82" providerId="ADAL" clId="{0BC9973B-E9BD-4C2A-98D6-9F417F566902}" dt="2024-10-22T20:53:44.564" v="295" actId="14100"/>
        <pc:sldMkLst>
          <pc:docMk/>
          <pc:sldMk cId="1074638838" sldId="278"/>
        </pc:sldMkLst>
        <pc:picChg chg="add mod">
          <ac:chgData name="Hazem Elsalahy" userId="211990ab-da42-4f62-845e-c91f9ffc0e82" providerId="ADAL" clId="{0BC9973B-E9BD-4C2A-98D6-9F417F566902}" dt="2024-10-22T20:53:22.399" v="290" actId="14100"/>
          <ac:picMkLst>
            <pc:docMk/>
            <pc:sldMk cId="1074638838" sldId="278"/>
            <ac:picMk id="6" creationId="{C30B6A48-2F98-B23D-5CB9-F5532120734F}"/>
          </ac:picMkLst>
        </pc:picChg>
        <pc:picChg chg="add mod">
          <ac:chgData name="Hazem Elsalahy" userId="211990ab-da42-4f62-845e-c91f9ffc0e82" providerId="ADAL" clId="{0BC9973B-E9BD-4C2A-98D6-9F417F566902}" dt="2024-10-22T20:53:44.564" v="295" actId="14100"/>
          <ac:picMkLst>
            <pc:docMk/>
            <pc:sldMk cId="1074638838" sldId="278"/>
            <ac:picMk id="9" creationId="{E111364D-CF09-6D30-0E35-9CBC7AC2F387}"/>
          </ac:picMkLst>
        </pc:picChg>
      </pc:sldChg>
      <pc:sldChg chg="modSp mod">
        <pc:chgData name="Hazem Elsalahy" userId="211990ab-da42-4f62-845e-c91f9ffc0e82" providerId="ADAL" clId="{0BC9973B-E9BD-4C2A-98D6-9F417F566902}" dt="2024-10-22T20:54:58.846" v="321" actId="404"/>
        <pc:sldMkLst>
          <pc:docMk/>
          <pc:sldMk cId="2659604895" sldId="279"/>
        </pc:sldMkLst>
        <pc:spChg chg="mod">
          <ac:chgData name="Hazem Elsalahy" userId="211990ab-da42-4f62-845e-c91f9ffc0e82" providerId="ADAL" clId="{0BC9973B-E9BD-4C2A-98D6-9F417F566902}" dt="2024-10-22T20:54:58.846" v="321" actId="404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Hazem Elsalahy" userId="211990ab-da42-4f62-845e-c91f9ffc0e82" providerId="ADAL" clId="{0BC9973B-E9BD-4C2A-98D6-9F417F566902}" dt="2024-10-22T20:54:57.207" v="319" actId="27636"/>
          <ac:spMkLst>
            <pc:docMk/>
            <pc:sldMk cId="2659604895" sldId="279"/>
            <ac:spMk id="4" creationId="{ACA6A89D-097D-4968-A07A-39A5B4F78A62}"/>
          </ac:spMkLst>
        </pc:spChg>
      </pc:sldChg>
      <pc:sldChg chg="delSp modSp new mod">
        <pc:chgData name="Hazem Elsalahy" userId="211990ab-da42-4f62-845e-c91f9ffc0e82" providerId="ADAL" clId="{0BC9973B-E9BD-4C2A-98D6-9F417F566902}" dt="2024-10-22T21:10:14.945" v="484" actId="113"/>
        <pc:sldMkLst>
          <pc:docMk/>
          <pc:sldMk cId="1254722200" sldId="280"/>
        </pc:sldMkLst>
        <pc:spChg chg="del">
          <ac:chgData name="Hazem Elsalahy" userId="211990ab-da42-4f62-845e-c91f9ffc0e82" providerId="ADAL" clId="{0BC9973B-E9BD-4C2A-98D6-9F417F566902}" dt="2024-10-22T21:09:44.751" v="453" actId="478"/>
          <ac:spMkLst>
            <pc:docMk/>
            <pc:sldMk cId="1254722200" sldId="280"/>
            <ac:spMk id="2" creationId="{D8F9C060-3365-3540-2683-06EB5D18F323}"/>
          </ac:spMkLst>
        </pc:spChg>
        <pc:spChg chg="del">
          <ac:chgData name="Hazem Elsalahy" userId="211990ab-da42-4f62-845e-c91f9ffc0e82" providerId="ADAL" clId="{0BC9973B-E9BD-4C2A-98D6-9F417F566902}" dt="2024-10-22T21:09:43.181" v="452" actId="478"/>
          <ac:spMkLst>
            <pc:docMk/>
            <pc:sldMk cId="1254722200" sldId="280"/>
            <ac:spMk id="3" creationId="{125DBC17-3451-1942-FB94-068FA52678EA}"/>
          </ac:spMkLst>
        </pc:spChg>
        <pc:spChg chg="mod">
          <ac:chgData name="Hazem Elsalahy" userId="211990ab-da42-4f62-845e-c91f9ffc0e82" providerId="ADAL" clId="{0BC9973B-E9BD-4C2A-98D6-9F417F566902}" dt="2024-10-22T21:10:14.945" v="484" actId="113"/>
          <ac:spMkLst>
            <pc:docMk/>
            <pc:sldMk cId="1254722200" sldId="280"/>
            <ac:spMk id="4" creationId="{C4AE2FFC-6B89-0C4F-7B31-3183FACA5D6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1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HazemYaser/IBM-data-analyst-capstone-project-Public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051" y="1685928"/>
            <a:ext cx="2900302" cy="1325563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CA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</a:br>
            <a:r>
              <a:rPr lang="en-US" sz="22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Building a dashboard using IBM Cognos Analytics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Hazem Elsalahy</a:t>
            </a:r>
          </a:p>
          <a:p>
            <a:pPr marL="0" indent="0">
              <a:buNone/>
            </a:pPr>
            <a:r>
              <a:rPr lang="en-US" dirty="0"/>
              <a:t>Oct/22/2024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algn="l"/>
            <a:endParaRPr lang="en-CA" sz="14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Lucida Sans Typewriter" panose="020B0509030504030204" pitchFamily="49" charset="0"/>
            </a:endParaRPr>
          </a:p>
          <a:p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The adoption of </a:t>
            </a:r>
            <a:r>
              <a:rPr lang="en-US" sz="14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cloud databases </a:t>
            </a:r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has increased significantly, with </a:t>
            </a:r>
            <a:r>
              <a:rPr lang="en-US" sz="14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60% of organizations </a:t>
            </a:r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now using cloud-based solutions, driven by scalability and flexibility.</a:t>
            </a:r>
          </a:p>
          <a:p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</a:t>
            </a:r>
            <a:r>
              <a:rPr lang="en-US" sz="14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NoSQL databases </a:t>
            </a:r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are gaining traction for handling unstructured data, with a growth rate of </a:t>
            </a:r>
            <a:r>
              <a:rPr lang="en-US" sz="14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35%</a:t>
            </a:r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year-over-year, reflecting the need for agile data management solutions</a:t>
            </a:r>
          </a:p>
          <a:p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</a:t>
            </a:r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The integration of </a:t>
            </a:r>
            <a:r>
              <a:rPr lang="en-US" sz="14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AI and machine learning </a:t>
            </a:r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capabilities in database management systems is on the rise, allowing for more efficient data processing and predictive analytics.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Implications</a:t>
            </a:r>
          </a:p>
          <a:p>
            <a:pPr algn="l"/>
            <a:endParaRPr lang="en-CA" sz="15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Lucida Sans Typewriter" panose="020B0509030504030204" pitchFamily="49" charset="0"/>
            </a:endParaRPr>
          </a:p>
          <a:p>
            <a:r>
              <a:rPr lang="en-US" sz="15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Organizations should consider transitioning to cloud databases to leverage scalability and cost-effectiveness, enhancing their data management strategies.</a:t>
            </a:r>
          </a:p>
          <a:p>
            <a:r>
              <a:rPr lang="en-US" sz="15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</a:t>
            </a:r>
            <a:r>
              <a:rPr lang="en-US" sz="15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The rise of NoSQL databases highlights the need for IT teams to develop skills in both SQL and NoSQL technologies to effectively manage diverse data types.</a:t>
            </a:r>
          </a:p>
          <a:p>
            <a:r>
              <a:rPr lang="en-US" sz="15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</a:t>
            </a:r>
            <a:r>
              <a:rPr lang="en-US" sz="15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Investing in AI-driven database solutions can improve data analytics capabilities, enabling organizations to derive actionable insights and stay competitive in a data-centric landscape.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hlinkClick r:id="rId2"/>
              </a:rPr>
              <a:t>://</a:t>
            </a:r>
            <a:r>
              <a:rPr lang="en-US" sz="2200" dirty="0">
                <a:hlinkClick r:id="rId2"/>
              </a:rPr>
              <a:t>github.com/HazemYaser/IBM-data-analyst-capstone-project-Public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DDF32-FE58-DEED-61EA-6C283F05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33" y="1350334"/>
            <a:ext cx="9596886" cy="49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E1C9A-69AF-8FEC-37B5-AA587C47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6" y="1342966"/>
            <a:ext cx="9526772" cy="48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1AAB5-B51D-374D-92B4-8BA2A959E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8340"/>
            <a:ext cx="9804048" cy="47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Arial" panose="020B0604020202020204" pitchFamily="34" charset="0"/>
              </a:rPr>
              <a:t>•</a:t>
            </a:r>
            <a:r>
              <a:rPr lang="en-US" sz="15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The analysis revealed a significant shift towards cloud technologies, with 60% of organizations adopting cloud solutions across various sectors, indicating a preference for scalability and remote accessibility. </a:t>
            </a:r>
          </a:p>
          <a:p>
            <a:r>
              <a:rPr lang="en-US" sz="15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</a:t>
            </a:r>
            <a:r>
              <a:rPr lang="en-US" sz="15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The data indicated a growing reliance on data analytics, with over 75% of businesses recognizing the importance of data-driven decision-making for operational efficiency and competitive advantage. </a:t>
            </a:r>
          </a:p>
          <a:p>
            <a:r>
              <a:rPr lang="en-US" sz="15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</a:t>
            </a:r>
            <a:r>
              <a:rPr lang="en-US" sz="15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The integration of AI and machine learning within both programming and database management systems is transforming how organizations process and analyze data, leading to enhanced predictive capabilities.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CA" sz="15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5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Organizations must adapt to the cloud-centric landscape by investing in cloud infrastructure and training staff to maximize the benefits of these technologies </a:t>
            </a:r>
          </a:p>
          <a:p>
            <a:r>
              <a:rPr lang="en-US" sz="15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</a:t>
            </a:r>
            <a:r>
              <a:rPr lang="en-US" sz="15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The emphasis on data analytics underscores the need for businesses to cultivate a data-centric culture and develop analytics capabilities to leverage insights effectively. </a:t>
            </a:r>
          </a:p>
          <a:p>
            <a:r>
              <a:rPr lang="en-US" sz="15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</a:t>
            </a:r>
            <a:r>
              <a:rPr lang="en-US" sz="15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Embracing AI and machine learning can provide organizations with a competitive edge, enabling them to innovate and optimize operations through advanced data analysis and automation.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 lnSpcReduction="10000"/>
          </a:bodyPr>
          <a:lstStyle/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r>
              <a:rPr lang="en-US" sz="16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The analysis of programming language and database trends reveals significant shifts in technology adoption across organizations. The increasing preference for cloud-based solutions and data-driven strategies indicates that businesses are prioritizing scalability, flexibility, and operational efficiency. The findings emphasize the importance of adapting to these trends by investing in relevant technologies and training.</a:t>
            </a:r>
          </a:p>
          <a:p>
            <a:r>
              <a:rPr lang="en-US" sz="16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</a:t>
            </a:r>
            <a:r>
              <a:rPr lang="en-US" sz="16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As organizations navigate the evolving tech landscape, the integration of AI and machine learning presents new opportunities for innovation and improved decision-making. By leveraging these advancements, companies can enhance their data management capabilities and remain competitive in a rapidly changing environment.</a:t>
            </a:r>
          </a:p>
          <a:p>
            <a:r>
              <a:rPr lang="en-US" sz="16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</a:t>
            </a:r>
            <a:r>
              <a:rPr lang="en-US" sz="16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In summary, embracing current trends in programming and databases not only positions organizations for success but also fosters a culture of continuous improvement and adaptability in the face of emerging challenges.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CA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Appendix A: Data Sources</a:t>
            </a:r>
          </a:p>
          <a:p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•Internal databases from Coursera and IBM.</a:t>
            </a:r>
          </a:p>
          <a:p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</a:t>
            </a:r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Public datasets from Coursera and IBM.</a:t>
            </a:r>
          </a:p>
          <a:p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</a:t>
            </a:r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Industry reports from sample data collected by Coursera.</a:t>
            </a:r>
          </a:p>
          <a:p>
            <a:r>
              <a:rPr lang="en-CA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•Appendix B: Dashboard Screenshots</a:t>
            </a:r>
          </a:p>
          <a:p>
            <a:r>
              <a:rPr lang="en-CA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•Current Technology Usage</a:t>
            </a:r>
          </a:p>
          <a:p>
            <a:r>
              <a:rPr lang="en-CA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•Future Technology Trend</a:t>
            </a:r>
          </a:p>
          <a:p>
            <a:r>
              <a:rPr lang="en-CA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•Demographics</a:t>
            </a:r>
          </a:p>
          <a:p>
            <a:r>
              <a:rPr lang="en-CA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•Appendix C: Methodology Overview</a:t>
            </a:r>
          </a:p>
          <a:p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•Data collection: Surveys and internal data.</a:t>
            </a:r>
          </a:p>
          <a:p>
            <a:r>
              <a:rPr lang="en-CA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•Tools used: IBM Cognos Analytics.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  <p:pic>
        <p:nvPicPr>
          <p:cNvPr id="13" name="Picture 12" descr="A screenshot of a video&#10;&#10;Description automatically generated">
            <a:extLst>
              <a:ext uri="{FF2B5EF4-FFF2-40B4-BE49-F238E27FC236}">
                <a16:creationId xmlns:a16="http://schemas.microsoft.com/office/drawing/2014/main" id="{3918331B-DDF1-4071-4D34-73C7F2CF2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24" y="1544977"/>
            <a:ext cx="10865428" cy="458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5" name="Picture 4" descr="A graph of a salary&#10;&#10;Description automatically generated with medium confidence">
            <a:extLst>
              <a:ext uri="{FF2B5EF4-FFF2-40B4-BE49-F238E27FC236}">
                <a16:creationId xmlns:a16="http://schemas.microsoft.com/office/drawing/2014/main" id="{118D091F-4160-61A9-D488-5B716976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24" y="1485899"/>
            <a:ext cx="10615352" cy="47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E2FFC-6B89-0C4F-7B31-3183FACA5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825625"/>
            <a:ext cx="98298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End </a:t>
            </a:r>
            <a:endParaRPr lang="en-CA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2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92500" lnSpcReduction="20000"/>
          </a:bodyPr>
          <a:lstStyle/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r>
              <a:rPr lang="en-CA" sz="17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Dashboard Overview</a:t>
            </a:r>
          </a:p>
          <a:p>
            <a:r>
              <a:rPr lang="en-US" sz="17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Created three dashboards using IBM Cognos Analytics.</a:t>
            </a:r>
          </a:p>
          <a:p>
            <a:r>
              <a:rPr lang="en-US" sz="17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Focused on Current Technology Usage, Future Technology Trends, and Demographics.</a:t>
            </a:r>
          </a:p>
          <a:p>
            <a:r>
              <a:rPr lang="en-CA" sz="17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Key Insights</a:t>
            </a:r>
          </a:p>
          <a:p>
            <a:r>
              <a:rPr lang="en-US" sz="17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Current Technology Usage shows today’s most adopted technologies</a:t>
            </a:r>
          </a:p>
          <a:p>
            <a:r>
              <a:rPr lang="en-US" sz="17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Future Technology Trend predicts emerging technologies for better planning.</a:t>
            </a:r>
          </a:p>
          <a:p>
            <a:r>
              <a:rPr lang="en-US" sz="17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Demographics highlights technology adoption by different user groups</a:t>
            </a:r>
          </a:p>
          <a:p>
            <a:r>
              <a:rPr lang="en-CA" sz="17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Implications</a:t>
            </a:r>
          </a:p>
          <a:p>
            <a:r>
              <a:rPr lang="en-US" sz="17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These insights help optimize current resources</a:t>
            </a:r>
          </a:p>
          <a:p>
            <a:r>
              <a:rPr lang="en-CA" sz="17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Guide future technology investments</a:t>
            </a:r>
          </a:p>
          <a:p>
            <a:r>
              <a:rPr lang="en-US" sz="170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Tailor strategies based on user demographics</a:t>
            </a:r>
            <a:endParaRPr lang="en-US" sz="180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CA" sz="20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Project Overview</a:t>
            </a:r>
          </a:p>
          <a:p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The objective of this project is to build interactive dashboards through IBM Cognos Analytics.</a:t>
            </a:r>
          </a:p>
          <a:p>
            <a:r>
              <a:rPr lang="en-CA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Purpose and Importance</a:t>
            </a:r>
          </a:p>
          <a:p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Visualizing data helps organizations make informed decisions.</a:t>
            </a:r>
          </a:p>
          <a:p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Understanding both current technology usage and future trends can guide strategic planning.</a:t>
            </a:r>
          </a:p>
          <a:p>
            <a:r>
              <a:rPr lang="en-CA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Tools and Techniques</a:t>
            </a:r>
          </a:p>
          <a:p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IBM Cognos Analytics produced data visualization.</a:t>
            </a:r>
          </a:p>
          <a:p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The project utilized a 2 x 2 rectangle areas template to create three dashboards.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The </a:t>
            </a:r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dashboards were designed to be user-friendly and insightful.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solidFill>
                  <a:srgbClr val="100F0D"/>
                </a:solidFill>
                <a:effectLst/>
                <a:latin typeface="YAFdJs2qTWQ 0"/>
              </a:rPr>
              <a:t>DATA Collection &amp; Wrangling </a:t>
            </a:r>
          </a:p>
          <a:p>
            <a:pPr algn="l" rtl="0" latinLnBrk="0"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solidFill>
                  <a:srgbClr val="100F0D"/>
                </a:solidFill>
                <a:effectLst/>
                <a:latin typeface="YAFdJs2qTWQ 0"/>
              </a:rPr>
              <a:t>Modified GitHub Jobs API¹</a:t>
            </a:r>
            <a:endParaRPr lang="en-CA" sz="1600" b="0" i="0" dirty="0">
              <a:solidFill>
                <a:srgbClr val="100F0D"/>
              </a:solidFill>
              <a:effectLst/>
              <a:latin typeface="YAFdJs2qTWQ 0"/>
            </a:endParaRPr>
          </a:p>
          <a:p>
            <a:pPr algn="l" rtl="0" latinLnBrk="0"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solidFill>
                  <a:srgbClr val="100F0D"/>
                </a:solidFill>
                <a:effectLst/>
                <a:latin typeface="YAFdJs2qTWQ 0"/>
              </a:rPr>
              <a:t>Programming language salaries from Web Scraping²</a:t>
            </a:r>
            <a:endParaRPr lang="en-CA" sz="1600" b="0" i="0" dirty="0">
              <a:solidFill>
                <a:srgbClr val="100F0D"/>
              </a:solidFill>
              <a:effectLst/>
              <a:latin typeface="YAFdJs2qTWQ 0"/>
            </a:endParaRPr>
          </a:p>
          <a:p>
            <a:pPr algn="l" rtl="0" latinLnBrk="0">
              <a:buFont typeface="Arial" panose="020B0604020202020204" pitchFamily="34" charset="0"/>
              <a:buChar char="•"/>
            </a:pPr>
            <a:r>
              <a:rPr lang="en-CA" sz="1600" b="0" i="0" u="none" strike="noStrike" dirty="0">
                <a:solidFill>
                  <a:srgbClr val="100F0D"/>
                </a:solidFill>
                <a:effectLst/>
                <a:latin typeface="YAFdJs2qTWQ 0"/>
              </a:rPr>
              <a:t>Modified Stack Overflow Survey Results³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1200" dirty="0">
              <a:solidFill>
                <a:srgbClr val="100F0D"/>
              </a:solidFill>
              <a:latin typeface="YAFdJs2qTWQ 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100F0D"/>
                </a:solidFill>
                <a:effectLst/>
                <a:latin typeface="YAFdJs2qTWQ 0"/>
              </a:rPr>
              <a:t>Data Analysis &amp; Visualization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00F0D"/>
                </a:solidFill>
                <a:effectLst/>
                <a:latin typeface="YAFdJs2qTWQ 0"/>
              </a:rPr>
              <a:t>Exploring the data through visualizations</a:t>
            </a:r>
            <a:endParaRPr lang="en-US" sz="1600" b="0" i="0" dirty="0">
              <a:solidFill>
                <a:srgbClr val="100F0D"/>
              </a:solidFill>
              <a:effectLst/>
              <a:latin typeface="YAFdJs2qTWQ 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00F0D"/>
                </a:solidFill>
                <a:effectLst/>
                <a:latin typeface="YAFdJs2qTWQ 0"/>
              </a:rPr>
              <a:t>Doing analysis of the data to create meaningful visualizations </a:t>
            </a:r>
            <a:endParaRPr lang="en-US" sz="1600" b="0" i="0" dirty="0">
              <a:solidFill>
                <a:srgbClr val="100F0D"/>
              </a:solidFill>
              <a:effectLst/>
              <a:latin typeface="YAFdJs2qTWQ 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00F0D"/>
                </a:solidFill>
                <a:effectLst/>
                <a:latin typeface="YAFdJs2qTWQ 0"/>
              </a:rPr>
              <a:t>Creating dashboards with visualizations of relevant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CA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Data Preparation</a:t>
            </a:r>
          </a:p>
          <a:p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Data was cleaned, filtered, and organized for visualization.</a:t>
            </a:r>
          </a:p>
          <a:p>
            <a:r>
              <a:rPr lang="en-US" sz="14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IBM Cognos Analytics was used for processing and visualization.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00F0D"/>
              </a:solidFill>
              <a:effectLst/>
              <a:latin typeface="YAFdJs2qTWQ 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E6BB5-274E-9191-012A-6AA662CD7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56" y="1488558"/>
            <a:ext cx="9784087" cy="46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73A41-4DF6-6135-E771-213BB158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327564"/>
            <a:ext cx="4614948" cy="3178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F38F3-68B1-5C0E-C3A3-086C485FD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671" y="2294907"/>
            <a:ext cx="5292762" cy="32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Python's continued dominance, with a </a:t>
            </a:r>
            <a:r>
              <a:rPr lang="en-US" sz="18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31% usage share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, highlights its versatility and strong community support, particularly in data science and AI.</a:t>
            </a:r>
          </a:p>
          <a:p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JavaScript remains a critical language for web development, showcasing its resilience and importance in building interactive web applications.</a:t>
            </a:r>
          </a:p>
          <a:p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The increasing popularity of languages like </a:t>
            </a:r>
            <a:r>
              <a:rPr lang="en-US" sz="18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R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and </a:t>
            </a:r>
            <a:r>
              <a:rPr lang="en-US" sz="18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Go indicates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 a shift towards data analysis and cloud-native applications, reflecting industry trends towards data-driven decision-making.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Implications</a:t>
            </a:r>
          </a:p>
          <a:p>
            <a:pPr algn="l"/>
            <a:endParaRPr lang="en-CA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Lucida Sans Typewriter" panose="020B0509030504030204" pitchFamily="49" charset="0"/>
            </a:endParaRPr>
          </a:p>
          <a:p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Understanding these findings enables organizations to make informed decisions about training and hiring for programming skills aligned with current trends.</a:t>
            </a:r>
          </a:p>
          <a:p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Companies may prioritize investment in technologies and tools that support dominant programming languages, ensuring competitiveness and relevance in the evolving tech landscape.</a:t>
            </a:r>
          </a:p>
          <a:p>
            <a:r>
              <a:rPr lang="en-U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Typewriter" panose="020B0509030504030204" pitchFamily="49" charset="0"/>
              </a:rPr>
              <a:t>Developers should focus on enhancing their skill sets in Python and JavaScript while considering emerging languages that address specific industry needs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B6A48-2F98-B23D-5CB9-F5532120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35" y="2327564"/>
            <a:ext cx="5012146" cy="3386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11364D-CF09-6D30-0E35-9CBC7AC2F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27564"/>
            <a:ext cx="4885660" cy="35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1122</Words>
  <Application>Microsoft Office PowerPoint</Application>
  <PresentationFormat>Widescreen</PresentationFormat>
  <Paragraphs>142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Helv</vt:lpstr>
      <vt:lpstr>IBM Plex Mono SemiBold</vt:lpstr>
      <vt:lpstr>IBM Plex Mono Text</vt:lpstr>
      <vt:lpstr>Lucida Console</vt:lpstr>
      <vt:lpstr>Lucida Sans Typewriter</vt:lpstr>
      <vt:lpstr>YAFdJs2qTWQ 0</vt:lpstr>
      <vt:lpstr>SLIDE_TEMPLATE_skill_network</vt:lpstr>
      <vt:lpstr> Building a dashboard using IBM Cognos Analytics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Hazem Elsalahy</cp:lastModifiedBy>
  <cp:revision>21</cp:revision>
  <dcterms:created xsi:type="dcterms:W3CDTF">2020-10-28T18:29:43Z</dcterms:created>
  <dcterms:modified xsi:type="dcterms:W3CDTF">2024-10-23T02:42:01Z</dcterms:modified>
</cp:coreProperties>
</file>