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4"/>
  </p:notesMasterIdLst>
  <p:handoutMasterIdLst>
    <p:handoutMasterId r:id="rId15"/>
  </p:handoutMasterIdLst>
  <p:sldIdLst>
    <p:sldId id="401" r:id="rId5"/>
    <p:sldId id="396" r:id="rId6"/>
    <p:sldId id="408" r:id="rId7"/>
    <p:sldId id="402" r:id="rId8"/>
    <p:sldId id="403" r:id="rId9"/>
    <p:sldId id="404" r:id="rId10"/>
    <p:sldId id="405" r:id="rId11"/>
    <p:sldId id="406" r:id="rId12"/>
    <p:sldId id="407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208" autoAdjust="0"/>
  </p:normalViewPr>
  <p:slideViewPr>
    <p:cSldViewPr snapToGrid="0">
      <p:cViewPr varScale="1">
        <p:scale>
          <a:sx n="159" d="100"/>
          <a:sy n="159" d="100"/>
        </p:scale>
        <p:origin x="288" y="11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CD696A-AFEF-4219-BF67-EA0FC81FFBF3}" type="datetime1">
              <a:rPr lang="fr-FR" smtClean="0"/>
              <a:t>25/07/2023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A7B7-E8D4-4C84-9E19-5B2C3E2EB3CB}" type="datetime1">
              <a:rPr lang="fr-FR" smtClean="0"/>
              <a:pPr/>
              <a:t>25/07/2023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6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21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92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39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3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7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21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52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41055">
                <a:srgbClr val="E78695"/>
              </a:gs>
              <a:gs pos="69000">
                <a:srgbClr val="D83950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F37714-6E47-9238-CC4C-447683847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7D9C8A-E8F7-F95F-9666-F2166E465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5183454"/>
            <a:ext cx="3349092" cy="16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sme 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sme 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rgbClr val="D83950"/>
              </a:gs>
            </a:gsLst>
            <a:lin ang="81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sme 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rgbClr val="D83950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5" name="Espace réservé d’imag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2" name="Espace réservé du texte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3" name="Espace réservé du texte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5" name="Espace réservé du texte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7" name="Espace réservé du texte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9" name="Espace réservé du texte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0" name="Espace réservé du texte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zghard/P10-LearnAtHome/wik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github.com/Hazghard/P10-LearnAtHome/wik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hub.com/Hazghard/P10-LearnAtHome/wiki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azghard/P10-LearnAtHome/wik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github.com/Hazghard/P10-LearnAtHome/wiki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github.com/Hazghard/P10-LearnAtHome/wiki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github.com/Hazghard/P10-LearnAtHome/wiki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github.com/Hazghard/P10-LearnAtHome/wiki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github.com/Hazghard/P10-LearnAtHome/wiki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b="1" i="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Projet : app de soutien scolaire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b="1" i="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USER STORIES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5ECC131-80F6-EC09-7826-C8F91C22D142}"/>
              </a:ext>
            </a:extLst>
          </p:cNvPr>
          <p:cNvSpPr txBox="1">
            <a:spLocks/>
          </p:cNvSpPr>
          <p:nvPr/>
        </p:nvSpPr>
        <p:spPr>
          <a:xfrm>
            <a:off x="9835817" y="6184382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3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28915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SOMMAIRE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9835817" y="6184382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5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8CC141-F332-E902-ACE2-6F3E07D7B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95902"/>
            <a:ext cx="12192000" cy="3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33868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Header &amp; Sidebar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2608" y="6177435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5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AD400C-43C0-7833-AB0E-91C47C982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054" y="2061732"/>
            <a:ext cx="9241946" cy="47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464C05C-AE7C-F169-3F4C-5A808D55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47" y="580152"/>
            <a:ext cx="8553253" cy="62778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33868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PAGE CALENDRIER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2608" y="6177435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6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3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33868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PAGE Connection 1/2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2608" y="6177435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5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51F440-8C65-0D88-60D5-C5F512B3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632" y="543707"/>
            <a:ext cx="7701760" cy="6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33868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PAGE Connection 2/2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2608" y="6177435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5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7399CC-4218-FC45-96D0-096308674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44" y="1669319"/>
            <a:ext cx="876825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33868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PAGE Contacts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2608" y="6177435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5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943C43-3315-DD68-CAE5-1F2D71A0D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768" y="1070810"/>
            <a:ext cx="9442623" cy="57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33868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PAGE Tableau de bord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2608" y="6177435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5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BFF584-038B-8E97-E97B-0FB383A3E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372" y="1016667"/>
            <a:ext cx="9044628" cy="5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33868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PAGE </a:t>
            </a:r>
            <a:r>
              <a:rPr lang="fr-FR" sz="2400" b="1" i="0" cap="all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ToDoList</a:t>
            </a:r>
            <a:endParaRPr lang="fr-FR" sz="2400" b="1" i="0" cap="all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1D37D2B-79A6-454E-92A4-A2614D6CC7FD}"/>
              </a:ext>
            </a:extLst>
          </p:cNvPr>
          <p:cNvSpPr txBox="1">
            <a:spLocks/>
          </p:cNvSpPr>
          <p:nvPr/>
        </p:nvSpPr>
        <p:spPr>
          <a:xfrm>
            <a:off x="2608" y="6177435"/>
            <a:ext cx="2356183" cy="6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Disponible sur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gitHub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 :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hlinkClick r:id="rId5"/>
              </a:rPr>
              <a:t>ICI</a:t>
            </a:r>
            <a:endParaRPr lang="fr-FR" sz="2000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F50B12-4E72-75F9-5083-B3F602B32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581" y="661737"/>
            <a:ext cx="7982811" cy="61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5354"/>
      </p:ext>
    </p:extLst>
  </p:cSld>
  <p:clrMapOvr>
    <a:masterClrMapping/>
  </p:clrMapOvr>
</p:sld>
</file>

<file path=ppt/theme/theme1.xml><?xml version="1.0" encoding="utf-8"?>
<a:theme xmlns:a="http://schemas.openxmlformats.org/drawingml/2006/main" name="Pinceau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58.tgt.Office_48399888_TF89080264_Win32_OJ108761955.potx" id="{477920BD-AB9F-4BEE-B260-6413E5EE5EB4}" vid="{CBBEB043-4B5A-41C6-B734-8FFBE5588B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du pinceau</Template>
  <TotalTime>1295</TotalTime>
  <Words>82</Words>
  <Application>Microsoft Office PowerPoint</Application>
  <PresentationFormat>Grand écran</PresentationFormat>
  <Paragraphs>28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Elephant</vt:lpstr>
      <vt:lpstr>Permanent Marker</vt:lpstr>
      <vt:lpstr>Pinceau</vt:lpstr>
      <vt:lpstr>Projet : app de soutien scolaire</vt:lpstr>
      <vt:lpstr>SOMMAIRE</vt:lpstr>
      <vt:lpstr>Header &amp; Sidebar</vt:lpstr>
      <vt:lpstr>PAGE CALENDRIER</vt:lpstr>
      <vt:lpstr>PAGE Connection 1/2</vt:lpstr>
      <vt:lpstr>PAGE Connection 2/2</vt:lpstr>
      <vt:lpstr>PAGE Contacts</vt:lpstr>
      <vt:lpstr>PAGE Tableau de bord</vt:lpstr>
      <vt:lpstr>PAGE ToDoList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app de soutien scolaire</dc:title>
  <dc:creator>Flo Lap</dc:creator>
  <cp:lastModifiedBy>Flo Lap</cp:lastModifiedBy>
  <cp:revision>20</cp:revision>
  <dcterms:created xsi:type="dcterms:W3CDTF">2023-06-26T11:08:08Z</dcterms:created>
  <dcterms:modified xsi:type="dcterms:W3CDTF">2023-07-25T19:30:27Z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