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2"/>
  </p:notesMasterIdLst>
  <p:handoutMasterIdLst>
    <p:handoutMasterId r:id="rId13"/>
  </p:handoutMasterIdLst>
  <p:sldIdLst>
    <p:sldId id="401" r:id="rId5"/>
    <p:sldId id="403" r:id="rId6"/>
    <p:sldId id="396" r:id="rId7"/>
    <p:sldId id="404" r:id="rId8"/>
    <p:sldId id="405" r:id="rId9"/>
    <p:sldId id="406" r:id="rId10"/>
    <p:sldId id="407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8" autoAdjust="0"/>
  </p:normalViewPr>
  <p:slideViewPr>
    <p:cSldViewPr snapToGrid="0">
      <p:cViewPr varScale="1">
        <p:scale>
          <a:sx n="144" d="100"/>
          <a:sy n="144" d="100"/>
        </p:scale>
        <p:origin x="216" y="45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CD696A-AFEF-4219-BF67-EA0FC81FFBF3}" type="datetime1">
              <a:rPr lang="fr-FR" smtClean="0"/>
              <a:t>12/07/2023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A7B7-E8D4-4C84-9E19-5B2C3E2EB3CB}" type="datetime1">
              <a:rPr lang="fr-FR" smtClean="0"/>
              <a:pPr/>
              <a:t>12/07/2023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6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4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6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2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7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41055">
                <a:srgbClr val="E78695"/>
              </a:gs>
              <a:gs pos="69000">
                <a:srgbClr val="D83950"/>
              </a:gs>
            </a:gsLst>
            <a:lin ang="81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F37714-6E47-9238-CC4C-447683847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7D9C8A-E8F7-F95F-9666-F2166E465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5183454"/>
            <a:ext cx="3349092" cy="16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sme 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sme 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rgbClr val="D83950"/>
              </a:gs>
            </a:gsLst>
            <a:lin ang="81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sme 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3000">
                <a:srgbClr val="D83950"/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5" name="Espace réservé d’imag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2" name="Espace réservé du texte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3" name="Espace réservé du texte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5" name="Espace réservé du texte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7" name="Espace réservé du texte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9" name="Espace réservé du texte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0" name="Espace réservé du texte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b="1" i="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Projet : app de soutien scolaire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b="1" i="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diagrammes de cas d’usage</a:t>
            </a:r>
            <a:endParaRPr lang="fr-FR" dirty="0">
              <a:solidFill>
                <a:schemeClr val="bg1"/>
              </a:solidFill>
              <a:effectLst>
                <a:outerShdw blurRad="127000" sx="102000" sy="102000" algn="ctr" rotWithShape="0">
                  <a:prstClr val="black">
                    <a:alpha val="59000"/>
                  </a:prstClr>
                </a:outerShdw>
              </a:effectLst>
              <a:latin typeface="Permanent Marker" panose="02000000000000000000" pitchFamily="2" charset="0"/>
              <a:ea typeface="Permanent Mark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30835"/>
            <a:ext cx="5917050" cy="977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b="1" i="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Ordre du jour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855" y="1664493"/>
            <a:ext cx="5875472" cy="35290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1. page de connexion</a:t>
            </a:r>
          </a:p>
          <a:p>
            <a:r>
              <a:rPr lang="fr-FR" sz="2400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2. page tableau de bord</a:t>
            </a:r>
          </a:p>
          <a:p>
            <a:r>
              <a:rPr lang="fr-FR" sz="2400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3. page interface de chat</a:t>
            </a:r>
          </a:p>
          <a:p>
            <a:r>
              <a:rPr lang="fr-FR" sz="2400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4. page de calendrier</a:t>
            </a:r>
          </a:p>
          <a:p>
            <a:r>
              <a:rPr lang="fr-FR" sz="2400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</a:rPr>
              <a:t>5. page de gestion des tâches</a:t>
            </a:r>
          </a:p>
        </p:txBody>
      </p:sp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75814E22-BD85-0250-6174-F29F4713006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7802" r="17802"/>
          <a:stretch>
            <a:fillRect/>
          </a:stretch>
        </p:blipFill>
        <p:spPr>
          <a:xfrm>
            <a:off x="7977575" y="-12700"/>
            <a:ext cx="4228635" cy="3694372"/>
          </a:xfrm>
          <a:effectLst>
            <a:innerShdw blurRad="63500" dist="50800" dir="10800000">
              <a:prstClr val="black"/>
            </a:innerShdw>
          </a:effectLst>
        </p:spPr>
      </p:pic>
      <p:pic>
        <p:nvPicPr>
          <p:cNvPr id="20" name="Espace réservé pour une image  19">
            <a:extLst>
              <a:ext uri="{FF2B5EF4-FFF2-40B4-BE49-F238E27FC236}">
                <a16:creationId xmlns:a16="http://schemas.microsoft.com/office/drawing/2014/main" id="{9AF98794-00C7-CD0F-BC7A-0BFDFE6CF11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3769" r="13769"/>
          <a:stretch>
            <a:fillRect/>
          </a:stretch>
        </p:blipFill>
        <p:spPr>
          <a:xfrm>
            <a:off x="7977928" y="3815658"/>
            <a:ext cx="4228282" cy="3055043"/>
          </a:xfrm>
          <a:effectLst>
            <a:innerShdw blurRad="63500" dist="50800" dir="10800000">
              <a:prstClr val="black"/>
            </a:innerShdw>
          </a:effec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F4C6A77-621D-30AF-A8EA-F94F0DA6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55" y="6038851"/>
            <a:ext cx="1820331" cy="81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3E2F824-8729-DCD7-D929-A2D1A426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038851"/>
            <a:ext cx="166370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756"/>
            <a:ext cx="28915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 Login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DC1105-7055-65E9-7686-196A52D8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A139F55-C412-B7D6-6D7B-C551B698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97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640CE0-04BF-A35C-EEB2-5E0AB7DC1CB9}"/>
              </a:ext>
            </a:extLst>
          </p:cNvPr>
          <p:cNvSpPr/>
          <p:nvPr/>
        </p:nvSpPr>
        <p:spPr>
          <a:xfrm>
            <a:off x="3455068" y="1425743"/>
            <a:ext cx="3111460" cy="35120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BF4F1F2-17DA-C929-353B-B32A32207F38}"/>
              </a:ext>
            </a:extLst>
          </p:cNvPr>
          <p:cNvGrpSpPr/>
          <p:nvPr/>
        </p:nvGrpSpPr>
        <p:grpSpPr>
          <a:xfrm>
            <a:off x="1165764" y="2761442"/>
            <a:ext cx="1509963" cy="1307476"/>
            <a:chOff x="430117" y="2424362"/>
            <a:chExt cx="1509963" cy="1307476"/>
          </a:xfrm>
        </p:grpSpPr>
        <p:pic>
          <p:nvPicPr>
            <p:cNvPr id="1026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FDE89799-1409-9BE8-97D4-31B4F82BE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91DFA25-F26D-8386-3F2F-BE7A17B9FF22}"/>
                </a:ext>
              </a:extLst>
            </p:cNvPr>
            <p:cNvSpPr txBox="1"/>
            <p:nvPr/>
          </p:nvSpPr>
          <p:spPr>
            <a:xfrm>
              <a:off x="430117" y="3085507"/>
              <a:ext cx="1509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  <a:p>
              <a:pPr algn="ctr"/>
              <a:r>
                <a:rPr lang="fr-FR" sz="1200" dirty="0"/>
                <a:t>&amp;</a:t>
              </a:r>
            </a:p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32095C8F-15DD-34D2-ED9B-2A25E3BEB9E3}"/>
              </a:ext>
            </a:extLst>
          </p:cNvPr>
          <p:cNvSpPr txBox="1"/>
          <p:nvPr/>
        </p:nvSpPr>
        <p:spPr>
          <a:xfrm>
            <a:off x="3455068" y="1440579"/>
            <a:ext cx="311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Page Login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4E35028-8C8F-1708-8490-54772BCB6E8D}"/>
              </a:ext>
            </a:extLst>
          </p:cNvPr>
          <p:cNvSpPr/>
          <p:nvPr/>
        </p:nvSpPr>
        <p:spPr>
          <a:xfrm>
            <a:off x="4323395" y="2495822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Créer compte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D441C03-06E2-C0B1-69DF-75544D97C2A7}"/>
              </a:ext>
            </a:extLst>
          </p:cNvPr>
          <p:cNvSpPr/>
          <p:nvPr/>
        </p:nvSpPr>
        <p:spPr>
          <a:xfrm>
            <a:off x="4323395" y="3080868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Mot de passe oublié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9E510D3-A222-A4A8-5FF3-AF120BB73E05}"/>
              </a:ext>
            </a:extLst>
          </p:cNvPr>
          <p:cNvSpPr/>
          <p:nvPr/>
        </p:nvSpPr>
        <p:spPr>
          <a:xfrm>
            <a:off x="4323394" y="3692786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Se connecter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955C34C-8DAF-D3C1-D018-4535178035E8}"/>
              </a:ext>
            </a:extLst>
          </p:cNvPr>
          <p:cNvCxnSpPr>
            <a:stCxn id="1026" idx="3"/>
            <a:endCxn id="28" idx="2"/>
          </p:cNvCxnSpPr>
          <p:nvPr/>
        </p:nvCxnSpPr>
        <p:spPr>
          <a:xfrm flipV="1">
            <a:off x="2251319" y="2713923"/>
            <a:ext cx="2072076" cy="37809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DC5CC28-E985-8DC5-DFE6-2DDB2C6CD3CB}"/>
              </a:ext>
            </a:extLst>
          </p:cNvPr>
          <p:cNvCxnSpPr>
            <a:stCxn id="1026" idx="3"/>
            <a:endCxn id="31" idx="2"/>
          </p:cNvCxnSpPr>
          <p:nvPr/>
        </p:nvCxnSpPr>
        <p:spPr>
          <a:xfrm>
            <a:off x="2251319" y="3092015"/>
            <a:ext cx="2072076" cy="20695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3D8A726-DC91-635F-7074-54D4BBBC7144}"/>
              </a:ext>
            </a:extLst>
          </p:cNvPr>
          <p:cNvCxnSpPr>
            <a:stCxn id="1026" idx="3"/>
            <a:endCxn id="32" idx="2"/>
          </p:cNvCxnSpPr>
          <p:nvPr/>
        </p:nvCxnSpPr>
        <p:spPr>
          <a:xfrm>
            <a:off x="2251319" y="3092015"/>
            <a:ext cx="2072075" cy="81887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B0294B-B484-3F2F-F92F-391029C672E0}"/>
              </a:ext>
            </a:extLst>
          </p:cNvPr>
          <p:cNvSpPr/>
          <p:nvPr/>
        </p:nvSpPr>
        <p:spPr>
          <a:xfrm>
            <a:off x="7284720" y="2801360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66177F4-6541-329A-8E6C-412070823FE0}"/>
              </a:ext>
            </a:extLst>
          </p:cNvPr>
          <p:cNvSpPr/>
          <p:nvPr/>
        </p:nvSpPr>
        <p:spPr>
          <a:xfrm>
            <a:off x="9810804" y="2801360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9D10784-BF1D-2993-645B-992B9B4B3038}"/>
              </a:ext>
            </a:extLst>
          </p:cNvPr>
          <p:cNvCxnSpPr>
            <a:stCxn id="28" idx="6"/>
            <a:endCxn id="4" idx="1"/>
          </p:cNvCxnSpPr>
          <p:nvPr/>
        </p:nvCxnSpPr>
        <p:spPr>
          <a:xfrm>
            <a:off x="5689286" y="2713923"/>
            <a:ext cx="1595434" cy="585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95BEB3D-E561-E058-8056-5784038A73D0}"/>
              </a:ext>
            </a:extLst>
          </p:cNvPr>
          <p:cNvCxnSpPr>
            <a:stCxn id="31" idx="6"/>
            <a:endCxn id="4" idx="1"/>
          </p:cNvCxnSpPr>
          <p:nvPr/>
        </p:nvCxnSpPr>
        <p:spPr>
          <a:xfrm>
            <a:off x="5689286" y="3298969"/>
            <a:ext cx="1595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37533A9-B69E-1649-45FA-C8388E2E2525}"/>
              </a:ext>
            </a:extLst>
          </p:cNvPr>
          <p:cNvCxnSpPr>
            <a:stCxn id="32" idx="6"/>
            <a:endCxn id="4" idx="1"/>
          </p:cNvCxnSpPr>
          <p:nvPr/>
        </p:nvCxnSpPr>
        <p:spPr>
          <a:xfrm flipV="1">
            <a:off x="5689285" y="3298969"/>
            <a:ext cx="1595435" cy="611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èche : double flèche horizontale 13">
            <a:extLst>
              <a:ext uri="{FF2B5EF4-FFF2-40B4-BE49-F238E27FC236}">
                <a16:creationId xmlns:a16="http://schemas.microsoft.com/office/drawing/2014/main" id="{7BB1CBFE-8A01-B37C-1750-6A9090F2060F}"/>
              </a:ext>
            </a:extLst>
          </p:cNvPr>
          <p:cNvSpPr/>
          <p:nvPr/>
        </p:nvSpPr>
        <p:spPr>
          <a:xfrm>
            <a:off x="8846916" y="3154680"/>
            <a:ext cx="963888" cy="36239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tableau de bord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640CE0-04BF-A35C-EEB2-5E0AB7DC1CB9}"/>
              </a:ext>
            </a:extLst>
          </p:cNvPr>
          <p:cNvSpPr/>
          <p:nvPr/>
        </p:nvSpPr>
        <p:spPr>
          <a:xfrm>
            <a:off x="2578768" y="1413042"/>
            <a:ext cx="4241132" cy="425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BF4F1F2-17DA-C929-353B-B32A32207F38}"/>
              </a:ext>
            </a:extLst>
          </p:cNvPr>
          <p:cNvGrpSpPr/>
          <p:nvPr/>
        </p:nvGrpSpPr>
        <p:grpSpPr>
          <a:xfrm>
            <a:off x="307350" y="3295982"/>
            <a:ext cx="1523497" cy="1306074"/>
            <a:chOff x="416619" y="2424362"/>
            <a:chExt cx="1523497" cy="1306074"/>
          </a:xfrm>
        </p:grpSpPr>
        <p:pic>
          <p:nvPicPr>
            <p:cNvPr id="1026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FDE89799-1409-9BE8-97D4-31B4F82BE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91DFA25-F26D-8386-3F2F-BE7A17B9FF22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  <a:p>
              <a:pPr algn="ctr"/>
              <a:r>
                <a:rPr lang="fr-FR" sz="1200" dirty="0"/>
                <a:t>&amp;</a:t>
              </a:r>
            </a:p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32095C8F-15DD-34D2-ED9B-2A25E3BEB9E3}"/>
              </a:ext>
            </a:extLst>
          </p:cNvPr>
          <p:cNvSpPr txBox="1"/>
          <p:nvPr/>
        </p:nvSpPr>
        <p:spPr>
          <a:xfrm>
            <a:off x="2578768" y="1427879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Tableau de bord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2AB232-B2F4-95C3-CC3B-17F5CB29D144}"/>
              </a:ext>
            </a:extLst>
          </p:cNvPr>
          <p:cNvSpPr/>
          <p:nvPr/>
        </p:nvSpPr>
        <p:spPr>
          <a:xfrm>
            <a:off x="2658978" y="1930223"/>
            <a:ext cx="1630416" cy="3474498"/>
          </a:xfrm>
          <a:custGeom>
            <a:avLst/>
            <a:gdLst>
              <a:gd name="connsiteX0" fmla="*/ 0 w 1630416"/>
              <a:gd name="connsiteY0" fmla="*/ 0 h 3474498"/>
              <a:gd name="connsiteX1" fmla="*/ 527168 w 1630416"/>
              <a:gd name="connsiteY1" fmla="*/ 0 h 3474498"/>
              <a:gd name="connsiteX2" fmla="*/ 1021727 w 1630416"/>
              <a:gd name="connsiteY2" fmla="*/ 0 h 3474498"/>
              <a:gd name="connsiteX3" fmla="*/ 1630416 w 1630416"/>
              <a:gd name="connsiteY3" fmla="*/ 0 h 3474498"/>
              <a:gd name="connsiteX4" fmla="*/ 1630416 w 1630416"/>
              <a:gd name="connsiteY4" fmla="*/ 474848 h 3474498"/>
              <a:gd name="connsiteX5" fmla="*/ 1630416 w 1630416"/>
              <a:gd name="connsiteY5" fmla="*/ 1088676 h 3474498"/>
              <a:gd name="connsiteX6" fmla="*/ 1630416 w 1630416"/>
              <a:gd name="connsiteY6" fmla="*/ 1702504 h 3474498"/>
              <a:gd name="connsiteX7" fmla="*/ 1630416 w 1630416"/>
              <a:gd name="connsiteY7" fmla="*/ 2246842 h 3474498"/>
              <a:gd name="connsiteX8" fmla="*/ 1630416 w 1630416"/>
              <a:gd name="connsiteY8" fmla="*/ 2895415 h 3474498"/>
              <a:gd name="connsiteX9" fmla="*/ 1630416 w 1630416"/>
              <a:gd name="connsiteY9" fmla="*/ 3474498 h 3474498"/>
              <a:gd name="connsiteX10" fmla="*/ 1086944 w 1630416"/>
              <a:gd name="connsiteY10" fmla="*/ 3474498 h 3474498"/>
              <a:gd name="connsiteX11" fmla="*/ 576080 w 1630416"/>
              <a:gd name="connsiteY11" fmla="*/ 3474498 h 3474498"/>
              <a:gd name="connsiteX12" fmla="*/ 0 w 1630416"/>
              <a:gd name="connsiteY12" fmla="*/ 3474498 h 3474498"/>
              <a:gd name="connsiteX13" fmla="*/ 0 w 1630416"/>
              <a:gd name="connsiteY13" fmla="*/ 2825925 h 3474498"/>
              <a:gd name="connsiteX14" fmla="*/ 0 w 1630416"/>
              <a:gd name="connsiteY14" fmla="*/ 2281587 h 3474498"/>
              <a:gd name="connsiteX15" fmla="*/ 0 w 1630416"/>
              <a:gd name="connsiteY15" fmla="*/ 1771994 h 3474498"/>
              <a:gd name="connsiteX16" fmla="*/ 0 w 1630416"/>
              <a:gd name="connsiteY16" fmla="*/ 1158166 h 3474498"/>
              <a:gd name="connsiteX17" fmla="*/ 0 w 1630416"/>
              <a:gd name="connsiteY17" fmla="*/ 579083 h 3474498"/>
              <a:gd name="connsiteX18" fmla="*/ 0 w 1630416"/>
              <a:gd name="connsiteY18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0416" h="3474498" fill="none" extrusionOk="0">
                <a:moveTo>
                  <a:pt x="0" y="0"/>
                </a:moveTo>
                <a:cubicBezTo>
                  <a:pt x="210422" y="-14424"/>
                  <a:pt x="265167" y="17612"/>
                  <a:pt x="527168" y="0"/>
                </a:cubicBezTo>
                <a:cubicBezTo>
                  <a:pt x="789169" y="-17612"/>
                  <a:pt x="794551" y="7582"/>
                  <a:pt x="1021727" y="0"/>
                </a:cubicBezTo>
                <a:cubicBezTo>
                  <a:pt x="1248903" y="-7582"/>
                  <a:pt x="1425506" y="22737"/>
                  <a:pt x="1630416" y="0"/>
                </a:cubicBezTo>
                <a:cubicBezTo>
                  <a:pt x="1662021" y="132669"/>
                  <a:pt x="1614290" y="375373"/>
                  <a:pt x="1630416" y="474848"/>
                </a:cubicBezTo>
                <a:cubicBezTo>
                  <a:pt x="1646542" y="574323"/>
                  <a:pt x="1576339" y="954225"/>
                  <a:pt x="1630416" y="1088676"/>
                </a:cubicBezTo>
                <a:cubicBezTo>
                  <a:pt x="1684493" y="1223127"/>
                  <a:pt x="1558171" y="1525779"/>
                  <a:pt x="1630416" y="1702504"/>
                </a:cubicBezTo>
                <a:cubicBezTo>
                  <a:pt x="1702661" y="1879229"/>
                  <a:pt x="1606475" y="2014793"/>
                  <a:pt x="1630416" y="2246842"/>
                </a:cubicBezTo>
                <a:cubicBezTo>
                  <a:pt x="1654357" y="2478891"/>
                  <a:pt x="1612837" y="2686633"/>
                  <a:pt x="1630416" y="2895415"/>
                </a:cubicBezTo>
                <a:cubicBezTo>
                  <a:pt x="1647995" y="3104197"/>
                  <a:pt x="1620065" y="3191118"/>
                  <a:pt x="1630416" y="3474498"/>
                </a:cubicBezTo>
                <a:cubicBezTo>
                  <a:pt x="1493534" y="3475281"/>
                  <a:pt x="1236846" y="3412231"/>
                  <a:pt x="1086944" y="3474498"/>
                </a:cubicBezTo>
                <a:cubicBezTo>
                  <a:pt x="937042" y="3536765"/>
                  <a:pt x="816565" y="3428414"/>
                  <a:pt x="576080" y="3474498"/>
                </a:cubicBezTo>
                <a:cubicBezTo>
                  <a:pt x="335595" y="3520582"/>
                  <a:pt x="197082" y="3459293"/>
                  <a:pt x="0" y="3474498"/>
                </a:cubicBezTo>
                <a:cubicBezTo>
                  <a:pt x="-20720" y="3338445"/>
                  <a:pt x="20677" y="3104402"/>
                  <a:pt x="0" y="2825925"/>
                </a:cubicBezTo>
                <a:cubicBezTo>
                  <a:pt x="-20677" y="2547448"/>
                  <a:pt x="40650" y="2469012"/>
                  <a:pt x="0" y="2281587"/>
                </a:cubicBezTo>
                <a:cubicBezTo>
                  <a:pt x="-40650" y="2094162"/>
                  <a:pt x="25457" y="1968123"/>
                  <a:pt x="0" y="1771994"/>
                </a:cubicBezTo>
                <a:cubicBezTo>
                  <a:pt x="-25457" y="1575865"/>
                  <a:pt x="10921" y="1325906"/>
                  <a:pt x="0" y="1158166"/>
                </a:cubicBezTo>
                <a:cubicBezTo>
                  <a:pt x="-10921" y="990426"/>
                  <a:pt x="32838" y="789971"/>
                  <a:pt x="0" y="579083"/>
                </a:cubicBezTo>
                <a:cubicBezTo>
                  <a:pt x="-32838" y="368195"/>
                  <a:pt x="53142" y="144884"/>
                  <a:pt x="0" y="0"/>
                </a:cubicBezTo>
                <a:close/>
              </a:path>
              <a:path w="1630416" h="3474498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37904" y="173701"/>
                  <a:pt x="1585875" y="357199"/>
                  <a:pt x="1630416" y="648573"/>
                </a:cubicBezTo>
                <a:cubicBezTo>
                  <a:pt x="1674957" y="939947"/>
                  <a:pt x="1569866" y="1070351"/>
                  <a:pt x="1630416" y="1297146"/>
                </a:cubicBezTo>
                <a:cubicBezTo>
                  <a:pt x="1690966" y="1523941"/>
                  <a:pt x="1599310" y="1700284"/>
                  <a:pt x="1630416" y="1806739"/>
                </a:cubicBezTo>
                <a:cubicBezTo>
                  <a:pt x="1661522" y="1913194"/>
                  <a:pt x="1600842" y="2058690"/>
                  <a:pt x="1630416" y="2281587"/>
                </a:cubicBezTo>
                <a:cubicBezTo>
                  <a:pt x="1659990" y="2504484"/>
                  <a:pt x="1568570" y="2672828"/>
                  <a:pt x="1630416" y="2930160"/>
                </a:cubicBezTo>
                <a:cubicBezTo>
                  <a:pt x="1692262" y="3187492"/>
                  <a:pt x="1581583" y="3254628"/>
                  <a:pt x="1630416" y="3474498"/>
                </a:cubicBezTo>
                <a:cubicBezTo>
                  <a:pt x="1531275" y="3502463"/>
                  <a:pt x="1318458" y="3425101"/>
                  <a:pt x="1135856" y="3474498"/>
                </a:cubicBezTo>
                <a:cubicBezTo>
                  <a:pt x="953254" y="3523895"/>
                  <a:pt x="775995" y="3415942"/>
                  <a:pt x="624993" y="3474498"/>
                </a:cubicBezTo>
                <a:cubicBezTo>
                  <a:pt x="473991" y="3533054"/>
                  <a:pt x="211031" y="3457415"/>
                  <a:pt x="0" y="3474498"/>
                </a:cubicBezTo>
                <a:cubicBezTo>
                  <a:pt x="-53712" y="3273342"/>
                  <a:pt x="22460" y="3172954"/>
                  <a:pt x="0" y="2964905"/>
                </a:cubicBezTo>
                <a:cubicBezTo>
                  <a:pt x="-22460" y="2756856"/>
                  <a:pt x="60113" y="2548533"/>
                  <a:pt x="0" y="2385822"/>
                </a:cubicBezTo>
                <a:cubicBezTo>
                  <a:pt x="-60113" y="2223111"/>
                  <a:pt x="45926" y="1967198"/>
                  <a:pt x="0" y="1771994"/>
                </a:cubicBezTo>
                <a:cubicBezTo>
                  <a:pt x="-45926" y="1576790"/>
                  <a:pt x="46545" y="1388269"/>
                  <a:pt x="0" y="1262401"/>
                </a:cubicBezTo>
                <a:cubicBezTo>
                  <a:pt x="-46545" y="1136533"/>
                  <a:pt x="26827" y="896100"/>
                  <a:pt x="0" y="787553"/>
                </a:cubicBezTo>
                <a:cubicBezTo>
                  <a:pt x="-26827" y="679006"/>
                  <a:pt x="72587" y="20282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2558143" y="5747685"/>
            <a:ext cx="4326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Cette page servira de page principale et devra donc regrouper un récapitulatif de</a:t>
            </a:r>
          </a:p>
          <a:p>
            <a:r>
              <a:rPr lang="fr-FR" sz="800" dirty="0"/>
              <a:t>toutes les informations récentes et importantes en provenance des autres pages :</a:t>
            </a:r>
          </a:p>
          <a:p>
            <a:r>
              <a:rPr lang="fr-FR" sz="800" dirty="0"/>
              <a:t>chat, calendrier, gestion des tâches.</a:t>
            </a:r>
          </a:p>
          <a:p>
            <a:r>
              <a:rPr lang="fr-FR" sz="800" dirty="0"/>
              <a:t>La page affichera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Un récapitulatif des tâches (to-do </a:t>
            </a:r>
            <a:r>
              <a:rPr lang="fr-FR" sz="800" dirty="0" err="1"/>
              <a:t>list</a:t>
            </a:r>
            <a:r>
              <a:rPr lang="fr-FR" sz="800" dirty="0"/>
              <a:t>) issu de la page de gestion des tâches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La liste des événements prochains, issue de la page calendrier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Un compteur de messages non lus.</a:t>
            </a:r>
          </a:p>
          <a:p>
            <a:endParaRPr lang="fr-FR" sz="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3745C1-1070-2116-6070-A402E454546C}"/>
              </a:ext>
            </a:extLst>
          </p:cNvPr>
          <p:cNvSpPr txBox="1"/>
          <p:nvPr/>
        </p:nvSpPr>
        <p:spPr>
          <a:xfrm>
            <a:off x="2672623" y="1968935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30925-8770-F2A4-F0AC-E5A17CCCA8D7}"/>
              </a:ext>
            </a:extLst>
          </p:cNvPr>
          <p:cNvSpPr/>
          <p:nvPr/>
        </p:nvSpPr>
        <p:spPr>
          <a:xfrm>
            <a:off x="4402706" y="1923219"/>
            <a:ext cx="2351020" cy="3474498"/>
          </a:xfrm>
          <a:custGeom>
            <a:avLst/>
            <a:gdLst>
              <a:gd name="connsiteX0" fmla="*/ 0 w 2351020"/>
              <a:gd name="connsiteY0" fmla="*/ 0 h 3474498"/>
              <a:gd name="connsiteX1" fmla="*/ 587755 w 2351020"/>
              <a:gd name="connsiteY1" fmla="*/ 0 h 3474498"/>
              <a:gd name="connsiteX2" fmla="*/ 1104979 w 2351020"/>
              <a:gd name="connsiteY2" fmla="*/ 0 h 3474498"/>
              <a:gd name="connsiteX3" fmla="*/ 1739755 w 2351020"/>
              <a:gd name="connsiteY3" fmla="*/ 0 h 3474498"/>
              <a:gd name="connsiteX4" fmla="*/ 2351020 w 2351020"/>
              <a:gd name="connsiteY4" fmla="*/ 0 h 3474498"/>
              <a:gd name="connsiteX5" fmla="*/ 2351020 w 2351020"/>
              <a:gd name="connsiteY5" fmla="*/ 613828 h 3474498"/>
              <a:gd name="connsiteX6" fmla="*/ 2351020 w 2351020"/>
              <a:gd name="connsiteY6" fmla="*/ 1262401 h 3474498"/>
              <a:gd name="connsiteX7" fmla="*/ 2351020 w 2351020"/>
              <a:gd name="connsiteY7" fmla="*/ 1806739 h 3474498"/>
              <a:gd name="connsiteX8" fmla="*/ 2351020 w 2351020"/>
              <a:gd name="connsiteY8" fmla="*/ 2385822 h 3474498"/>
              <a:gd name="connsiteX9" fmla="*/ 2351020 w 2351020"/>
              <a:gd name="connsiteY9" fmla="*/ 2860670 h 3474498"/>
              <a:gd name="connsiteX10" fmla="*/ 2351020 w 2351020"/>
              <a:gd name="connsiteY10" fmla="*/ 3474498 h 3474498"/>
              <a:gd name="connsiteX11" fmla="*/ 1763265 w 2351020"/>
              <a:gd name="connsiteY11" fmla="*/ 3474498 h 3474498"/>
              <a:gd name="connsiteX12" fmla="*/ 1246041 w 2351020"/>
              <a:gd name="connsiteY12" fmla="*/ 3474498 h 3474498"/>
              <a:gd name="connsiteX13" fmla="*/ 611265 w 2351020"/>
              <a:gd name="connsiteY13" fmla="*/ 3474498 h 3474498"/>
              <a:gd name="connsiteX14" fmla="*/ 0 w 2351020"/>
              <a:gd name="connsiteY14" fmla="*/ 3474498 h 3474498"/>
              <a:gd name="connsiteX15" fmla="*/ 0 w 2351020"/>
              <a:gd name="connsiteY15" fmla="*/ 2825925 h 3474498"/>
              <a:gd name="connsiteX16" fmla="*/ 0 w 2351020"/>
              <a:gd name="connsiteY16" fmla="*/ 2177352 h 3474498"/>
              <a:gd name="connsiteX17" fmla="*/ 0 w 2351020"/>
              <a:gd name="connsiteY17" fmla="*/ 1667759 h 3474498"/>
              <a:gd name="connsiteX18" fmla="*/ 0 w 2351020"/>
              <a:gd name="connsiteY18" fmla="*/ 1192911 h 3474498"/>
              <a:gd name="connsiteX19" fmla="*/ 0 w 2351020"/>
              <a:gd name="connsiteY19" fmla="*/ 544338 h 3474498"/>
              <a:gd name="connsiteX20" fmla="*/ 0 w 2351020"/>
              <a:gd name="connsiteY20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020" h="3474498" fill="none" extrusionOk="0">
                <a:moveTo>
                  <a:pt x="0" y="0"/>
                </a:moveTo>
                <a:cubicBezTo>
                  <a:pt x="187376" y="-40302"/>
                  <a:pt x="404193" y="37477"/>
                  <a:pt x="587755" y="0"/>
                </a:cubicBezTo>
                <a:cubicBezTo>
                  <a:pt x="771318" y="-37477"/>
                  <a:pt x="958975" y="20075"/>
                  <a:pt x="1104979" y="0"/>
                </a:cubicBezTo>
                <a:cubicBezTo>
                  <a:pt x="1250983" y="-20075"/>
                  <a:pt x="1467602" y="30590"/>
                  <a:pt x="1739755" y="0"/>
                </a:cubicBezTo>
                <a:cubicBezTo>
                  <a:pt x="2011908" y="-30590"/>
                  <a:pt x="2109883" y="13556"/>
                  <a:pt x="2351020" y="0"/>
                </a:cubicBezTo>
                <a:cubicBezTo>
                  <a:pt x="2374016" y="267394"/>
                  <a:pt x="2306391" y="424549"/>
                  <a:pt x="2351020" y="613828"/>
                </a:cubicBezTo>
                <a:cubicBezTo>
                  <a:pt x="2395649" y="803107"/>
                  <a:pt x="2333441" y="1053619"/>
                  <a:pt x="2351020" y="1262401"/>
                </a:cubicBezTo>
                <a:cubicBezTo>
                  <a:pt x="2368599" y="1471183"/>
                  <a:pt x="2326689" y="1556860"/>
                  <a:pt x="2351020" y="1806739"/>
                </a:cubicBezTo>
                <a:cubicBezTo>
                  <a:pt x="2375351" y="2056618"/>
                  <a:pt x="2298387" y="2185363"/>
                  <a:pt x="2351020" y="2385822"/>
                </a:cubicBezTo>
                <a:cubicBezTo>
                  <a:pt x="2403653" y="2586281"/>
                  <a:pt x="2301717" y="2738209"/>
                  <a:pt x="2351020" y="2860670"/>
                </a:cubicBezTo>
                <a:cubicBezTo>
                  <a:pt x="2400323" y="2983131"/>
                  <a:pt x="2288393" y="3320922"/>
                  <a:pt x="2351020" y="3474498"/>
                </a:cubicBezTo>
                <a:cubicBezTo>
                  <a:pt x="2101065" y="3499709"/>
                  <a:pt x="1907891" y="3404095"/>
                  <a:pt x="1763265" y="3474498"/>
                </a:cubicBezTo>
                <a:cubicBezTo>
                  <a:pt x="1618640" y="3544901"/>
                  <a:pt x="1399683" y="3448795"/>
                  <a:pt x="1246041" y="3474498"/>
                </a:cubicBezTo>
                <a:cubicBezTo>
                  <a:pt x="1092399" y="3500201"/>
                  <a:pt x="879658" y="3403467"/>
                  <a:pt x="611265" y="3474498"/>
                </a:cubicBezTo>
                <a:cubicBezTo>
                  <a:pt x="342872" y="3545529"/>
                  <a:pt x="252486" y="3471427"/>
                  <a:pt x="0" y="3474498"/>
                </a:cubicBezTo>
                <a:cubicBezTo>
                  <a:pt x="-69075" y="3233802"/>
                  <a:pt x="46586" y="3036538"/>
                  <a:pt x="0" y="2825925"/>
                </a:cubicBezTo>
                <a:cubicBezTo>
                  <a:pt x="-46586" y="2615312"/>
                  <a:pt x="3079" y="2328180"/>
                  <a:pt x="0" y="2177352"/>
                </a:cubicBezTo>
                <a:cubicBezTo>
                  <a:pt x="-3079" y="2026524"/>
                  <a:pt x="41395" y="1822546"/>
                  <a:pt x="0" y="1667759"/>
                </a:cubicBezTo>
                <a:cubicBezTo>
                  <a:pt x="-41395" y="1512972"/>
                  <a:pt x="6494" y="1426500"/>
                  <a:pt x="0" y="1192911"/>
                </a:cubicBezTo>
                <a:cubicBezTo>
                  <a:pt x="-6494" y="959322"/>
                  <a:pt x="38750" y="794210"/>
                  <a:pt x="0" y="544338"/>
                </a:cubicBezTo>
                <a:cubicBezTo>
                  <a:pt x="-38750" y="294466"/>
                  <a:pt x="36360" y="265191"/>
                  <a:pt x="0" y="0"/>
                </a:cubicBezTo>
                <a:close/>
              </a:path>
              <a:path w="2351020" h="3474498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355339" y="287013"/>
                  <a:pt x="2287623" y="400765"/>
                  <a:pt x="2351020" y="579083"/>
                </a:cubicBezTo>
                <a:cubicBezTo>
                  <a:pt x="2414417" y="757401"/>
                  <a:pt x="2319914" y="982221"/>
                  <a:pt x="2351020" y="1088676"/>
                </a:cubicBezTo>
                <a:cubicBezTo>
                  <a:pt x="2382126" y="1195131"/>
                  <a:pt x="2321446" y="1340627"/>
                  <a:pt x="2351020" y="1563524"/>
                </a:cubicBezTo>
                <a:cubicBezTo>
                  <a:pt x="2380594" y="1786421"/>
                  <a:pt x="2289174" y="1954765"/>
                  <a:pt x="2351020" y="2212097"/>
                </a:cubicBezTo>
                <a:cubicBezTo>
                  <a:pt x="2412866" y="2469429"/>
                  <a:pt x="2345387" y="2534503"/>
                  <a:pt x="2351020" y="2791180"/>
                </a:cubicBezTo>
                <a:cubicBezTo>
                  <a:pt x="2356653" y="3047857"/>
                  <a:pt x="2293087" y="3248480"/>
                  <a:pt x="2351020" y="3474498"/>
                </a:cubicBezTo>
                <a:cubicBezTo>
                  <a:pt x="2231019" y="3475869"/>
                  <a:pt x="1908037" y="3463892"/>
                  <a:pt x="1786775" y="3474498"/>
                </a:cubicBezTo>
                <a:cubicBezTo>
                  <a:pt x="1665514" y="3485104"/>
                  <a:pt x="1387161" y="3434838"/>
                  <a:pt x="1269551" y="3474498"/>
                </a:cubicBezTo>
                <a:cubicBezTo>
                  <a:pt x="1151941" y="3514158"/>
                  <a:pt x="992527" y="3458996"/>
                  <a:pt x="728816" y="3474498"/>
                </a:cubicBezTo>
                <a:cubicBezTo>
                  <a:pt x="465105" y="3490000"/>
                  <a:pt x="179064" y="3424691"/>
                  <a:pt x="0" y="3474498"/>
                </a:cubicBezTo>
                <a:cubicBezTo>
                  <a:pt x="-9734" y="3168303"/>
                  <a:pt x="45926" y="3055874"/>
                  <a:pt x="0" y="2860670"/>
                </a:cubicBezTo>
                <a:cubicBezTo>
                  <a:pt x="-45926" y="2665466"/>
                  <a:pt x="46545" y="2476945"/>
                  <a:pt x="0" y="2351077"/>
                </a:cubicBezTo>
                <a:cubicBezTo>
                  <a:pt x="-46545" y="2225209"/>
                  <a:pt x="26827" y="1984776"/>
                  <a:pt x="0" y="1876229"/>
                </a:cubicBezTo>
                <a:cubicBezTo>
                  <a:pt x="-26827" y="1767682"/>
                  <a:pt x="4676" y="1465796"/>
                  <a:pt x="0" y="1262401"/>
                </a:cubicBezTo>
                <a:cubicBezTo>
                  <a:pt x="-4676" y="1059006"/>
                  <a:pt x="47132" y="894315"/>
                  <a:pt x="0" y="718063"/>
                </a:cubicBezTo>
                <a:cubicBezTo>
                  <a:pt x="-47132" y="541811"/>
                  <a:pt x="10080" y="21957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96FBF0-18DD-0D36-8A5C-82398CE41250}"/>
              </a:ext>
            </a:extLst>
          </p:cNvPr>
          <p:cNvSpPr txBox="1"/>
          <p:nvPr/>
        </p:nvSpPr>
        <p:spPr>
          <a:xfrm>
            <a:off x="4416351" y="1977744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4E35028-8C8F-1708-8490-54772BCB6E8D}"/>
              </a:ext>
            </a:extLst>
          </p:cNvPr>
          <p:cNvSpPr/>
          <p:nvPr/>
        </p:nvSpPr>
        <p:spPr>
          <a:xfrm>
            <a:off x="2791240" y="2508617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8EE1822-7EF2-568D-B726-5A443974362A}"/>
              </a:ext>
            </a:extLst>
          </p:cNvPr>
          <p:cNvSpPr/>
          <p:nvPr/>
        </p:nvSpPr>
        <p:spPr>
          <a:xfrm>
            <a:off x="2834603" y="4837259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CD11A5D-5282-E3A1-5C05-4841D9E6B7EB}"/>
              </a:ext>
            </a:extLst>
          </p:cNvPr>
          <p:cNvSpPr/>
          <p:nvPr/>
        </p:nvSpPr>
        <p:spPr>
          <a:xfrm>
            <a:off x="4837117" y="2508617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Messages non lus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64DC83D-3D73-DF36-B734-066CF9649CDD}"/>
              </a:ext>
            </a:extLst>
          </p:cNvPr>
          <p:cNvSpPr/>
          <p:nvPr/>
        </p:nvSpPr>
        <p:spPr>
          <a:xfrm>
            <a:off x="4837117" y="3416300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To-Do-List (récap)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DA86BC9-7737-4C11-74AE-8295F1292693}"/>
              </a:ext>
            </a:extLst>
          </p:cNvPr>
          <p:cNvSpPr/>
          <p:nvPr/>
        </p:nvSpPr>
        <p:spPr>
          <a:xfrm>
            <a:off x="4859293" y="4383955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Liste évent à venir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0763C85-7774-CD92-4EE6-8918E035D9D6}"/>
              </a:ext>
            </a:extLst>
          </p:cNvPr>
          <p:cNvCxnSpPr>
            <a:stCxn id="1026" idx="3"/>
            <a:endCxn id="28" idx="2"/>
          </p:cNvCxnSpPr>
          <p:nvPr/>
        </p:nvCxnSpPr>
        <p:spPr>
          <a:xfrm flipV="1">
            <a:off x="1406403" y="2726718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C346D1E-08B4-CB0C-820F-B0C85AC6DD89}"/>
              </a:ext>
            </a:extLst>
          </p:cNvPr>
          <p:cNvCxnSpPr>
            <a:stCxn id="1026" idx="3"/>
            <a:endCxn id="12" idx="2"/>
          </p:cNvCxnSpPr>
          <p:nvPr/>
        </p:nvCxnSpPr>
        <p:spPr>
          <a:xfrm>
            <a:off x="1406403" y="3626555"/>
            <a:ext cx="1428200" cy="142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A756DBC-01E4-EB7F-BA77-1041C196B01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6332958" y="2726718"/>
            <a:ext cx="1509911" cy="817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6CAEA7D-68DE-B1A2-1249-F9C2D124BEAF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6332958" y="3544493"/>
            <a:ext cx="1509911" cy="89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B483184-1CEF-FDC3-4FD6-C8281B3CB991}"/>
              </a:ext>
            </a:extLst>
          </p:cNvPr>
          <p:cNvCxnSpPr>
            <a:endCxn id="19" idx="6"/>
          </p:cNvCxnSpPr>
          <p:nvPr/>
        </p:nvCxnSpPr>
        <p:spPr>
          <a:xfrm flipH="1">
            <a:off x="6355134" y="3544493"/>
            <a:ext cx="1487735" cy="1057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8797604-0CF6-7678-EA79-BD473D90BF73}"/>
              </a:ext>
            </a:extLst>
          </p:cNvPr>
          <p:cNvCxnSpPr>
            <a:endCxn id="28" idx="6"/>
          </p:cNvCxnSpPr>
          <p:nvPr/>
        </p:nvCxnSpPr>
        <p:spPr>
          <a:xfrm flipH="1" flipV="1">
            <a:off x="4157131" y="2726718"/>
            <a:ext cx="3685738" cy="817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7C68959-E09A-9D13-0DE9-15A363A837FF}"/>
              </a:ext>
            </a:extLst>
          </p:cNvPr>
          <p:cNvCxnSpPr>
            <a:endCxn id="12" idx="6"/>
          </p:cNvCxnSpPr>
          <p:nvPr/>
        </p:nvCxnSpPr>
        <p:spPr>
          <a:xfrm flipH="1">
            <a:off x="4200494" y="3544493"/>
            <a:ext cx="3642375" cy="151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CC37BD1-71C4-3208-8CAA-AA18DB21444C}"/>
              </a:ext>
            </a:extLst>
          </p:cNvPr>
          <p:cNvCxnSpPr>
            <a:stCxn id="1026" idx="3"/>
            <a:endCxn id="14" idx="2"/>
          </p:cNvCxnSpPr>
          <p:nvPr/>
        </p:nvCxnSpPr>
        <p:spPr>
          <a:xfrm flipV="1">
            <a:off x="1406403" y="2726718"/>
            <a:ext cx="3430714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36D5868-27CF-18AB-314A-2615C4700946}"/>
              </a:ext>
            </a:extLst>
          </p:cNvPr>
          <p:cNvCxnSpPr>
            <a:stCxn id="1026" idx="3"/>
            <a:endCxn id="18" idx="2"/>
          </p:cNvCxnSpPr>
          <p:nvPr/>
        </p:nvCxnSpPr>
        <p:spPr>
          <a:xfrm>
            <a:off x="1406403" y="3626555"/>
            <a:ext cx="3430714" cy="7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E457EEB-E1B7-AA01-C8AE-585E5D34F796}"/>
              </a:ext>
            </a:extLst>
          </p:cNvPr>
          <p:cNvCxnSpPr>
            <a:stCxn id="1026" idx="3"/>
            <a:endCxn id="19" idx="2"/>
          </p:cNvCxnSpPr>
          <p:nvPr/>
        </p:nvCxnSpPr>
        <p:spPr>
          <a:xfrm>
            <a:off x="1406403" y="3626555"/>
            <a:ext cx="3452890" cy="97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0C55761-697C-E2BC-AE54-8F25B823B91E}"/>
              </a:ext>
            </a:extLst>
          </p:cNvPr>
          <p:cNvSpPr/>
          <p:nvPr/>
        </p:nvSpPr>
        <p:spPr>
          <a:xfrm>
            <a:off x="7842869" y="3046884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2DCA798-5A70-0340-6984-E1AA7E2AF819}"/>
              </a:ext>
            </a:extLst>
          </p:cNvPr>
          <p:cNvSpPr/>
          <p:nvPr/>
        </p:nvSpPr>
        <p:spPr>
          <a:xfrm>
            <a:off x="10368953" y="3046884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CF0F5192-17A0-038D-7A07-CE00FFE396FB}"/>
              </a:ext>
            </a:extLst>
          </p:cNvPr>
          <p:cNvSpPr/>
          <p:nvPr/>
        </p:nvSpPr>
        <p:spPr>
          <a:xfrm>
            <a:off x="9405065" y="3400204"/>
            <a:ext cx="963888" cy="36239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3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r>
              <a:rPr lang="fr-FR" sz="2400" b="1" i="0" cap="all" dirty="0" err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ToDo</a:t>
            </a: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List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2577615" y="5773899"/>
            <a:ext cx="4326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L’interface de cette page doit permettre de créer des tâches pour soi-même ou pour un autre utilisateur. </a:t>
            </a:r>
          </a:p>
          <a:p>
            <a:endParaRPr lang="fr-FR" sz="800" dirty="0"/>
          </a:p>
          <a:p>
            <a:r>
              <a:rPr lang="fr-FR" sz="2000" dirty="0"/>
              <a:t>*</a:t>
            </a:r>
            <a:r>
              <a:rPr lang="fr-FR" sz="800" dirty="0"/>
              <a:t> L’élève ne peut créer des tâches que pour lui-même. </a:t>
            </a:r>
          </a:p>
          <a:p>
            <a:r>
              <a:rPr lang="fr-FR" sz="2000" dirty="0"/>
              <a:t>*</a:t>
            </a:r>
            <a:r>
              <a:rPr lang="fr-FR" sz="800" dirty="0"/>
              <a:t> Le bénévole peut créer des tâches pour les élèves qu’il suit.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C9316-49B4-DA74-EBE8-B86B4D030565}"/>
              </a:ext>
            </a:extLst>
          </p:cNvPr>
          <p:cNvSpPr/>
          <p:nvPr/>
        </p:nvSpPr>
        <p:spPr>
          <a:xfrm>
            <a:off x="2662695" y="1454427"/>
            <a:ext cx="4241132" cy="425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6121580-BE74-143A-B3DA-9F13257F5336}"/>
              </a:ext>
            </a:extLst>
          </p:cNvPr>
          <p:cNvGrpSpPr/>
          <p:nvPr/>
        </p:nvGrpSpPr>
        <p:grpSpPr>
          <a:xfrm>
            <a:off x="391277" y="3337367"/>
            <a:ext cx="1523497" cy="1306074"/>
            <a:chOff x="416619" y="2424362"/>
            <a:chExt cx="1523497" cy="1306074"/>
          </a:xfrm>
        </p:grpSpPr>
        <p:pic>
          <p:nvPicPr>
            <p:cNvPr id="20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BAE5C933-23A5-3E8D-2212-14C06FE32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53C5964-A5AD-A7BD-2435-737806B753B4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  <a:p>
              <a:pPr algn="ctr"/>
              <a:r>
                <a:rPr lang="fr-FR" sz="1200" dirty="0"/>
                <a:t>&amp;</a:t>
              </a:r>
            </a:p>
            <a:p>
              <a:pPr algn="ctr"/>
              <a:r>
                <a:rPr lang="fr-FR" sz="1200" dirty="0"/>
                <a:t>User « Bénévole »*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951BA43-8FFF-13A9-1EF0-735585E0B9A1}"/>
              </a:ext>
            </a:extLst>
          </p:cNvPr>
          <p:cNvSpPr txBox="1"/>
          <p:nvPr/>
        </p:nvSpPr>
        <p:spPr>
          <a:xfrm>
            <a:off x="2662695" y="1469264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ToDo</a:t>
            </a:r>
            <a:r>
              <a:rPr lang="fr-FR" sz="2000" b="1" dirty="0"/>
              <a:t> 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9FFB1-5B07-58C7-647F-38B83D071B87}"/>
              </a:ext>
            </a:extLst>
          </p:cNvPr>
          <p:cNvSpPr/>
          <p:nvPr/>
        </p:nvSpPr>
        <p:spPr>
          <a:xfrm>
            <a:off x="2742905" y="1971608"/>
            <a:ext cx="1630416" cy="3474498"/>
          </a:xfrm>
          <a:custGeom>
            <a:avLst/>
            <a:gdLst>
              <a:gd name="connsiteX0" fmla="*/ 0 w 1630416"/>
              <a:gd name="connsiteY0" fmla="*/ 0 h 3474498"/>
              <a:gd name="connsiteX1" fmla="*/ 527168 w 1630416"/>
              <a:gd name="connsiteY1" fmla="*/ 0 h 3474498"/>
              <a:gd name="connsiteX2" fmla="*/ 1021727 w 1630416"/>
              <a:gd name="connsiteY2" fmla="*/ 0 h 3474498"/>
              <a:gd name="connsiteX3" fmla="*/ 1630416 w 1630416"/>
              <a:gd name="connsiteY3" fmla="*/ 0 h 3474498"/>
              <a:gd name="connsiteX4" fmla="*/ 1630416 w 1630416"/>
              <a:gd name="connsiteY4" fmla="*/ 474848 h 3474498"/>
              <a:gd name="connsiteX5" fmla="*/ 1630416 w 1630416"/>
              <a:gd name="connsiteY5" fmla="*/ 1088676 h 3474498"/>
              <a:gd name="connsiteX6" fmla="*/ 1630416 w 1630416"/>
              <a:gd name="connsiteY6" fmla="*/ 1702504 h 3474498"/>
              <a:gd name="connsiteX7" fmla="*/ 1630416 w 1630416"/>
              <a:gd name="connsiteY7" fmla="*/ 2246842 h 3474498"/>
              <a:gd name="connsiteX8" fmla="*/ 1630416 w 1630416"/>
              <a:gd name="connsiteY8" fmla="*/ 2895415 h 3474498"/>
              <a:gd name="connsiteX9" fmla="*/ 1630416 w 1630416"/>
              <a:gd name="connsiteY9" fmla="*/ 3474498 h 3474498"/>
              <a:gd name="connsiteX10" fmla="*/ 1086944 w 1630416"/>
              <a:gd name="connsiteY10" fmla="*/ 3474498 h 3474498"/>
              <a:gd name="connsiteX11" fmla="*/ 576080 w 1630416"/>
              <a:gd name="connsiteY11" fmla="*/ 3474498 h 3474498"/>
              <a:gd name="connsiteX12" fmla="*/ 0 w 1630416"/>
              <a:gd name="connsiteY12" fmla="*/ 3474498 h 3474498"/>
              <a:gd name="connsiteX13" fmla="*/ 0 w 1630416"/>
              <a:gd name="connsiteY13" fmla="*/ 2825925 h 3474498"/>
              <a:gd name="connsiteX14" fmla="*/ 0 w 1630416"/>
              <a:gd name="connsiteY14" fmla="*/ 2281587 h 3474498"/>
              <a:gd name="connsiteX15" fmla="*/ 0 w 1630416"/>
              <a:gd name="connsiteY15" fmla="*/ 1771994 h 3474498"/>
              <a:gd name="connsiteX16" fmla="*/ 0 w 1630416"/>
              <a:gd name="connsiteY16" fmla="*/ 1158166 h 3474498"/>
              <a:gd name="connsiteX17" fmla="*/ 0 w 1630416"/>
              <a:gd name="connsiteY17" fmla="*/ 579083 h 3474498"/>
              <a:gd name="connsiteX18" fmla="*/ 0 w 1630416"/>
              <a:gd name="connsiteY18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0416" h="3474498" fill="none" extrusionOk="0">
                <a:moveTo>
                  <a:pt x="0" y="0"/>
                </a:moveTo>
                <a:cubicBezTo>
                  <a:pt x="210422" y="-14424"/>
                  <a:pt x="265167" y="17612"/>
                  <a:pt x="527168" y="0"/>
                </a:cubicBezTo>
                <a:cubicBezTo>
                  <a:pt x="789169" y="-17612"/>
                  <a:pt x="794551" y="7582"/>
                  <a:pt x="1021727" y="0"/>
                </a:cubicBezTo>
                <a:cubicBezTo>
                  <a:pt x="1248903" y="-7582"/>
                  <a:pt x="1425506" y="22737"/>
                  <a:pt x="1630416" y="0"/>
                </a:cubicBezTo>
                <a:cubicBezTo>
                  <a:pt x="1662021" y="132669"/>
                  <a:pt x="1614290" y="375373"/>
                  <a:pt x="1630416" y="474848"/>
                </a:cubicBezTo>
                <a:cubicBezTo>
                  <a:pt x="1646542" y="574323"/>
                  <a:pt x="1576339" y="954225"/>
                  <a:pt x="1630416" y="1088676"/>
                </a:cubicBezTo>
                <a:cubicBezTo>
                  <a:pt x="1684493" y="1223127"/>
                  <a:pt x="1558171" y="1525779"/>
                  <a:pt x="1630416" y="1702504"/>
                </a:cubicBezTo>
                <a:cubicBezTo>
                  <a:pt x="1702661" y="1879229"/>
                  <a:pt x="1606475" y="2014793"/>
                  <a:pt x="1630416" y="2246842"/>
                </a:cubicBezTo>
                <a:cubicBezTo>
                  <a:pt x="1654357" y="2478891"/>
                  <a:pt x="1612837" y="2686633"/>
                  <a:pt x="1630416" y="2895415"/>
                </a:cubicBezTo>
                <a:cubicBezTo>
                  <a:pt x="1647995" y="3104197"/>
                  <a:pt x="1620065" y="3191118"/>
                  <a:pt x="1630416" y="3474498"/>
                </a:cubicBezTo>
                <a:cubicBezTo>
                  <a:pt x="1493534" y="3475281"/>
                  <a:pt x="1236846" y="3412231"/>
                  <a:pt x="1086944" y="3474498"/>
                </a:cubicBezTo>
                <a:cubicBezTo>
                  <a:pt x="937042" y="3536765"/>
                  <a:pt x="816565" y="3428414"/>
                  <a:pt x="576080" y="3474498"/>
                </a:cubicBezTo>
                <a:cubicBezTo>
                  <a:pt x="335595" y="3520582"/>
                  <a:pt x="197082" y="3459293"/>
                  <a:pt x="0" y="3474498"/>
                </a:cubicBezTo>
                <a:cubicBezTo>
                  <a:pt x="-20720" y="3338445"/>
                  <a:pt x="20677" y="3104402"/>
                  <a:pt x="0" y="2825925"/>
                </a:cubicBezTo>
                <a:cubicBezTo>
                  <a:pt x="-20677" y="2547448"/>
                  <a:pt x="40650" y="2469012"/>
                  <a:pt x="0" y="2281587"/>
                </a:cubicBezTo>
                <a:cubicBezTo>
                  <a:pt x="-40650" y="2094162"/>
                  <a:pt x="25457" y="1968123"/>
                  <a:pt x="0" y="1771994"/>
                </a:cubicBezTo>
                <a:cubicBezTo>
                  <a:pt x="-25457" y="1575865"/>
                  <a:pt x="10921" y="1325906"/>
                  <a:pt x="0" y="1158166"/>
                </a:cubicBezTo>
                <a:cubicBezTo>
                  <a:pt x="-10921" y="990426"/>
                  <a:pt x="32838" y="789971"/>
                  <a:pt x="0" y="579083"/>
                </a:cubicBezTo>
                <a:cubicBezTo>
                  <a:pt x="-32838" y="368195"/>
                  <a:pt x="53142" y="144884"/>
                  <a:pt x="0" y="0"/>
                </a:cubicBezTo>
                <a:close/>
              </a:path>
              <a:path w="1630416" h="3474498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37904" y="173701"/>
                  <a:pt x="1585875" y="357199"/>
                  <a:pt x="1630416" y="648573"/>
                </a:cubicBezTo>
                <a:cubicBezTo>
                  <a:pt x="1674957" y="939947"/>
                  <a:pt x="1569866" y="1070351"/>
                  <a:pt x="1630416" y="1297146"/>
                </a:cubicBezTo>
                <a:cubicBezTo>
                  <a:pt x="1690966" y="1523941"/>
                  <a:pt x="1599310" y="1700284"/>
                  <a:pt x="1630416" y="1806739"/>
                </a:cubicBezTo>
                <a:cubicBezTo>
                  <a:pt x="1661522" y="1913194"/>
                  <a:pt x="1600842" y="2058690"/>
                  <a:pt x="1630416" y="2281587"/>
                </a:cubicBezTo>
                <a:cubicBezTo>
                  <a:pt x="1659990" y="2504484"/>
                  <a:pt x="1568570" y="2672828"/>
                  <a:pt x="1630416" y="2930160"/>
                </a:cubicBezTo>
                <a:cubicBezTo>
                  <a:pt x="1692262" y="3187492"/>
                  <a:pt x="1581583" y="3254628"/>
                  <a:pt x="1630416" y="3474498"/>
                </a:cubicBezTo>
                <a:cubicBezTo>
                  <a:pt x="1531275" y="3502463"/>
                  <a:pt x="1318458" y="3425101"/>
                  <a:pt x="1135856" y="3474498"/>
                </a:cubicBezTo>
                <a:cubicBezTo>
                  <a:pt x="953254" y="3523895"/>
                  <a:pt x="775995" y="3415942"/>
                  <a:pt x="624993" y="3474498"/>
                </a:cubicBezTo>
                <a:cubicBezTo>
                  <a:pt x="473991" y="3533054"/>
                  <a:pt x="211031" y="3457415"/>
                  <a:pt x="0" y="3474498"/>
                </a:cubicBezTo>
                <a:cubicBezTo>
                  <a:pt x="-53712" y="3273342"/>
                  <a:pt x="22460" y="3172954"/>
                  <a:pt x="0" y="2964905"/>
                </a:cubicBezTo>
                <a:cubicBezTo>
                  <a:pt x="-22460" y="2756856"/>
                  <a:pt x="60113" y="2548533"/>
                  <a:pt x="0" y="2385822"/>
                </a:cubicBezTo>
                <a:cubicBezTo>
                  <a:pt x="-60113" y="2223111"/>
                  <a:pt x="45926" y="1967198"/>
                  <a:pt x="0" y="1771994"/>
                </a:cubicBezTo>
                <a:cubicBezTo>
                  <a:pt x="-45926" y="1576790"/>
                  <a:pt x="46545" y="1388269"/>
                  <a:pt x="0" y="1262401"/>
                </a:cubicBezTo>
                <a:cubicBezTo>
                  <a:pt x="-46545" y="1136533"/>
                  <a:pt x="26827" y="896100"/>
                  <a:pt x="0" y="787553"/>
                </a:cubicBezTo>
                <a:cubicBezTo>
                  <a:pt x="-26827" y="679006"/>
                  <a:pt x="72587" y="20282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53C428-92B6-CE0C-97AF-88C72EA97A77}"/>
              </a:ext>
            </a:extLst>
          </p:cNvPr>
          <p:cNvSpPr txBox="1"/>
          <p:nvPr/>
        </p:nvSpPr>
        <p:spPr>
          <a:xfrm>
            <a:off x="2756550" y="2010320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74BB0F-F0E1-0A18-264C-4A38B69BF4EA}"/>
              </a:ext>
            </a:extLst>
          </p:cNvPr>
          <p:cNvSpPr/>
          <p:nvPr/>
        </p:nvSpPr>
        <p:spPr>
          <a:xfrm>
            <a:off x="4486633" y="1964604"/>
            <a:ext cx="2351020" cy="3474498"/>
          </a:xfrm>
          <a:custGeom>
            <a:avLst/>
            <a:gdLst>
              <a:gd name="connsiteX0" fmla="*/ 0 w 2351020"/>
              <a:gd name="connsiteY0" fmla="*/ 0 h 3474498"/>
              <a:gd name="connsiteX1" fmla="*/ 587755 w 2351020"/>
              <a:gd name="connsiteY1" fmla="*/ 0 h 3474498"/>
              <a:gd name="connsiteX2" fmla="*/ 1104979 w 2351020"/>
              <a:gd name="connsiteY2" fmla="*/ 0 h 3474498"/>
              <a:gd name="connsiteX3" fmla="*/ 1739755 w 2351020"/>
              <a:gd name="connsiteY3" fmla="*/ 0 h 3474498"/>
              <a:gd name="connsiteX4" fmla="*/ 2351020 w 2351020"/>
              <a:gd name="connsiteY4" fmla="*/ 0 h 3474498"/>
              <a:gd name="connsiteX5" fmla="*/ 2351020 w 2351020"/>
              <a:gd name="connsiteY5" fmla="*/ 613828 h 3474498"/>
              <a:gd name="connsiteX6" fmla="*/ 2351020 w 2351020"/>
              <a:gd name="connsiteY6" fmla="*/ 1262401 h 3474498"/>
              <a:gd name="connsiteX7" fmla="*/ 2351020 w 2351020"/>
              <a:gd name="connsiteY7" fmla="*/ 1806739 h 3474498"/>
              <a:gd name="connsiteX8" fmla="*/ 2351020 w 2351020"/>
              <a:gd name="connsiteY8" fmla="*/ 2385822 h 3474498"/>
              <a:gd name="connsiteX9" fmla="*/ 2351020 w 2351020"/>
              <a:gd name="connsiteY9" fmla="*/ 2860670 h 3474498"/>
              <a:gd name="connsiteX10" fmla="*/ 2351020 w 2351020"/>
              <a:gd name="connsiteY10" fmla="*/ 3474498 h 3474498"/>
              <a:gd name="connsiteX11" fmla="*/ 1763265 w 2351020"/>
              <a:gd name="connsiteY11" fmla="*/ 3474498 h 3474498"/>
              <a:gd name="connsiteX12" fmla="*/ 1246041 w 2351020"/>
              <a:gd name="connsiteY12" fmla="*/ 3474498 h 3474498"/>
              <a:gd name="connsiteX13" fmla="*/ 611265 w 2351020"/>
              <a:gd name="connsiteY13" fmla="*/ 3474498 h 3474498"/>
              <a:gd name="connsiteX14" fmla="*/ 0 w 2351020"/>
              <a:gd name="connsiteY14" fmla="*/ 3474498 h 3474498"/>
              <a:gd name="connsiteX15" fmla="*/ 0 w 2351020"/>
              <a:gd name="connsiteY15" fmla="*/ 2825925 h 3474498"/>
              <a:gd name="connsiteX16" fmla="*/ 0 w 2351020"/>
              <a:gd name="connsiteY16" fmla="*/ 2177352 h 3474498"/>
              <a:gd name="connsiteX17" fmla="*/ 0 w 2351020"/>
              <a:gd name="connsiteY17" fmla="*/ 1667759 h 3474498"/>
              <a:gd name="connsiteX18" fmla="*/ 0 w 2351020"/>
              <a:gd name="connsiteY18" fmla="*/ 1192911 h 3474498"/>
              <a:gd name="connsiteX19" fmla="*/ 0 w 2351020"/>
              <a:gd name="connsiteY19" fmla="*/ 544338 h 3474498"/>
              <a:gd name="connsiteX20" fmla="*/ 0 w 2351020"/>
              <a:gd name="connsiteY20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020" h="3474498" fill="none" extrusionOk="0">
                <a:moveTo>
                  <a:pt x="0" y="0"/>
                </a:moveTo>
                <a:cubicBezTo>
                  <a:pt x="187376" y="-40302"/>
                  <a:pt x="404193" y="37477"/>
                  <a:pt x="587755" y="0"/>
                </a:cubicBezTo>
                <a:cubicBezTo>
                  <a:pt x="771318" y="-37477"/>
                  <a:pt x="958975" y="20075"/>
                  <a:pt x="1104979" y="0"/>
                </a:cubicBezTo>
                <a:cubicBezTo>
                  <a:pt x="1250983" y="-20075"/>
                  <a:pt x="1467602" y="30590"/>
                  <a:pt x="1739755" y="0"/>
                </a:cubicBezTo>
                <a:cubicBezTo>
                  <a:pt x="2011908" y="-30590"/>
                  <a:pt x="2109883" y="13556"/>
                  <a:pt x="2351020" y="0"/>
                </a:cubicBezTo>
                <a:cubicBezTo>
                  <a:pt x="2374016" y="267394"/>
                  <a:pt x="2306391" y="424549"/>
                  <a:pt x="2351020" y="613828"/>
                </a:cubicBezTo>
                <a:cubicBezTo>
                  <a:pt x="2395649" y="803107"/>
                  <a:pt x="2333441" y="1053619"/>
                  <a:pt x="2351020" y="1262401"/>
                </a:cubicBezTo>
                <a:cubicBezTo>
                  <a:pt x="2368599" y="1471183"/>
                  <a:pt x="2326689" y="1556860"/>
                  <a:pt x="2351020" y="1806739"/>
                </a:cubicBezTo>
                <a:cubicBezTo>
                  <a:pt x="2375351" y="2056618"/>
                  <a:pt x="2298387" y="2185363"/>
                  <a:pt x="2351020" y="2385822"/>
                </a:cubicBezTo>
                <a:cubicBezTo>
                  <a:pt x="2403653" y="2586281"/>
                  <a:pt x="2301717" y="2738209"/>
                  <a:pt x="2351020" y="2860670"/>
                </a:cubicBezTo>
                <a:cubicBezTo>
                  <a:pt x="2400323" y="2983131"/>
                  <a:pt x="2288393" y="3320922"/>
                  <a:pt x="2351020" y="3474498"/>
                </a:cubicBezTo>
                <a:cubicBezTo>
                  <a:pt x="2101065" y="3499709"/>
                  <a:pt x="1907891" y="3404095"/>
                  <a:pt x="1763265" y="3474498"/>
                </a:cubicBezTo>
                <a:cubicBezTo>
                  <a:pt x="1618640" y="3544901"/>
                  <a:pt x="1399683" y="3448795"/>
                  <a:pt x="1246041" y="3474498"/>
                </a:cubicBezTo>
                <a:cubicBezTo>
                  <a:pt x="1092399" y="3500201"/>
                  <a:pt x="879658" y="3403467"/>
                  <a:pt x="611265" y="3474498"/>
                </a:cubicBezTo>
                <a:cubicBezTo>
                  <a:pt x="342872" y="3545529"/>
                  <a:pt x="252486" y="3471427"/>
                  <a:pt x="0" y="3474498"/>
                </a:cubicBezTo>
                <a:cubicBezTo>
                  <a:pt x="-69075" y="3233802"/>
                  <a:pt x="46586" y="3036538"/>
                  <a:pt x="0" y="2825925"/>
                </a:cubicBezTo>
                <a:cubicBezTo>
                  <a:pt x="-46586" y="2615312"/>
                  <a:pt x="3079" y="2328180"/>
                  <a:pt x="0" y="2177352"/>
                </a:cubicBezTo>
                <a:cubicBezTo>
                  <a:pt x="-3079" y="2026524"/>
                  <a:pt x="41395" y="1822546"/>
                  <a:pt x="0" y="1667759"/>
                </a:cubicBezTo>
                <a:cubicBezTo>
                  <a:pt x="-41395" y="1512972"/>
                  <a:pt x="6494" y="1426500"/>
                  <a:pt x="0" y="1192911"/>
                </a:cubicBezTo>
                <a:cubicBezTo>
                  <a:pt x="-6494" y="959322"/>
                  <a:pt x="38750" y="794210"/>
                  <a:pt x="0" y="544338"/>
                </a:cubicBezTo>
                <a:cubicBezTo>
                  <a:pt x="-38750" y="294466"/>
                  <a:pt x="36360" y="265191"/>
                  <a:pt x="0" y="0"/>
                </a:cubicBezTo>
                <a:close/>
              </a:path>
              <a:path w="2351020" h="3474498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355339" y="287013"/>
                  <a:pt x="2287623" y="400765"/>
                  <a:pt x="2351020" y="579083"/>
                </a:cubicBezTo>
                <a:cubicBezTo>
                  <a:pt x="2414417" y="757401"/>
                  <a:pt x="2319914" y="982221"/>
                  <a:pt x="2351020" y="1088676"/>
                </a:cubicBezTo>
                <a:cubicBezTo>
                  <a:pt x="2382126" y="1195131"/>
                  <a:pt x="2321446" y="1340627"/>
                  <a:pt x="2351020" y="1563524"/>
                </a:cubicBezTo>
                <a:cubicBezTo>
                  <a:pt x="2380594" y="1786421"/>
                  <a:pt x="2289174" y="1954765"/>
                  <a:pt x="2351020" y="2212097"/>
                </a:cubicBezTo>
                <a:cubicBezTo>
                  <a:pt x="2412866" y="2469429"/>
                  <a:pt x="2345387" y="2534503"/>
                  <a:pt x="2351020" y="2791180"/>
                </a:cubicBezTo>
                <a:cubicBezTo>
                  <a:pt x="2356653" y="3047857"/>
                  <a:pt x="2293087" y="3248480"/>
                  <a:pt x="2351020" y="3474498"/>
                </a:cubicBezTo>
                <a:cubicBezTo>
                  <a:pt x="2231019" y="3475869"/>
                  <a:pt x="1908037" y="3463892"/>
                  <a:pt x="1786775" y="3474498"/>
                </a:cubicBezTo>
                <a:cubicBezTo>
                  <a:pt x="1665514" y="3485104"/>
                  <a:pt x="1387161" y="3434838"/>
                  <a:pt x="1269551" y="3474498"/>
                </a:cubicBezTo>
                <a:cubicBezTo>
                  <a:pt x="1151941" y="3514158"/>
                  <a:pt x="992527" y="3458996"/>
                  <a:pt x="728816" y="3474498"/>
                </a:cubicBezTo>
                <a:cubicBezTo>
                  <a:pt x="465105" y="3490000"/>
                  <a:pt x="179064" y="3424691"/>
                  <a:pt x="0" y="3474498"/>
                </a:cubicBezTo>
                <a:cubicBezTo>
                  <a:pt x="-9734" y="3168303"/>
                  <a:pt x="45926" y="3055874"/>
                  <a:pt x="0" y="2860670"/>
                </a:cubicBezTo>
                <a:cubicBezTo>
                  <a:pt x="-45926" y="2665466"/>
                  <a:pt x="46545" y="2476945"/>
                  <a:pt x="0" y="2351077"/>
                </a:cubicBezTo>
                <a:cubicBezTo>
                  <a:pt x="-46545" y="2225209"/>
                  <a:pt x="26827" y="1984776"/>
                  <a:pt x="0" y="1876229"/>
                </a:cubicBezTo>
                <a:cubicBezTo>
                  <a:pt x="-26827" y="1767682"/>
                  <a:pt x="4676" y="1465796"/>
                  <a:pt x="0" y="1262401"/>
                </a:cubicBezTo>
                <a:cubicBezTo>
                  <a:pt x="-4676" y="1059006"/>
                  <a:pt x="47132" y="894315"/>
                  <a:pt x="0" y="718063"/>
                </a:cubicBezTo>
                <a:cubicBezTo>
                  <a:pt x="-47132" y="541811"/>
                  <a:pt x="10080" y="21957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328F2B-C1A7-F479-AD36-0877305F3C4E}"/>
              </a:ext>
            </a:extLst>
          </p:cNvPr>
          <p:cNvSpPr txBox="1"/>
          <p:nvPr/>
        </p:nvSpPr>
        <p:spPr>
          <a:xfrm>
            <a:off x="4500278" y="2019129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7E64475-6F57-C0A8-99AC-EA676372545A}"/>
              </a:ext>
            </a:extLst>
          </p:cNvPr>
          <p:cNvSpPr/>
          <p:nvPr/>
        </p:nvSpPr>
        <p:spPr>
          <a:xfrm>
            <a:off x="2875167" y="2550002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5DE17DE-FB68-5334-53A5-9B62A33CBF7C}"/>
              </a:ext>
            </a:extLst>
          </p:cNvPr>
          <p:cNvSpPr/>
          <p:nvPr/>
        </p:nvSpPr>
        <p:spPr>
          <a:xfrm>
            <a:off x="2918530" y="4878644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BD7B18-428D-7843-E485-610BCE9541D2}"/>
              </a:ext>
            </a:extLst>
          </p:cNvPr>
          <p:cNvSpPr/>
          <p:nvPr/>
        </p:nvSpPr>
        <p:spPr>
          <a:xfrm>
            <a:off x="4854870" y="2306952"/>
            <a:ext cx="182422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Fonction de tri de tâche (</a:t>
            </a:r>
            <a:r>
              <a:rPr lang="fr-FR" sz="800" dirty="0" err="1">
                <a:solidFill>
                  <a:schemeClr val="tx1"/>
                </a:solidFill>
              </a:rPr>
              <a:t>inbox</a:t>
            </a:r>
            <a:r>
              <a:rPr lang="fr-FR" sz="800" dirty="0">
                <a:solidFill>
                  <a:schemeClr val="tx1"/>
                </a:solidFill>
              </a:rPr>
              <a:t> – </a:t>
            </a:r>
            <a:r>
              <a:rPr lang="fr-FR" sz="800" dirty="0" err="1">
                <a:solidFill>
                  <a:schemeClr val="tx1"/>
                </a:solidFill>
              </a:rPr>
              <a:t>done</a:t>
            </a:r>
            <a:r>
              <a:rPr lang="fr-FR" sz="800" dirty="0">
                <a:solidFill>
                  <a:schemeClr val="tx1"/>
                </a:solidFill>
              </a:rPr>
              <a:t> – important- trash)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82E1A81-4148-0A1D-8AD6-4FA48BDFE154}"/>
              </a:ext>
            </a:extLst>
          </p:cNvPr>
          <p:cNvSpPr/>
          <p:nvPr/>
        </p:nvSpPr>
        <p:spPr>
          <a:xfrm>
            <a:off x="4485085" y="3126035"/>
            <a:ext cx="149584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To-Do-List (récap)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20CAE69-934B-16B0-FC05-22083832F226}"/>
              </a:ext>
            </a:extLst>
          </p:cNvPr>
          <p:cNvSpPr/>
          <p:nvPr/>
        </p:nvSpPr>
        <p:spPr>
          <a:xfrm>
            <a:off x="4500279" y="3946012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Fonction de recherche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8DD436-F0A2-99B1-4785-A065CE2B19CC}"/>
              </a:ext>
            </a:extLst>
          </p:cNvPr>
          <p:cNvCxnSpPr>
            <a:stCxn id="20" idx="3"/>
            <a:endCxn id="31" idx="2"/>
          </p:cNvCxnSpPr>
          <p:nvPr/>
        </p:nvCxnSpPr>
        <p:spPr>
          <a:xfrm flipV="1">
            <a:off x="1490330" y="2768103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87AE7CE-78A7-10C0-AF41-3345AD583901}"/>
              </a:ext>
            </a:extLst>
          </p:cNvPr>
          <p:cNvCxnSpPr>
            <a:stCxn id="20" idx="3"/>
            <a:endCxn id="32" idx="2"/>
          </p:cNvCxnSpPr>
          <p:nvPr/>
        </p:nvCxnSpPr>
        <p:spPr>
          <a:xfrm>
            <a:off x="1490330" y="3667940"/>
            <a:ext cx="1428200" cy="142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550504-4A11-4B84-8C5B-1410C12B46CA}"/>
              </a:ext>
            </a:extLst>
          </p:cNvPr>
          <p:cNvCxnSpPr>
            <a:cxnSpLocks/>
            <a:stCxn id="48" idx="1"/>
            <a:endCxn id="33" idx="6"/>
          </p:cNvCxnSpPr>
          <p:nvPr/>
        </p:nvCxnSpPr>
        <p:spPr>
          <a:xfrm flipH="1" flipV="1">
            <a:off x="6679096" y="2525053"/>
            <a:ext cx="1247700" cy="1060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4F5893-38F9-DC55-4161-13A48702A94F}"/>
              </a:ext>
            </a:extLst>
          </p:cNvPr>
          <p:cNvCxnSpPr>
            <a:cxnSpLocks/>
            <a:stCxn id="48" idx="1"/>
            <a:endCxn id="34" idx="6"/>
          </p:cNvCxnSpPr>
          <p:nvPr/>
        </p:nvCxnSpPr>
        <p:spPr>
          <a:xfrm flipH="1" flipV="1">
            <a:off x="5980926" y="3344136"/>
            <a:ext cx="1945870" cy="24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EE82E6E-E88F-A7CD-A586-0887B79D8BD1}"/>
              </a:ext>
            </a:extLst>
          </p:cNvPr>
          <p:cNvCxnSpPr>
            <a:cxnSpLocks/>
            <a:stCxn id="48" idx="1"/>
            <a:endCxn id="35" idx="6"/>
          </p:cNvCxnSpPr>
          <p:nvPr/>
        </p:nvCxnSpPr>
        <p:spPr>
          <a:xfrm flipH="1">
            <a:off x="5638801" y="3585878"/>
            <a:ext cx="2287995" cy="578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FDABDB4-B2B7-9288-4ADF-D1D3F14082B2}"/>
              </a:ext>
            </a:extLst>
          </p:cNvPr>
          <p:cNvCxnSpPr>
            <a:endCxn id="31" idx="6"/>
          </p:cNvCxnSpPr>
          <p:nvPr/>
        </p:nvCxnSpPr>
        <p:spPr>
          <a:xfrm flipH="1" flipV="1">
            <a:off x="4241058" y="2768103"/>
            <a:ext cx="3685738" cy="817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D4F51E2-D7CB-6E66-7DB8-6BBAD5DD5D0E}"/>
              </a:ext>
            </a:extLst>
          </p:cNvPr>
          <p:cNvCxnSpPr>
            <a:endCxn id="32" idx="6"/>
          </p:cNvCxnSpPr>
          <p:nvPr/>
        </p:nvCxnSpPr>
        <p:spPr>
          <a:xfrm flipH="1">
            <a:off x="4284421" y="3585878"/>
            <a:ext cx="3642375" cy="151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873E26F-82DC-E2E7-7F3F-8A219E949094}"/>
              </a:ext>
            </a:extLst>
          </p:cNvPr>
          <p:cNvCxnSpPr>
            <a:cxnSpLocks/>
            <a:stCxn id="20" idx="3"/>
            <a:endCxn id="33" idx="2"/>
          </p:cNvCxnSpPr>
          <p:nvPr/>
        </p:nvCxnSpPr>
        <p:spPr>
          <a:xfrm flipV="1">
            <a:off x="1490330" y="2525053"/>
            <a:ext cx="3364540" cy="114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B23B92-054B-E6C5-79B2-CC1825CA3968}"/>
              </a:ext>
            </a:extLst>
          </p:cNvPr>
          <p:cNvCxnSpPr>
            <a:stCxn id="20" idx="3"/>
            <a:endCxn id="34" idx="2"/>
          </p:cNvCxnSpPr>
          <p:nvPr/>
        </p:nvCxnSpPr>
        <p:spPr>
          <a:xfrm flipV="1">
            <a:off x="1490330" y="3344136"/>
            <a:ext cx="2994755" cy="32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1FF617-5AD1-F9D0-7879-73B3F7D1924F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>
            <a:off x="1490330" y="3667940"/>
            <a:ext cx="3009949" cy="49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2B6C507-A672-577C-F3AC-D02ACD0E585B}"/>
              </a:ext>
            </a:extLst>
          </p:cNvPr>
          <p:cNvSpPr/>
          <p:nvPr/>
        </p:nvSpPr>
        <p:spPr>
          <a:xfrm>
            <a:off x="7926796" y="3088269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71523EF-B4F6-941D-E939-4D67EAB49D58}"/>
              </a:ext>
            </a:extLst>
          </p:cNvPr>
          <p:cNvSpPr/>
          <p:nvPr/>
        </p:nvSpPr>
        <p:spPr>
          <a:xfrm>
            <a:off x="10452880" y="3088269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sp>
        <p:nvSpPr>
          <p:cNvPr id="51" name="Flèche : double flèche horizontale 50">
            <a:extLst>
              <a:ext uri="{FF2B5EF4-FFF2-40B4-BE49-F238E27FC236}">
                <a16:creationId xmlns:a16="http://schemas.microsoft.com/office/drawing/2014/main" id="{01706C98-A098-98BB-EA28-504FDD2A5B96}"/>
              </a:ext>
            </a:extLst>
          </p:cNvPr>
          <p:cNvSpPr/>
          <p:nvPr/>
        </p:nvSpPr>
        <p:spPr>
          <a:xfrm>
            <a:off x="9488992" y="3441589"/>
            <a:ext cx="963888" cy="36239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13B5E87-F131-0C61-B420-BD92341B1637}"/>
              </a:ext>
            </a:extLst>
          </p:cNvPr>
          <p:cNvSpPr/>
          <p:nvPr/>
        </p:nvSpPr>
        <p:spPr>
          <a:xfrm>
            <a:off x="5672205" y="4403653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Ajout de nouvelle tâche</a:t>
            </a:r>
          </a:p>
        </p:txBody>
      </p: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61F8A8A3-C2E3-0874-7845-9C0E8AB1EEA5}"/>
              </a:ext>
            </a:extLst>
          </p:cNvPr>
          <p:cNvCxnSpPr>
            <a:cxnSpLocks/>
            <a:stCxn id="20" idx="3"/>
            <a:endCxn id="58" idx="2"/>
          </p:cNvCxnSpPr>
          <p:nvPr/>
        </p:nvCxnSpPr>
        <p:spPr>
          <a:xfrm>
            <a:off x="1490330" y="3667940"/>
            <a:ext cx="4181875" cy="9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7A475A97-6080-76AC-F974-5B56526BE1CE}"/>
              </a:ext>
            </a:extLst>
          </p:cNvPr>
          <p:cNvCxnSpPr>
            <a:cxnSpLocks/>
            <a:stCxn id="58" idx="6"/>
            <a:endCxn id="48" idx="1"/>
          </p:cNvCxnSpPr>
          <p:nvPr/>
        </p:nvCxnSpPr>
        <p:spPr>
          <a:xfrm flipV="1">
            <a:off x="6810727" y="3585878"/>
            <a:ext cx="1116069" cy="1035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1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AGENDA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2577615" y="5773899"/>
            <a:ext cx="432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La page de calendrier de </a:t>
            </a:r>
            <a:r>
              <a:rPr lang="fr-FR" sz="800" dirty="0" err="1"/>
              <a:t>Learn@Home</a:t>
            </a:r>
            <a:r>
              <a:rPr lang="fr-FR" sz="800" dirty="0"/>
              <a:t> correspond à une page de calendrier classique, sur laquelle s’affichent les différents événements, rendez-vous de l’utilisateur.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C9316-49B4-DA74-EBE8-B86B4D030565}"/>
              </a:ext>
            </a:extLst>
          </p:cNvPr>
          <p:cNvSpPr/>
          <p:nvPr/>
        </p:nvSpPr>
        <p:spPr>
          <a:xfrm>
            <a:off x="2662695" y="1454427"/>
            <a:ext cx="4241132" cy="425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6121580-BE74-143A-B3DA-9F13257F5336}"/>
              </a:ext>
            </a:extLst>
          </p:cNvPr>
          <p:cNvGrpSpPr/>
          <p:nvPr/>
        </p:nvGrpSpPr>
        <p:grpSpPr>
          <a:xfrm>
            <a:off x="391277" y="3337367"/>
            <a:ext cx="1523497" cy="1306074"/>
            <a:chOff x="416619" y="2424362"/>
            <a:chExt cx="1523497" cy="1306074"/>
          </a:xfrm>
        </p:grpSpPr>
        <p:pic>
          <p:nvPicPr>
            <p:cNvPr id="20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BAE5C933-23A5-3E8D-2212-14C06FE32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53C5964-A5AD-A7BD-2435-737806B753B4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  <a:p>
              <a:pPr algn="ctr"/>
              <a:r>
                <a:rPr lang="fr-FR" sz="1200" dirty="0"/>
                <a:t>&amp;</a:t>
              </a:r>
            </a:p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951BA43-8FFF-13A9-1EF0-735585E0B9A1}"/>
              </a:ext>
            </a:extLst>
          </p:cNvPr>
          <p:cNvSpPr txBox="1"/>
          <p:nvPr/>
        </p:nvSpPr>
        <p:spPr>
          <a:xfrm>
            <a:off x="2662695" y="1469264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9FFB1-5B07-58C7-647F-38B83D071B87}"/>
              </a:ext>
            </a:extLst>
          </p:cNvPr>
          <p:cNvSpPr/>
          <p:nvPr/>
        </p:nvSpPr>
        <p:spPr>
          <a:xfrm>
            <a:off x="2742905" y="1971608"/>
            <a:ext cx="1630416" cy="3474498"/>
          </a:xfrm>
          <a:custGeom>
            <a:avLst/>
            <a:gdLst>
              <a:gd name="connsiteX0" fmla="*/ 0 w 1630416"/>
              <a:gd name="connsiteY0" fmla="*/ 0 h 3474498"/>
              <a:gd name="connsiteX1" fmla="*/ 527168 w 1630416"/>
              <a:gd name="connsiteY1" fmla="*/ 0 h 3474498"/>
              <a:gd name="connsiteX2" fmla="*/ 1021727 w 1630416"/>
              <a:gd name="connsiteY2" fmla="*/ 0 h 3474498"/>
              <a:gd name="connsiteX3" fmla="*/ 1630416 w 1630416"/>
              <a:gd name="connsiteY3" fmla="*/ 0 h 3474498"/>
              <a:gd name="connsiteX4" fmla="*/ 1630416 w 1630416"/>
              <a:gd name="connsiteY4" fmla="*/ 474848 h 3474498"/>
              <a:gd name="connsiteX5" fmla="*/ 1630416 w 1630416"/>
              <a:gd name="connsiteY5" fmla="*/ 1088676 h 3474498"/>
              <a:gd name="connsiteX6" fmla="*/ 1630416 w 1630416"/>
              <a:gd name="connsiteY6" fmla="*/ 1702504 h 3474498"/>
              <a:gd name="connsiteX7" fmla="*/ 1630416 w 1630416"/>
              <a:gd name="connsiteY7" fmla="*/ 2246842 h 3474498"/>
              <a:gd name="connsiteX8" fmla="*/ 1630416 w 1630416"/>
              <a:gd name="connsiteY8" fmla="*/ 2895415 h 3474498"/>
              <a:gd name="connsiteX9" fmla="*/ 1630416 w 1630416"/>
              <a:gd name="connsiteY9" fmla="*/ 3474498 h 3474498"/>
              <a:gd name="connsiteX10" fmla="*/ 1086944 w 1630416"/>
              <a:gd name="connsiteY10" fmla="*/ 3474498 h 3474498"/>
              <a:gd name="connsiteX11" fmla="*/ 576080 w 1630416"/>
              <a:gd name="connsiteY11" fmla="*/ 3474498 h 3474498"/>
              <a:gd name="connsiteX12" fmla="*/ 0 w 1630416"/>
              <a:gd name="connsiteY12" fmla="*/ 3474498 h 3474498"/>
              <a:gd name="connsiteX13" fmla="*/ 0 w 1630416"/>
              <a:gd name="connsiteY13" fmla="*/ 2825925 h 3474498"/>
              <a:gd name="connsiteX14" fmla="*/ 0 w 1630416"/>
              <a:gd name="connsiteY14" fmla="*/ 2281587 h 3474498"/>
              <a:gd name="connsiteX15" fmla="*/ 0 w 1630416"/>
              <a:gd name="connsiteY15" fmla="*/ 1771994 h 3474498"/>
              <a:gd name="connsiteX16" fmla="*/ 0 w 1630416"/>
              <a:gd name="connsiteY16" fmla="*/ 1158166 h 3474498"/>
              <a:gd name="connsiteX17" fmla="*/ 0 w 1630416"/>
              <a:gd name="connsiteY17" fmla="*/ 579083 h 3474498"/>
              <a:gd name="connsiteX18" fmla="*/ 0 w 1630416"/>
              <a:gd name="connsiteY18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0416" h="3474498" fill="none" extrusionOk="0">
                <a:moveTo>
                  <a:pt x="0" y="0"/>
                </a:moveTo>
                <a:cubicBezTo>
                  <a:pt x="210422" y="-14424"/>
                  <a:pt x="265167" y="17612"/>
                  <a:pt x="527168" y="0"/>
                </a:cubicBezTo>
                <a:cubicBezTo>
                  <a:pt x="789169" y="-17612"/>
                  <a:pt x="794551" y="7582"/>
                  <a:pt x="1021727" y="0"/>
                </a:cubicBezTo>
                <a:cubicBezTo>
                  <a:pt x="1248903" y="-7582"/>
                  <a:pt x="1425506" y="22737"/>
                  <a:pt x="1630416" y="0"/>
                </a:cubicBezTo>
                <a:cubicBezTo>
                  <a:pt x="1662021" y="132669"/>
                  <a:pt x="1614290" y="375373"/>
                  <a:pt x="1630416" y="474848"/>
                </a:cubicBezTo>
                <a:cubicBezTo>
                  <a:pt x="1646542" y="574323"/>
                  <a:pt x="1576339" y="954225"/>
                  <a:pt x="1630416" y="1088676"/>
                </a:cubicBezTo>
                <a:cubicBezTo>
                  <a:pt x="1684493" y="1223127"/>
                  <a:pt x="1558171" y="1525779"/>
                  <a:pt x="1630416" y="1702504"/>
                </a:cubicBezTo>
                <a:cubicBezTo>
                  <a:pt x="1702661" y="1879229"/>
                  <a:pt x="1606475" y="2014793"/>
                  <a:pt x="1630416" y="2246842"/>
                </a:cubicBezTo>
                <a:cubicBezTo>
                  <a:pt x="1654357" y="2478891"/>
                  <a:pt x="1612837" y="2686633"/>
                  <a:pt x="1630416" y="2895415"/>
                </a:cubicBezTo>
                <a:cubicBezTo>
                  <a:pt x="1647995" y="3104197"/>
                  <a:pt x="1620065" y="3191118"/>
                  <a:pt x="1630416" y="3474498"/>
                </a:cubicBezTo>
                <a:cubicBezTo>
                  <a:pt x="1493534" y="3475281"/>
                  <a:pt x="1236846" y="3412231"/>
                  <a:pt x="1086944" y="3474498"/>
                </a:cubicBezTo>
                <a:cubicBezTo>
                  <a:pt x="937042" y="3536765"/>
                  <a:pt x="816565" y="3428414"/>
                  <a:pt x="576080" y="3474498"/>
                </a:cubicBezTo>
                <a:cubicBezTo>
                  <a:pt x="335595" y="3520582"/>
                  <a:pt x="197082" y="3459293"/>
                  <a:pt x="0" y="3474498"/>
                </a:cubicBezTo>
                <a:cubicBezTo>
                  <a:pt x="-20720" y="3338445"/>
                  <a:pt x="20677" y="3104402"/>
                  <a:pt x="0" y="2825925"/>
                </a:cubicBezTo>
                <a:cubicBezTo>
                  <a:pt x="-20677" y="2547448"/>
                  <a:pt x="40650" y="2469012"/>
                  <a:pt x="0" y="2281587"/>
                </a:cubicBezTo>
                <a:cubicBezTo>
                  <a:pt x="-40650" y="2094162"/>
                  <a:pt x="25457" y="1968123"/>
                  <a:pt x="0" y="1771994"/>
                </a:cubicBezTo>
                <a:cubicBezTo>
                  <a:pt x="-25457" y="1575865"/>
                  <a:pt x="10921" y="1325906"/>
                  <a:pt x="0" y="1158166"/>
                </a:cubicBezTo>
                <a:cubicBezTo>
                  <a:pt x="-10921" y="990426"/>
                  <a:pt x="32838" y="789971"/>
                  <a:pt x="0" y="579083"/>
                </a:cubicBezTo>
                <a:cubicBezTo>
                  <a:pt x="-32838" y="368195"/>
                  <a:pt x="53142" y="144884"/>
                  <a:pt x="0" y="0"/>
                </a:cubicBezTo>
                <a:close/>
              </a:path>
              <a:path w="1630416" h="3474498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37904" y="173701"/>
                  <a:pt x="1585875" y="357199"/>
                  <a:pt x="1630416" y="648573"/>
                </a:cubicBezTo>
                <a:cubicBezTo>
                  <a:pt x="1674957" y="939947"/>
                  <a:pt x="1569866" y="1070351"/>
                  <a:pt x="1630416" y="1297146"/>
                </a:cubicBezTo>
                <a:cubicBezTo>
                  <a:pt x="1690966" y="1523941"/>
                  <a:pt x="1599310" y="1700284"/>
                  <a:pt x="1630416" y="1806739"/>
                </a:cubicBezTo>
                <a:cubicBezTo>
                  <a:pt x="1661522" y="1913194"/>
                  <a:pt x="1600842" y="2058690"/>
                  <a:pt x="1630416" y="2281587"/>
                </a:cubicBezTo>
                <a:cubicBezTo>
                  <a:pt x="1659990" y="2504484"/>
                  <a:pt x="1568570" y="2672828"/>
                  <a:pt x="1630416" y="2930160"/>
                </a:cubicBezTo>
                <a:cubicBezTo>
                  <a:pt x="1692262" y="3187492"/>
                  <a:pt x="1581583" y="3254628"/>
                  <a:pt x="1630416" y="3474498"/>
                </a:cubicBezTo>
                <a:cubicBezTo>
                  <a:pt x="1531275" y="3502463"/>
                  <a:pt x="1318458" y="3425101"/>
                  <a:pt x="1135856" y="3474498"/>
                </a:cubicBezTo>
                <a:cubicBezTo>
                  <a:pt x="953254" y="3523895"/>
                  <a:pt x="775995" y="3415942"/>
                  <a:pt x="624993" y="3474498"/>
                </a:cubicBezTo>
                <a:cubicBezTo>
                  <a:pt x="473991" y="3533054"/>
                  <a:pt x="211031" y="3457415"/>
                  <a:pt x="0" y="3474498"/>
                </a:cubicBezTo>
                <a:cubicBezTo>
                  <a:pt x="-53712" y="3273342"/>
                  <a:pt x="22460" y="3172954"/>
                  <a:pt x="0" y="2964905"/>
                </a:cubicBezTo>
                <a:cubicBezTo>
                  <a:pt x="-22460" y="2756856"/>
                  <a:pt x="60113" y="2548533"/>
                  <a:pt x="0" y="2385822"/>
                </a:cubicBezTo>
                <a:cubicBezTo>
                  <a:pt x="-60113" y="2223111"/>
                  <a:pt x="45926" y="1967198"/>
                  <a:pt x="0" y="1771994"/>
                </a:cubicBezTo>
                <a:cubicBezTo>
                  <a:pt x="-45926" y="1576790"/>
                  <a:pt x="46545" y="1388269"/>
                  <a:pt x="0" y="1262401"/>
                </a:cubicBezTo>
                <a:cubicBezTo>
                  <a:pt x="-46545" y="1136533"/>
                  <a:pt x="26827" y="896100"/>
                  <a:pt x="0" y="787553"/>
                </a:cubicBezTo>
                <a:cubicBezTo>
                  <a:pt x="-26827" y="679006"/>
                  <a:pt x="72587" y="20282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53C428-92B6-CE0C-97AF-88C72EA97A77}"/>
              </a:ext>
            </a:extLst>
          </p:cNvPr>
          <p:cNvSpPr txBox="1"/>
          <p:nvPr/>
        </p:nvSpPr>
        <p:spPr>
          <a:xfrm>
            <a:off x="2756550" y="2010320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74BB0F-F0E1-0A18-264C-4A38B69BF4EA}"/>
              </a:ext>
            </a:extLst>
          </p:cNvPr>
          <p:cNvSpPr/>
          <p:nvPr/>
        </p:nvSpPr>
        <p:spPr>
          <a:xfrm>
            <a:off x="4486633" y="1964604"/>
            <a:ext cx="2351020" cy="3474498"/>
          </a:xfrm>
          <a:custGeom>
            <a:avLst/>
            <a:gdLst>
              <a:gd name="connsiteX0" fmla="*/ 0 w 2351020"/>
              <a:gd name="connsiteY0" fmla="*/ 0 h 3474498"/>
              <a:gd name="connsiteX1" fmla="*/ 587755 w 2351020"/>
              <a:gd name="connsiteY1" fmla="*/ 0 h 3474498"/>
              <a:gd name="connsiteX2" fmla="*/ 1104979 w 2351020"/>
              <a:gd name="connsiteY2" fmla="*/ 0 h 3474498"/>
              <a:gd name="connsiteX3" fmla="*/ 1739755 w 2351020"/>
              <a:gd name="connsiteY3" fmla="*/ 0 h 3474498"/>
              <a:gd name="connsiteX4" fmla="*/ 2351020 w 2351020"/>
              <a:gd name="connsiteY4" fmla="*/ 0 h 3474498"/>
              <a:gd name="connsiteX5" fmla="*/ 2351020 w 2351020"/>
              <a:gd name="connsiteY5" fmla="*/ 613828 h 3474498"/>
              <a:gd name="connsiteX6" fmla="*/ 2351020 w 2351020"/>
              <a:gd name="connsiteY6" fmla="*/ 1262401 h 3474498"/>
              <a:gd name="connsiteX7" fmla="*/ 2351020 w 2351020"/>
              <a:gd name="connsiteY7" fmla="*/ 1806739 h 3474498"/>
              <a:gd name="connsiteX8" fmla="*/ 2351020 w 2351020"/>
              <a:gd name="connsiteY8" fmla="*/ 2385822 h 3474498"/>
              <a:gd name="connsiteX9" fmla="*/ 2351020 w 2351020"/>
              <a:gd name="connsiteY9" fmla="*/ 2860670 h 3474498"/>
              <a:gd name="connsiteX10" fmla="*/ 2351020 w 2351020"/>
              <a:gd name="connsiteY10" fmla="*/ 3474498 h 3474498"/>
              <a:gd name="connsiteX11" fmla="*/ 1763265 w 2351020"/>
              <a:gd name="connsiteY11" fmla="*/ 3474498 h 3474498"/>
              <a:gd name="connsiteX12" fmla="*/ 1246041 w 2351020"/>
              <a:gd name="connsiteY12" fmla="*/ 3474498 h 3474498"/>
              <a:gd name="connsiteX13" fmla="*/ 611265 w 2351020"/>
              <a:gd name="connsiteY13" fmla="*/ 3474498 h 3474498"/>
              <a:gd name="connsiteX14" fmla="*/ 0 w 2351020"/>
              <a:gd name="connsiteY14" fmla="*/ 3474498 h 3474498"/>
              <a:gd name="connsiteX15" fmla="*/ 0 w 2351020"/>
              <a:gd name="connsiteY15" fmla="*/ 2825925 h 3474498"/>
              <a:gd name="connsiteX16" fmla="*/ 0 w 2351020"/>
              <a:gd name="connsiteY16" fmla="*/ 2177352 h 3474498"/>
              <a:gd name="connsiteX17" fmla="*/ 0 w 2351020"/>
              <a:gd name="connsiteY17" fmla="*/ 1667759 h 3474498"/>
              <a:gd name="connsiteX18" fmla="*/ 0 w 2351020"/>
              <a:gd name="connsiteY18" fmla="*/ 1192911 h 3474498"/>
              <a:gd name="connsiteX19" fmla="*/ 0 w 2351020"/>
              <a:gd name="connsiteY19" fmla="*/ 544338 h 3474498"/>
              <a:gd name="connsiteX20" fmla="*/ 0 w 2351020"/>
              <a:gd name="connsiteY20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020" h="3474498" fill="none" extrusionOk="0">
                <a:moveTo>
                  <a:pt x="0" y="0"/>
                </a:moveTo>
                <a:cubicBezTo>
                  <a:pt x="187376" y="-40302"/>
                  <a:pt x="404193" y="37477"/>
                  <a:pt x="587755" y="0"/>
                </a:cubicBezTo>
                <a:cubicBezTo>
                  <a:pt x="771318" y="-37477"/>
                  <a:pt x="958975" y="20075"/>
                  <a:pt x="1104979" y="0"/>
                </a:cubicBezTo>
                <a:cubicBezTo>
                  <a:pt x="1250983" y="-20075"/>
                  <a:pt x="1467602" y="30590"/>
                  <a:pt x="1739755" y="0"/>
                </a:cubicBezTo>
                <a:cubicBezTo>
                  <a:pt x="2011908" y="-30590"/>
                  <a:pt x="2109883" y="13556"/>
                  <a:pt x="2351020" y="0"/>
                </a:cubicBezTo>
                <a:cubicBezTo>
                  <a:pt x="2374016" y="267394"/>
                  <a:pt x="2306391" y="424549"/>
                  <a:pt x="2351020" y="613828"/>
                </a:cubicBezTo>
                <a:cubicBezTo>
                  <a:pt x="2395649" y="803107"/>
                  <a:pt x="2333441" y="1053619"/>
                  <a:pt x="2351020" y="1262401"/>
                </a:cubicBezTo>
                <a:cubicBezTo>
                  <a:pt x="2368599" y="1471183"/>
                  <a:pt x="2326689" y="1556860"/>
                  <a:pt x="2351020" y="1806739"/>
                </a:cubicBezTo>
                <a:cubicBezTo>
                  <a:pt x="2375351" y="2056618"/>
                  <a:pt x="2298387" y="2185363"/>
                  <a:pt x="2351020" y="2385822"/>
                </a:cubicBezTo>
                <a:cubicBezTo>
                  <a:pt x="2403653" y="2586281"/>
                  <a:pt x="2301717" y="2738209"/>
                  <a:pt x="2351020" y="2860670"/>
                </a:cubicBezTo>
                <a:cubicBezTo>
                  <a:pt x="2400323" y="2983131"/>
                  <a:pt x="2288393" y="3320922"/>
                  <a:pt x="2351020" y="3474498"/>
                </a:cubicBezTo>
                <a:cubicBezTo>
                  <a:pt x="2101065" y="3499709"/>
                  <a:pt x="1907891" y="3404095"/>
                  <a:pt x="1763265" y="3474498"/>
                </a:cubicBezTo>
                <a:cubicBezTo>
                  <a:pt x="1618640" y="3544901"/>
                  <a:pt x="1399683" y="3448795"/>
                  <a:pt x="1246041" y="3474498"/>
                </a:cubicBezTo>
                <a:cubicBezTo>
                  <a:pt x="1092399" y="3500201"/>
                  <a:pt x="879658" y="3403467"/>
                  <a:pt x="611265" y="3474498"/>
                </a:cubicBezTo>
                <a:cubicBezTo>
                  <a:pt x="342872" y="3545529"/>
                  <a:pt x="252486" y="3471427"/>
                  <a:pt x="0" y="3474498"/>
                </a:cubicBezTo>
                <a:cubicBezTo>
                  <a:pt x="-69075" y="3233802"/>
                  <a:pt x="46586" y="3036538"/>
                  <a:pt x="0" y="2825925"/>
                </a:cubicBezTo>
                <a:cubicBezTo>
                  <a:pt x="-46586" y="2615312"/>
                  <a:pt x="3079" y="2328180"/>
                  <a:pt x="0" y="2177352"/>
                </a:cubicBezTo>
                <a:cubicBezTo>
                  <a:pt x="-3079" y="2026524"/>
                  <a:pt x="41395" y="1822546"/>
                  <a:pt x="0" y="1667759"/>
                </a:cubicBezTo>
                <a:cubicBezTo>
                  <a:pt x="-41395" y="1512972"/>
                  <a:pt x="6494" y="1426500"/>
                  <a:pt x="0" y="1192911"/>
                </a:cubicBezTo>
                <a:cubicBezTo>
                  <a:pt x="-6494" y="959322"/>
                  <a:pt x="38750" y="794210"/>
                  <a:pt x="0" y="544338"/>
                </a:cubicBezTo>
                <a:cubicBezTo>
                  <a:pt x="-38750" y="294466"/>
                  <a:pt x="36360" y="265191"/>
                  <a:pt x="0" y="0"/>
                </a:cubicBezTo>
                <a:close/>
              </a:path>
              <a:path w="2351020" h="3474498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355339" y="287013"/>
                  <a:pt x="2287623" y="400765"/>
                  <a:pt x="2351020" y="579083"/>
                </a:cubicBezTo>
                <a:cubicBezTo>
                  <a:pt x="2414417" y="757401"/>
                  <a:pt x="2319914" y="982221"/>
                  <a:pt x="2351020" y="1088676"/>
                </a:cubicBezTo>
                <a:cubicBezTo>
                  <a:pt x="2382126" y="1195131"/>
                  <a:pt x="2321446" y="1340627"/>
                  <a:pt x="2351020" y="1563524"/>
                </a:cubicBezTo>
                <a:cubicBezTo>
                  <a:pt x="2380594" y="1786421"/>
                  <a:pt x="2289174" y="1954765"/>
                  <a:pt x="2351020" y="2212097"/>
                </a:cubicBezTo>
                <a:cubicBezTo>
                  <a:pt x="2412866" y="2469429"/>
                  <a:pt x="2345387" y="2534503"/>
                  <a:pt x="2351020" y="2791180"/>
                </a:cubicBezTo>
                <a:cubicBezTo>
                  <a:pt x="2356653" y="3047857"/>
                  <a:pt x="2293087" y="3248480"/>
                  <a:pt x="2351020" y="3474498"/>
                </a:cubicBezTo>
                <a:cubicBezTo>
                  <a:pt x="2231019" y="3475869"/>
                  <a:pt x="1908037" y="3463892"/>
                  <a:pt x="1786775" y="3474498"/>
                </a:cubicBezTo>
                <a:cubicBezTo>
                  <a:pt x="1665514" y="3485104"/>
                  <a:pt x="1387161" y="3434838"/>
                  <a:pt x="1269551" y="3474498"/>
                </a:cubicBezTo>
                <a:cubicBezTo>
                  <a:pt x="1151941" y="3514158"/>
                  <a:pt x="992527" y="3458996"/>
                  <a:pt x="728816" y="3474498"/>
                </a:cubicBezTo>
                <a:cubicBezTo>
                  <a:pt x="465105" y="3490000"/>
                  <a:pt x="179064" y="3424691"/>
                  <a:pt x="0" y="3474498"/>
                </a:cubicBezTo>
                <a:cubicBezTo>
                  <a:pt x="-9734" y="3168303"/>
                  <a:pt x="45926" y="3055874"/>
                  <a:pt x="0" y="2860670"/>
                </a:cubicBezTo>
                <a:cubicBezTo>
                  <a:pt x="-45926" y="2665466"/>
                  <a:pt x="46545" y="2476945"/>
                  <a:pt x="0" y="2351077"/>
                </a:cubicBezTo>
                <a:cubicBezTo>
                  <a:pt x="-46545" y="2225209"/>
                  <a:pt x="26827" y="1984776"/>
                  <a:pt x="0" y="1876229"/>
                </a:cubicBezTo>
                <a:cubicBezTo>
                  <a:pt x="-26827" y="1767682"/>
                  <a:pt x="4676" y="1465796"/>
                  <a:pt x="0" y="1262401"/>
                </a:cubicBezTo>
                <a:cubicBezTo>
                  <a:pt x="-4676" y="1059006"/>
                  <a:pt x="47132" y="894315"/>
                  <a:pt x="0" y="718063"/>
                </a:cubicBezTo>
                <a:cubicBezTo>
                  <a:pt x="-47132" y="541811"/>
                  <a:pt x="10080" y="21957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328F2B-C1A7-F479-AD36-0877305F3C4E}"/>
              </a:ext>
            </a:extLst>
          </p:cNvPr>
          <p:cNvSpPr txBox="1"/>
          <p:nvPr/>
        </p:nvSpPr>
        <p:spPr>
          <a:xfrm>
            <a:off x="4500278" y="2019129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7E64475-6F57-C0A8-99AC-EA676372545A}"/>
              </a:ext>
            </a:extLst>
          </p:cNvPr>
          <p:cNvSpPr/>
          <p:nvPr/>
        </p:nvSpPr>
        <p:spPr>
          <a:xfrm>
            <a:off x="2875167" y="2550002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5DE17DE-FB68-5334-53A5-9B62A33CBF7C}"/>
              </a:ext>
            </a:extLst>
          </p:cNvPr>
          <p:cNvSpPr/>
          <p:nvPr/>
        </p:nvSpPr>
        <p:spPr>
          <a:xfrm>
            <a:off x="2918530" y="4878644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BD7B18-428D-7843-E485-610BCE9541D2}"/>
              </a:ext>
            </a:extLst>
          </p:cNvPr>
          <p:cNvSpPr/>
          <p:nvPr/>
        </p:nvSpPr>
        <p:spPr>
          <a:xfrm>
            <a:off x="4854870" y="2306952"/>
            <a:ext cx="182422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Changer le format de calendrier afficher ? (mois, semaines, jour)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82E1A81-4148-0A1D-8AD6-4FA48BDFE154}"/>
              </a:ext>
            </a:extLst>
          </p:cNvPr>
          <p:cNvSpPr/>
          <p:nvPr/>
        </p:nvSpPr>
        <p:spPr>
          <a:xfrm>
            <a:off x="4485085" y="3126035"/>
            <a:ext cx="163041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Affichage d’</a:t>
            </a:r>
            <a:r>
              <a:rPr lang="fr-FR" sz="800" dirty="0" err="1">
                <a:solidFill>
                  <a:schemeClr val="tx1"/>
                </a:solidFill>
              </a:rPr>
              <a:t>evenements</a:t>
            </a:r>
            <a:r>
              <a:rPr lang="fr-FR" sz="800" dirty="0">
                <a:solidFill>
                  <a:schemeClr val="tx1"/>
                </a:solidFill>
              </a:rPr>
              <a:t> dans le calendrier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20CAE69-934B-16B0-FC05-22083832F226}"/>
              </a:ext>
            </a:extLst>
          </p:cNvPr>
          <p:cNvSpPr/>
          <p:nvPr/>
        </p:nvSpPr>
        <p:spPr>
          <a:xfrm>
            <a:off x="4500278" y="3946012"/>
            <a:ext cx="123893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Ajout d’</a:t>
            </a:r>
            <a:r>
              <a:rPr lang="fr-FR" sz="800" dirty="0" err="1">
                <a:solidFill>
                  <a:schemeClr val="tx1"/>
                </a:solidFill>
              </a:rPr>
              <a:t>evenement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8DD436-F0A2-99B1-4785-A065CE2B19CC}"/>
              </a:ext>
            </a:extLst>
          </p:cNvPr>
          <p:cNvCxnSpPr>
            <a:stCxn id="20" idx="3"/>
            <a:endCxn id="31" idx="2"/>
          </p:cNvCxnSpPr>
          <p:nvPr/>
        </p:nvCxnSpPr>
        <p:spPr>
          <a:xfrm flipV="1">
            <a:off x="1490330" y="2768103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87AE7CE-78A7-10C0-AF41-3345AD583901}"/>
              </a:ext>
            </a:extLst>
          </p:cNvPr>
          <p:cNvCxnSpPr>
            <a:stCxn id="20" idx="3"/>
            <a:endCxn id="32" idx="2"/>
          </p:cNvCxnSpPr>
          <p:nvPr/>
        </p:nvCxnSpPr>
        <p:spPr>
          <a:xfrm>
            <a:off x="1490330" y="3667940"/>
            <a:ext cx="1428200" cy="142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550504-4A11-4B84-8C5B-1410C12B46CA}"/>
              </a:ext>
            </a:extLst>
          </p:cNvPr>
          <p:cNvCxnSpPr>
            <a:cxnSpLocks/>
            <a:stCxn id="48" idx="1"/>
            <a:endCxn id="33" idx="6"/>
          </p:cNvCxnSpPr>
          <p:nvPr/>
        </p:nvCxnSpPr>
        <p:spPr>
          <a:xfrm flipH="1" flipV="1">
            <a:off x="6679096" y="2525053"/>
            <a:ext cx="1247700" cy="1060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4F5893-38F9-DC55-4161-13A48702A94F}"/>
              </a:ext>
            </a:extLst>
          </p:cNvPr>
          <p:cNvCxnSpPr>
            <a:cxnSpLocks/>
            <a:stCxn id="48" idx="1"/>
            <a:endCxn id="34" idx="6"/>
          </p:cNvCxnSpPr>
          <p:nvPr/>
        </p:nvCxnSpPr>
        <p:spPr>
          <a:xfrm flipH="1" flipV="1">
            <a:off x="6115501" y="3344136"/>
            <a:ext cx="1811295" cy="24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EE82E6E-E88F-A7CD-A586-0887B79D8BD1}"/>
              </a:ext>
            </a:extLst>
          </p:cNvPr>
          <p:cNvCxnSpPr>
            <a:cxnSpLocks/>
            <a:stCxn id="48" idx="1"/>
            <a:endCxn id="35" idx="6"/>
          </p:cNvCxnSpPr>
          <p:nvPr/>
        </p:nvCxnSpPr>
        <p:spPr>
          <a:xfrm flipH="1">
            <a:off x="5739211" y="3585878"/>
            <a:ext cx="2187585" cy="578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FDABDB4-B2B7-9288-4ADF-D1D3F14082B2}"/>
              </a:ext>
            </a:extLst>
          </p:cNvPr>
          <p:cNvCxnSpPr>
            <a:endCxn id="31" idx="6"/>
          </p:cNvCxnSpPr>
          <p:nvPr/>
        </p:nvCxnSpPr>
        <p:spPr>
          <a:xfrm flipH="1" flipV="1">
            <a:off x="4241058" y="2768103"/>
            <a:ext cx="3685738" cy="817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D4F51E2-D7CB-6E66-7DB8-6BBAD5DD5D0E}"/>
              </a:ext>
            </a:extLst>
          </p:cNvPr>
          <p:cNvCxnSpPr>
            <a:endCxn id="32" idx="6"/>
          </p:cNvCxnSpPr>
          <p:nvPr/>
        </p:nvCxnSpPr>
        <p:spPr>
          <a:xfrm flipH="1">
            <a:off x="4284421" y="3585878"/>
            <a:ext cx="3642375" cy="151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873E26F-82DC-E2E7-7F3F-8A219E949094}"/>
              </a:ext>
            </a:extLst>
          </p:cNvPr>
          <p:cNvCxnSpPr>
            <a:cxnSpLocks/>
            <a:stCxn id="20" idx="3"/>
            <a:endCxn id="33" idx="2"/>
          </p:cNvCxnSpPr>
          <p:nvPr/>
        </p:nvCxnSpPr>
        <p:spPr>
          <a:xfrm flipV="1">
            <a:off x="1490330" y="2525053"/>
            <a:ext cx="3364540" cy="114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B23B92-054B-E6C5-79B2-CC1825CA3968}"/>
              </a:ext>
            </a:extLst>
          </p:cNvPr>
          <p:cNvCxnSpPr>
            <a:cxnSpLocks/>
            <a:stCxn id="20" idx="3"/>
            <a:endCxn id="34" idx="2"/>
          </p:cNvCxnSpPr>
          <p:nvPr/>
        </p:nvCxnSpPr>
        <p:spPr>
          <a:xfrm flipV="1">
            <a:off x="1490330" y="3344136"/>
            <a:ext cx="2994755" cy="32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1FF617-5AD1-F9D0-7879-73B3F7D1924F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>
            <a:off x="1490330" y="3667940"/>
            <a:ext cx="3009948" cy="49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2B6C507-A672-577C-F3AC-D02ACD0E585B}"/>
              </a:ext>
            </a:extLst>
          </p:cNvPr>
          <p:cNvSpPr/>
          <p:nvPr/>
        </p:nvSpPr>
        <p:spPr>
          <a:xfrm>
            <a:off x="7926796" y="3088269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71523EF-B4F6-941D-E939-4D67EAB49D58}"/>
              </a:ext>
            </a:extLst>
          </p:cNvPr>
          <p:cNvSpPr/>
          <p:nvPr/>
        </p:nvSpPr>
        <p:spPr>
          <a:xfrm>
            <a:off x="10452880" y="3088269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sp>
        <p:nvSpPr>
          <p:cNvPr id="51" name="Flèche : double flèche horizontale 50">
            <a:extLst>
              <a:ext uri="{FF2B5EF4-FFF2-40B4-BE49-F238E27FC236}">
                <a16:creationId xmlns:a16="http://schemas.microsoft.com/office/drawing/2014/main" id="{01706C98-A098-98BB-EA28-504FDD2A5B96}"/>
              </a:ext>
            </a:extLst>
          </p:cNvPr>
          <p:cNvSpPr/>
          <p:nvPr/>
        </p:nvSpPr>
        <p:spPr>
          <a:xfrm>
            <a:off x="9488992" y="3441589"/>
            <a:ext cx="963888" cy="36239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13B5E87-F131-0C61-B420-BD92341B1637}"/>
              </a:ext>
            </a:extLst>
          </p:cNvPr>
          <p:cNvSpPr/>
          <p:nvPr/>
        </p:nvSpPr>
        <p:spPr>
          <a:xfrm>
            <a:off x="5672205" y="4403653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Fonction « </a:t>
            </a:r>
            <a:r>
              <a:rPr lang="fr-FR" sz="800" dirty="0" err="1">
                <a:solidFill>
                  <a:schemeClr val="tx1"/>
                </a:solidFill>
              </a:rPr>
              <a:t>Today</a:t>
            </a:r>
            <a:r>
              <a:rPr lang="fr-FR" sz="800" dirty="0">
                <a:solidFill>
                  <a:schemeClr val="tx1"/>
                </a:solidFill>
              </a:rPr>
              <a:t> » </a:t>
            </a:r>
          </a:p>
        </p:txBody>
      </p: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61F8A8A3-C2E3-0874-7845-9C0E8AB1EEA5}"/>
              </a:ext>
            </a:extLst>
          </p:cNvPr>
          <p:cNvCxnSpPr>
            <a:cxnSpLocks/>
            <a:stCxn id="20" idx="3"/>
            <a:endCxn id="58" idx="2"/>
          </p:cNvCxnSpPr>
          <p:nvPr/>
        </p:nvCxnSpPr>
        <p:spPr>
          <a:xfrm>
            <a:off x="1490330" y="3667940"/>
            <a:ext cx="4181875" cy="9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7A475A97-6080-76AC-F974-5B56526BE1CE}"/>
              </a:ext>
            </a:extLst>
          </p:cNvPr>
          <p:cNvCxnSpPr>
            <a:cxnSpLocks/>
            <a:stCxn id="58" idx="6"/>
            <a:endCxn id="48" idx="1"/>
          </p:cNvCxnSpPr>
          <p:nvPr/>
        </p:nvCxnSpPr>
        <p:spPr>
          <a:xfrm flipV="1">
            <a:off x="6810727" y="3585878"/>
            <a:ext cx="1116069" cy="1035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FB6FC57-0DCB-D7EC-1B01-6511C6766CAA}"/>
              </a:ext>
            </a:extLst>
          </p:cNvPr>
          <p:cNvSpPr/>
          <p:nvPr/>
        </p:nvSpPr>
        <p:spPr>
          <a:xfrm>
            <a:off x="4976425" y="4899826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Navigation affichage du mois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3A183B-ED4D-A896-FBF3-2E5162CB679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90330" y="3667940"/>
            <a:ext cx="3514613" cy="143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832DDD9-2222-638F-9812-D5B52B998B3C}"/>
              </a:ext>
            </a:extLst>
          </p:cNvPr>
          <p:cNvCxnSpPr>
            <a:cxnSpLocks/>
            <a:stCxn id="48" idx="1"/>
            <a:endCxn id="11" idx="6"/>
          </p:cNvCxnSpPr>
          <p:nvPr/>
        </p:nvCxnSpPr>
        <p:spPr>
          <a:xfrm flipH="1">
            <a:off x="6114947" y="3585878"/>
            <a:ext cx="1811849" cy="1532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8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756"/>
            <a:ext cx="328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CAS D’USAGE :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12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</a:t>
            </a:r>
            <a:b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</a:br>
            <a:r>
              <a:rPr lang="fr-FR" sz="2400" b="1" i="0" cap="all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59000"/>
                    </a:prstClr>
                  </a:outerShdw>
                </a:effectLst>
                <a:latin typeface="Permanent Marker" panose="02000000000000000000" pitchFamily="2" charset="0"/>
                <a:ea typeface="Permanent Marker" panose="02000000000000000000" pitchFamily="2" charset="0"/>
                <a:cs typeface="+mn-cs"/>
              </a:rPr>
              <a:t> TCHAT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ED1225-11D3-5486-690A-3F41E7EF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5" y="0"/>
            <a:ext cx="1189789" cy="5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970C31-202C-1E44-4D48-15FBAE6D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204" y="0"/>
            <a:ext cx="1087414" cy="5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F0A03C-3107-0D93-6D47-7AA64859BEEA}"/>
              </a:ext>
            </a:extLst>
          </p:cNvPr>
          <p:cNvSpPr txBox="1"/>
          <p:nvPr/>
        </p:nvSpPr>
        <p:spPr>
          <a:xfrm>
            <a:off x="2577615" y="5773899"/>
            <a:ext cx="432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La page de calendrier de </a:t>
            </a:r>
            <a:r>
              <a:rPr lang="fr-FR" sz="800" dirty="0" err="1"/>
              <a:t>Learn@Home</a:t>
            </a:r>
            <a:r>
              <a:rPr lang="fr-FR" sz="800" dirty="0"/>
              <a:t> correspond à une page de calendrier classique, sur laquelle s’affichent les différents événements, rendez-vous de l’utilisateur.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C9316-49B4-DA74-EBE8-B86B4D030565}"/>
              </a:ext>
            </a:extLst>
          </p:cNvPr>
          <p:cNvSpPr/>
          <p:nvPr/>
        </p:nvSpPr>
        <p:spPr>
          <a:xfrm>
            <a:off x="2662695" y="1454427"/>
            <a:ext cx="4241132" cy="4253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6121580-BE74-143A-B3DA-9F13257F5336}"/>
              </a:ext>
            </a:extLst>
          </p:cNvPr>
          <p:cNvGrpSpPr/>
          <p:nvPr/>
        </p:nvGrpSpPr>
        <p:grpSpPr>
          <a:xfrm>
            <a:off x="391277" y="3337367"/>
            <a:ext cx="1523497" cy="1306074"/>
            <a:chOff x="416619" y="2424362"/>
            <a:chExt cx="1523497" cy="1306074"/>
          </a:xfrm>
        </p:grpSpPr>
        <p:pic>
          <p:nvPicPr>
            <p:cNvPr id="20" name="Picture 2" descr="Silhouette, shapes, people, Silhouettes, Man, person, shape, persons,  Interface And Web icon">
              <a:extLst>
                <a:ext uri="{FF2B5EF4-FFF2-40B4-BE49-F238E27FC236}">
                  <a16:creationId xmlns:a16="http://schemas.microsoft.com/office/drawing/2014/main" id="{BAE5C933-23A5-3E8D-2212-14C06FE32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7" y="2424362"/>
              <a:ext cx="661145" cy="661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53C5964-A5AD-A7BD-2435-737806B753B4}"/>
                </a:ext>
              </a:extLst>
            </p:cNvPr>
            <p:cNvSpPr txBox="1"/>
            <p:nvPr/>
          </p:nvSpPr>
          <p:spPr>
            <a:xfrm>
              <a:off x="416619" y="3084105"/>
              <a:ext cx="1523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User « Elève »</a:t>
              </a:r>
            </a:p>
            <a:p>
              <a:pPr algn="ctr"/>
              <a:r>
                <a:rPr lang="fr-FR" sz="1200" dirty="0"/>
                <a:t>&amp;</a:t>
              </a:r>
            </a:p>
            <a:p>
              <a:pPr algn="ctr"/>
              <a:r>
                <a:rPr lang="fr-FR" sz="1200" dirty="0"/>
                <a:t>User « Bénévole »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951BA43-8FFF-13A9-1EF0-735585E0B9A1}"/>
              </a:ext>
            </a:extLst>
          </p:cNvPr>
          <p:cNvSpPr txBox="1"/>
          <p:nvPr/>
        </p:nvSpPr>
        <p:spPr>
          <a:xfrm>
            <a:off x="2662695" y="1469264"/>
            <a:ext cx="4241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TCHAT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9FFB1-5B07-58C7-647F-38B83D071B87}"/>
              </a:ext>
            </a:extLst>
          </p:cNvPr>
          <p:cNvSpPr/>
          <p:nvPr/>
        </p:nvSpPr>
        <p:spPr>
          <a:xfrm>
            <a:off x="2742905" y="1971608"/>
            <a:ext cx="1630416" cy="3474498"/>
          </a:xfrm>
          <a:custGeom>
            <a:avLst/>
            <a:gdLst>
              <a:gd name="connsiteX0" fmla="*/ 0 w 1630416"/>
              <a:gd name="connsiteY0" fmla="*/ 0 h 3474498"/>
              <a:gd name="connsiteX1" fmla="*/ 527168 w 1630416"/>
              <a:gd name="connsiteY1" fmla="*/ 0 h 3474498"/>
              <a:gd name="connsiteX2" fmla="*/ 1021727 w 1630416"/>
              <a:gd name="connsiteY2" fmla="*/ 0 h 3474498"/>
              <a:gd name="connsiteX3" fmla="*/ 1630416 w 1630416"/>
              <a:gd name="connsiteY3" fmla="*/ 0 h 3474498"/>
              <a:gd name="connsiteX4" fmla="*/ 1630416 w 1630416"/>
              <a:gd name="connsiteY4" fmla="*/ 474848 h 3474498"/>
              <a:gd name="connsiteX5" fmla="*/ 1630416 w 1630416"/>
              <a:gd name="connsiteY5" fmla="*/ 1088676 h 3474498"/>
              <a:gd name="connsiteX6" fmla="*/ 1630416 w 1630416"/>
              <a:gd name="connsiteY6" fmla="*/ 1702504 h 3474498"/>
              <a:gd name="connsiteX7" fmla="*/ 1630416 w 1630416"/>
              <a:gd name="connsiteY7" fmla="*/ 2246842 h 3474498"/>
              <a:gd name="connsiteX8" fmla="*/ 1630416 w 1630416"/>
              <a:gd name="connsiteY8" fmla="*/ 2895415 h 3474498"/>
              <a:gd name="connsiteX9" fmla="*/ 1630416 w 1630416"/>
              <a:gd name="connsiteY9" fmla="*/ 3474498 h 3474498"/>
              <a:gd name="connsiteX10" fmla="*/ 1086944 w 1630416"/>
              <a:gd name="connsiteY10" fmla="*/ 3474498 h 3474498"/>
              <a:gd name="connsiteX11" fmla="*/ 576080 w 1630416"/>
              <a:gd name="connsiteY11" fmla="*/ 3474498 h 3474498"/>
              <a:gd name="connsiteX12" fmla="*/ 0 w 1630416"/>
              <a:gd name="connsiteY12" fmla="*/ 3474498 h 3474498"/>
              <a:gd name="connsiteX13" fmla="*/ 0 w 1630416"/>
              <a:gd name="connsiteY13" fmla="*/ 2825925 h 3474498"/>
              <a:gd name="connsiteX14" fmla="*/ 0 w 1630416"/>
              <a:gd name="connsiteY14" fmla="*/ 2281587 h 3474498"/>
              <a:gd name="connsiteX15" fmla="*/ 0 w 1630416"/>
              <a:gd name="connsiteY15" fmla="*/ 1771994 h 3474498"/>
              <a:gd name="connsiteX16" fmla="*/ 0 w 1630416"/>
              <a:gd name="connsiteY16" fmla="*/ 1158166 h 3474498"/>
              <a:gd name="connsiteX17" fmla="*/ 0 w 1630416"/>
              <a:gd name="connsiteY17" fmla="*/ 579083 h 3474498"/>
              <a:gd name="connsiteX18" fmla="*/ 0 w 1630416"/>
              <a:gd name="connsiteY18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30416" h="3474498" fill="none" extrusionOk="0">
                <a:moveTo>
                  <a:pt x="0" y="0"/>
                </a:moveTo>
                <a:cubicBezTo>
                  <a:pt x="210422" y="-14424"/>
                  <a:pt x="265167" y="17612"/>
                  <a:pt x="527168" y="0"/>
                </a:cubicBezTo>
                <a:cubicBezTo>
                  <a:pt x="789169" y="-17612"/>
                  <a:pt x="794551" y="7582"/>
                  <a:pt x="1021727" y="0"/>
                </a:cubicBezTo>
                <a:cubicBezTo>
                  <a:pt x="1248903" y="-7582"/>
                  <a:pt x="1425506" y="22737"/>
                  <a:pt x="1630416" y="0"/>
                </a:cubicBezTo>
                <a:cubicBezTo>
                  <a:pt x="1662021" y="132669"/>
                  <a:pt x="1614290" y="375373"/>
                  <a:pt x="1630416" y="474848"/>
                </a:cubicBezTo>
                <a:cubicBezTo>
                  <a:pt x="1646542" y="574323"/>
                  <a:pt x="1576339" y="954225"/>
                  <a:pt x="1630416" y="1088676"/>
                </a:cubicBezTo>
                <a:cubicBezTo>
                  <a:pt x="1684493" y="1223127"/>
                  <a:pt x="1558171" y="1525779"/>
                  <a:pt x="1630416" y="1702504"/>
                </a:cubicBezTo>
                <a:cubicBezTo>
                  <a:pt x="1702661" y="1879229"/>
                  <a:pt x="1606475" y="2014793"/>
                  <a:pt x="1630416" y="2246842"/>
                </a:cubicBezTo>
                <a:cubicBezTo>
                  <a:pt x="1654357" y="2478891"/>
                  <a:pt x="1612837" y="2686633"/>
                  <a:pt x="1630416" y="2895415"/>
                </a:cubicBezTo>
                <a:cubicBezTo>
                  <a:pt x="1647995" y="3104197"/>
                  <a:pt x="1620065" y="3191118"/>
                  <a:pt x="1630416" y="3474498"/>
                </a:cubicBezTo>
                <a:cubicBezTo>
                  <a:pt x="1493534" y="3475281"/>
                  <a:pt x="1236846" y="3412231"/>
                  <a:pt x="1086944" y="3474498"/>
                </a:cubicBezTo>
                <a:cubicBezTo>
                  <a:pt x="937042" y="3536765"/>
                  <a:pt x="816565" y="3428414"/>
                  <a:pt x="576080" y="3474498"/>
                </a:cubicBezTo>
                <a:cubicBezTo>
                  <a:pt x="335595" y="3520582"/>
                  <a:pt x="197082" y="3459293"/>
                  <a:pt x="0" y="3474498"/>
                </a:cubicBezTo>
                <a:cubicBezTo>
                  <a:pt x="-20720" y="3338445"/>
                  <a:pt x="20677" y="3104402"/>
                  <a:pt x="0" y="2825925"/>
                </a:cubicBezTo>
                <a:cubicBezTo>
                  <a:pt x="-20677" y="2547448"/>
                  <a:pt x="40650" y="2469012"/>
                  <a:pt x="0" y="2281587"/>
                </a:cubicBezTo>
                <a:cubicBezTo>
                  <a:pt x="-40650" y="2094162"/>
                  <a:pt x="25457" y="1968123"/>
                  <a:pt x="0" y="1771994"/>
                </a:cubicBezTo>
                <a:cubicBezTo>
                  <a:pt x="-25457" y="1575865"/>
                  <a:pt x="10921" y="1325906"/>
                  <a:pt x="0" y="1158166"/>
                </a:cubicBezTo>
                <a:cubicBezTo>
                  <a:pt x="-10921" y="990426"/>
                  <a:pt x="32838" y="789971"/>
                  <a:pt x="0" y="579083"/>
                </a:cubicBezTo>
                <a:cubicBezTo>
                  <a:pt x="-32838" y="368195"/>
                  <a:pt x="53142" y="144884"/>
                  <a:pt x="0" y="0"/>
                </a:cubicBezTo>
                <a:close/>
              </a:path>
              <a:path w="1630416" h="3474498" stroke="0" extrusionOk="0">
                <a:moveTo>
                  <a:pt x="0" y="0"/>
                </a:moveTo>
                <a:cubicBezTo>
                  <a:pt x="114574" y="-14110"/>
                  <a:pt x="303926" y="22268"/>
                  <a:pt x="494560" y="0"/>
                </a:cubicBezTo>
                <a:cubicBezTo>
                  <a:pt x="685194" y="-22268"/>
                  <a:pt x="893211" y="50674"/>
                  <a:pt x="1070640" y="0"/>
                </a:cubicBezTo>
                <a:cubicBezTo>
                  <a:pt x="1248069" y="-50674"/>
                  <a:pt x="1363023" y="42694"/>
                  <a:pt x="1630416" y="0"/>
                </a:cubicBezTo>
                <a:cubicBezTo>
                  <a:pt x="1637904" y="173701"/>
                  <a:pt x="1585875" y="357199"/>
                  <a:pt x="1630416" y="648573"/>
                </a:cubicBezTo>
                <a:cubicBezTo>
                  <a:pt x="1674957" y="939947"/>
                  <a:pt x="1569866" y="1070351"/>
                  <a:pt x="1630416" y="1297146"/>
                </a:cubicBezTo>
                <a:cubicBezTo>
                  <a:pt x="1690966" y="1523941"/>
                  <a:pt x="1599310" y="1700284"/>
                  <a:pt x="1630416" y="1806739"/>
                </a:cubicBezTo>
                <a:cubicBezTo>
                  <a:pt x="1661522" y="1913194"/>
                  <a:pt x="1600842" y="2058690"/>
                  <a:pt x="1630416" y="2281587"/>
                </a:cubicBezTo>
                <a:cubicBezTo>
                  <a:pt x="1659990" y="2504484"/>
                  <a:pt x="1568570" y="2672828"/>
                  <a:pt x="1630416" y="2930160"/>
                </a:cubicBezTo>
                <a:cubicBezTo>
                  <a:pt x="1692262" y="3187492"/>
                  <a:pt x="1581583" y="3254628"/>
                  <a:pt x="1630416" y="3474498"/>
                </a:cubicBezTo>
                <a:cubicBezTo>
                  <a:pt x="1531275" y="3502463"/>
                  <a:pt x="1318458" y="3425101"/>
                  <a:pt x="1135856" y="3474498"/>
                </a:cubicBezTo>
                <a:cubicBezTo>
                  <a:pt x="953254" y="3523895"/>
                  <a:pt x="775995" y="3415942"/>
                  <a:pt x="624993" y="3474498"/>
                </a:cubicBezTo>
                <a:cubicBezTo>
                  <a:pt x="473991" y="3533054"/>
                  <a:pt x="211031" y="3457415"/>
                  <a:pt x="0" y="3474498"/>
                </a:cubicBezTo>
                <a:cubicBezTo>
                  <a:pt x="-53712" y="3273342"/>
                  <a:pt x="22460" y="3172954"/>
                  <a:pt x="0" y="2964905"/>
                </a:cubicBezTo>
                <a:cubicBezTo>
                  <a:pt x="-22460" y="2756856"/>
                  <a:pt x="60113" y="2548533"/>
                  <a:pt x="0" y="2385822"/>
                </a:cubicBezTo>
                <a:cubicBezTo>
                  <a:pt x="-60113" y="2223111"/>
                  <a:pt x="45926" y="1967198"/>
                  <a:pt x="0" y="1771994"/>
                </a:cubicBezTo>
                <a:cubicBezTo>
                  <a:pt x="-45926" y="1576790"/>
                  <a:pt x="46545" y="1388269"/>
                  <a:pt x="0" y="1262401"/>
                </a:cubicBezTo>
                <a:cubicBezTo>
                  <a:pt x="-46545" y="1136533"/>
                  <a:pt x="26827" y="896100"/>
                  <a:pt x="0" y="787553"/>
                </a:cubicBezTo>
                <a:cubicBezTo>
                  <a:pt x="-26827" y="679006"/>
                  <a:pt x="72587" y="20282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53C428-92B6-CE0C-97AF-88C72EA97A77}"/>
              </a:ext>
            </a:extLst>
          </p:cNvPr>
          <p:cNvSpPr txBox="1"/>
          <p:nvPr/>
        </p:nvSpPr>
        <p:spPr>
          <a:xfrm>
            <a:off x="2756550" y="2010320"/>
            <a:ext cx="163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Navigation </a:t>
            </a:r>
            <a:r>
              <a:rPr lang="fr-FR" sz="700" dirty="0"/>
              <a:t>(barre latérale)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74BB0F-F0E1-0A18-264C-4A38B69BF4EA}"/>
              </a:ext>
            </a:extLst>
          </p:cNvPr>
          <p:cNvSpPr/>
          <p:nvPr/>
        </p:nvSpPr>
        <p:spPr>
          <a:xfrm>
            <a:off x="4486633" y="1964604"/>
            <a:ext cx="2351020" cy="3474498"/>
          </a:xfrm>
          <a:custGeom>
            <a:avLst/>
            <a:gdLst>
              <a:gd name="connsiteX0" fmla="*/ 0 w 2351020"/>
              <a:gd name="connsiteY0" fmla="*/ 0 h 3474498"/>
              <a:gd name="connsiteX1" fmla="*/ 587755 w 2351020"/>
              <a:gd name="connsiteY1" fmla="*/ 0 h 3474498"/>
              <a:gd name="connsiteX2" fmla="*/ 1104979 w 2351020"/>
              <a:gd name="connsiteY2" fmla="*/ 0 h 3474498"/>
              <a:gd name="connsiteX3" fmla="*/ 1739755 w 2351020"/>
              <a:gd name="connsiteY3" fmla="*/ 0 h 3474498"/>
              <a:gd name="connsiteX4" fmla="*/ 2351020 w 2351020"/>
              <a:gd name="connsiteY4" fmla="*/ 0 h 3474498"/>
              <a:gd name="connsiteX5" fmla="*/ 2351020 w 2351020"/>
              <a:gd name="connsiteY5" fmla="*/ 613828 h 3474498"/>
              <a:gd name="connsiteX6" fmla="*/ 2351020 w 2351020"/>
              <a:gd name="connsiteY6" fmla="*/ 1262401 h 3474498"/>
              <a:gd name="connsiteX7" fmla="*/ 2351020 w 2351020"/>
              <a:gd name="connsiteY7" fmla="*/ 1806739 h 3474498"/>
              <a:gd name="connsiteX8" fmla="*/ 2351020 w 2351020"/>
              <a:gd name="connsiteY8" fmla="*/ 2385822 h 3474498"/>
              <a:gd name="connsiteX9" fmla="*/ 2351020 w 2351020"/>
              <a:gd name="connsiteY9" fmla="*/ 2860670 h 3474498"/>
              <a:gd name="connsiteX10" fmla="*/ 2351020 w 2351020"/>
              <a:gd name="connsiteY10" fmla="*/ 3474498 h 3474498"/>
              <a:gd name="connsiteX11" fmla="*/ 1763265 w 2351020"/>
              <a:gd name="connsiteY11" fmla="*/ 3474498 h 3474498"/>
              <a:gd name="connsiteX12" fmla="*/ 1246041 w 2351020"/>
              <a:gd name="connsiteY12" fmla="*/ 3474498 h 3474498"/>
              <a:gd name="connsiteX13" fmla="*/ 611265 w 2351020"/>
              <a:gd name="connsiteY13" fmla="*/ 3474498 h 3474498"/>
              <a:gd name="connsiteX14" fmla="*/ 0 w 2351020"/>
              <a:gd name="connsiteY14" fmla="*/ 3474498 h 3474498"/>
              <a:gd name="connsiteX15" fmla="*/ 0 w 2351020"/>
              <a:gd name="connsiteY15" fmla="*/ 2825925 h 3474498"/>
              <a:gd name="connsiteX16" fmla="*/ 0 w 2351020"/>
              <a:gd name="connsiteY16" fmla="*/ 2177352 h 3474498"/>
              <a:gd name="connsiteX17" fmla="*/ 0 w 2351020"/>
              <a:gd name="connsiteY17" fmla="*/ 1667759 h 3474498"/>
              <a:gd name="connsiteX18" fmla="*/ 0 w 2351020"/>
              <a:gd name="connsiteY18" fmla="*/ 1192911 h 3474498"/>
              <a:gd name="connsiteX19" fmla="*/ 0 w 2351020"/>
              <a:gd name="connsiteY19" fmla="*/ 544338 h 3474498"/>
              <a:gd name="connsiteX20" fmla="*/ 0 w 2351020"/>
              <a:gd name="connsiteY20" fmla="*/ 0 h 34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020" h="3474498" fill="none" extrusionOk="0">
                <a:moveTo>
                  <a:pt x="0" y="0"/>
                </a:moveTo>
                <a:cubicBezTo>
                  <a:pt x="187376" y="-40302"/>
                  <a:pt x="404193" y="37477"/>
                  <a:pt x="587755" y="0"/>
                </a:cubicBezTo>
                <a:cubicBezTo>
                  <a:pt x="771318" y="-37477"/>
                  <a:pt x="958975" y="20075"/>
                  <a:pt x="1104979" y="0"/>
                </a:cubicBezTo>
                <a:cubicBezTo>
                  <a:pt x="1250983" y="-20075"/>
                  <a:pt x="1467602" y="30590"/>
                  <a:pt x="1739755" y="0"/>
                </a:cubicBezTo>
                <a:cubicBezTo>
                  <a:pt x="2011908" y="-30590"/>
                  <a:pt x="2109883" y="13556"/>
                  <a:pt x="2351020" y="0"/>
                </a:cubicBezTo>
                <a:cubicBezTo>
                  <a:pt x="2374016" y="267394"/>
                  <a:pt x="2306391" y="424549"/>
                  <a:pt x="2351020" y="613828"/>
                </a:cubicBezTo>
                <a:cubicBezTo>
                  <a:pt x="2395649" y="803107"/>
                  <a:pt x="2333441" y="1053619"/>
                  <a:pt x="2351020" y="1262401"/>
                </a:cubicBezTo>
                <a:cubicBezTo>
                  <a:pt x="2368599" y="1471183"/>
                  <a:pt x="2326689" y="1556860"/>
                  <a:pt x="2351020" y="1806739"/>
                </a:cubicBezTo>
                <a:cubicBezTo>
                  <a:pt x="2375351" y="2056618"/>
                  <a:pt x="2298387" y="2185363"/>
                  <a:pt x="2351020" y="2385822"/>
                </a:cubicBezTo>
                <a:cubicBezTo>
                  <a:pt x="2403653" y="2586281"/>
                  <a:pt x="2301717" y="2738209"/>
                  <a:pt x="2351020" y="2860670"/>
                </a:cubicBezTo>
                <a:cubicBezTo>
                  <a:pt x="2400323" y="2983131"/>
                  <a:pt x="2288393" y="3320922"/>
                  <a:pt x="2351020" y="3474498"/>
                </a:cubicBezTo>
                <a:cubicBezTo>
                  <a:pt x="2101065" y="3499709"/>
                  <a:pt x="1907891" y="3404095"/>
                  <a:pt x="1763265" y="3474498"/>
                </a:cubicBezTo>
                <a:cubicBezTo>
                  <a:pt x="1618640" y="3544901"/>
                  <a:pt x="1399683" y="3448795"/>
                  <a:pt x="1246041" y="3474498"/>
                </a:cubicBezTo>
                <a:cubicBezTo>
                  <a:pt x="1092399" y="3500201"/>
                  <a:pt x="879658" y="3403467"/>
                  <a:pt x="611265" y="3474498"/>
                </a:cubicBezTo>
                <a:cubicBezTo>
                  <a:pt x="342872" y="3545529"/>
                  <a:pt x="252486" y="3471427"/>
                  <a:pt x="0" y="3474498"/>
                </a:cubicBezTo>
                <a:cubicBezTo>
                  <a:pt x="-69075" y="3233802"/>
                  <a:pt x="46586" y="3036538"/>
                  <a:pt x="0" y="2825925"/>
                </a:cubicBezTo>
                <a:cubicBezTo>
                  <a:pt x="-46586" y="2615312"/>
                  <a:pt x="3079" y="2328180"/>
                  <a:pt x="0" y="2177352"/>
                </a:cubicBezTo>
                <a:cubicBezTo>
                  <a:pt x="-3079" y="2026524"/>
                  <a:pt x="41395" y="1822546"/>
                  <a:pt x="0" y="1667759"/>
                </a:cubicBezTo>
                <a:cubicBezTo>
                  <a:pt x="-41395" y="1512972"/>
                  <a:pt x="6494" y="1426500"/>
                  <a:pt x="0" y="1192911"/>
                </a:cubicBezTo>
                <a:cubicBezTo>
                  <a:pt x="-6494" y="959322"/>
                  <a:pt x="38750" y="794210"/>
                  <a:pt x="0" y="544338"/>
                </a:cubicBezTo>
                <a:cubicBezTo>
                  <a:pt x="-38750" y="294466"/>
                  <a:pt x="36360" y="265191"/>
                  <a:pt x="0" y="0"/>
                </a:cubicBezTo>
                <a:close/>
              </a:path>
              <a:path w="2351020" h="3474498" stroke="0" extrusionOk="0">
                <a:moveTo>
                  <a:pt x="0" y="0"/>
                </a:moveTo>
                <a:cubicBezTo>
                  <a:pt x="173058" y="-54233"/>
                  <a:pt x="337517" y="49448"/>
                  <a:pt x="517224" y="0"/>
                </a:cubicBezTo>
                <a:cubicBezTo>
                  <a:pt x="696931" y="-49448"/>
                  <a:pt x="897871" y="855"/>
                  <a:pt x="1152000" y="0"/>
                </a:cubicBezTo>
                <a:cubicBezTo>
                  <a:pt x="1406129" y="-855"/>
                  <a:pt x="1479444" y="9401"/>
                  <a:pt x="1739755" y="0"/>
                </a:cubicBezTo>
                <a:cubicBezTo>
                  <a:pt x="2000066" y="-9401"/>
                  <a:pt x="2109240" y="6714"/>
                  <a:pt x="2351020" y="0"/>
                </a:cubicBezTo>
                <a:cubicBezTo>
                  <a:pt x="2355339" y="287013"/>
                  <a:pt x="2287623" y="400765"/>
                  <a:pt x="2351020" y="579083"/>
                </a:cubicBezTo>
                <a:cubicBezTo>
                  <a:pt x="2414417" y="757401"/>
                  <a:pt x="2319914" y="982221"/>
                  <a:pt x="2351020" y="1088676"/>
                </a:cubicBezTo>
                <a:cubicBezTo>
                  <a:pt x="2382126" y="1195131"/>
                  <a:pt x="2321446" y="1340627"/>
                  <a:pt x="2351020" y="1563524"/>
                </a:cubicBezTo>
                <a:cubicBezTo>
                  <a:pt x="2380594" y="1786421"/>
                  <a:pt x="2289174" y="1954765"/>
                  <a:pt x="2351020" y="2212097"/>
                </a:cubicBezTo>
                <a:cubicBezTo>
                  <a:pt x="2412866" y="2469429"/>
                  <a:pt x="2345387" y="2534503"/>
                  <a:pt x="2351020" y="2791180"/>
                </a:cubicBezTo>
                <a:cubicBezTo>
                  <a:pt x="2356653" y="3047857"/>
                  <a:pt x="2293087" y="3248480"/>
                  <a:pt x="2351020" y="3474498"/>
                </a:cubicBezTo>
                <a:cubicBezTo>
                  <a:pt x="2231019" y="3475869"/>
                  <a:pt x="1908037" y="3463892"/>
                  <a:pt x="1786775" y="3474498"/>
                </a:cubicBezTo>
                <a:cubicBezTo>
                  <a:pt x="1665514" y="3485104"/>
                  <a:pt x="1387161" y="3434838"/>
                  <a:pt x="1269551" y="3474498"/>
                </a:cubicBezTo>
                <a:cubicBezTo>
                  <a:pt x="1151941" y="3514158"/>
                  <a:pt x="992527" y="3458996"/>
                  <a:pt x="728816" y="3474498"/>
                </a:cubicBezTo>
                <a:cubicBezTo>
                  <a:pt x="465105" y="3490000"/>
                  <a:pt x="179064" y="3424691"/>
                  <a:pt x="0" y="3474498"/>
                </a:cubicBezTo>
                <a:cubicBezTo>
                  <a:pt x="-9734" y="3168303"/>
                  <a:pt x="45926" y="3055874"/>
                  <a:pt x="0" y="2860670"/>
                </a:cubicBezTo>
                <a:cubicBezTo>
                  <a:pt x="-45926" y="2665466"/>
                  <a:pt x="46545" y="2476945"/>
                  <a:pt x="0" y="2351077"/>
                </a:cubicBezTo>
                <a:cubicBezTo>
                  <a:pt x="-46545" y="2225209"/>
                  <a:pt x="26827" y="1984776"/>
                  <a:pt x="0" y="1876229"/>
                </a:cubicBezTo>
                <a:cubicBezTo>
                  <a:pt x="-26827" y="1767682"/>
                  <a:pt x="4676" y="1465796"/>
                  <a:pt x="0" y="1262401"/>
                </a:cubicBezTo>
                <a:cubicBezTo>
                  <a:pt x="-4676" y="1059006"/>
                  <a:pt x="47132" y="894315"/>
                  <a:pt x="0" y="718063"/>
                </a:cubicBezTo>
                <a:cubicBezTo>
                  <a:pt x="-47132" y="541811"/>
                  <a:pt x="10080" y="219573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25474474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328F2B-C1A7-F479-AD36-0877305F3C4E}"/>
              </a:ext>
            </a:extLst>
          </p:cNvPr>
          <p:cNvSpPr txBox="1"/>
          <p:nvPr/>
        </p:nvSpPr>
        <p:spPr>
          <a:xfrm>
            <a:off x="4500278" y="2019129"/>
            <a:ext cx="233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Informations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7E64475-6F57-C0A8-99AC-EA676372545A}"/>
              </a:ext>
            </a:extLst>
          </p:cNvPr>
          <p:cNvSpPr/>
          <p:nvPr/>
        </p:nvSpPr>
        <p:spPr>
          <a:xfrm>
            <a:off x="2875167" y="2550002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Nav vers autres fonctionnalité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5DE17DE-FB68-5334-53A5-9B62A33CBF7C}"/>
              </a:ext>
            </a:extLst>
          </p:cNvPr>
          <p:cNvSpPr/>
          <p:nvPr/>
        </p:nvSpPr>
        <p:spPr>
          <a:xfrm>
            <a:off x="2918530" y="4878644"/>
            <a:ext cx="1365891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Logout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7BD7B18-428D-7843-E485-610BCE9541D2}"/>
              </a:ext>
            </a:extLst>
          </p:cNvPr>
          <p:cNvSpPr/>
          <p:nvPr/>
        </p:nvSpPr>
        <p:spPr>
          <a:xfrm>
            <a:off x="4854870" y="2306952"/>
            <a:ext cx="182422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Affichage de la liste des contact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82E1A81-4148-0A1D-8AD6-4FA48BDFE154}"/>
              </a:ext>
            </a:extLst>
          </p:cNvPr>
          <p:cNvSpPr/>
          <p:nvPr/>
        </p:nvSpPr>
        <p:spPr>
          <a:xfrm>
            <a:off x="4485085" y="3126035"/>
            <a:ext cx="1630416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Information si nouveau message par contact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20CAE69-934B-16B0-FC05-22083832F226}"/>
              </a:ext>
            </a:extLst>
          </p:cNvPr>
          <p:cNvSpPr/>
          <p:nvPr/>
        </p:nvSpPr>
        <p:spPr>
          <a:xfrm>
            <a:off x="4517107" y="3737219"/>
            <a:ext cx="123893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Ajout </a:t>
            </a:r>
            <a:r>
              <a:rPr lang="fr-FR" sz="800" dirty="0" err="1">
                <a:solidFill>
                  <a:schemeClr val="tx1"/>
                </a:solidFill>
              </a:rPr>
              <a:t>discution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08DD436-F0A2-99B1-4785-A065CE2B19CC}"/>
              </a:ext>
            </a:extLst>
          </p:cNvPr>
          <p:cNvCxnSpPr>
            <a:stCxn id="20" idx="3"/>
            <a:endCxn id="31" idx="2"/>
          </p:cNvCxnSpPr>
          <p:nvPr/>
        </p:nvCxnSpPr>
        <p:spPr>
          <a:xfrm flipV="1">
            <a:off x="1490330" y="2768103"/>
            <a:ext cx="1384837" cy="89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87AE7CE-78A7-10C0-AF41-3345AD583901}"/>
              </a:ext>
            </a:extLst>
          </p:cNvPr>
          <p:cNvCxnSpPr>
            <a:stCxn id="20" idx="3"/>
            <a:endCxn id="32" idx="2"/>
          </p:cNvCxnSpPr>
          <p:nvPr/>
        </p:nvCxnSpPr>
        <p:spPr>
          <a:xfrm>
            <a:off x="1490330" y="3667940"/>
            <a:ext cx="1428200" cy="142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550504-4A11-4B84-8C5B-1410C12B46CA}"/>
              </a:ext>
            </a:extLst>
          </p:cNvPr>
          <p:cNvCxnSpPr>
            <a:cxnSpLocks/>
            <a:stCxn id="48" idx="1"/>
            <a:endCxn id="33" idx="6"/>
          </p:cNvCxnSpPr>
          <p:nvPr/>
        </p:nvCxnSpPr>
        <p:spPr>
          <a:xfrm flipH="1" flipV="1">
            <a:off x="6679096" y="2525053"/>
            <a:ext cx="1247700" cy="1060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4F5893-38F9-DC55-4161-13A48702A94F}"/>
              </a:ext>
            </a:extLst>
          </p:cNvPr>
          <p:cNvCxnSpPr>
            <a:cxnSpLocks/>
            <a:stCxn id="48" idx="1"/>
            <a:endCxn id="34" idx="6"/>
          </p:cNvCxnSpPr>
          <p:nvPr/>
        </p:nvCxnSpPr>
        <p:spPr>
          <a:xfrm flipH="1" flipV="1">
            <a:off x="6115501" y="3344136"/>
            <a:ext cx="1811295" cy="24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EE82E6E-E88F-A7CD-A586-0887B79D8BD1}"/>
              </a:ext>
            </a:extLst>
          </p:cNvPr>
          <p:cNvCxnSpPr>
            <a:cxnSpLocks/>
            <a:stCxn id="48" idx="1"/>
            <a:endCxn id="35" idx="6"/>
          </p:cNvCxnSpPr>
          <p:nvPr/>
        </p:nvCxnSpPr>
        <p:spPr>
          <a:xfrm flipH="1">
            <a:off x="5756040" y="3585878"/>
            <a:ext cx="2170756" cy="36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FDABDB4-B2B7-9288-4ADF-D1D3F14082B2}"/>
              </a:ext>
            </a:extLst>
          </p:cNvPr>
          <p:cNvCxnSpPr>
            <a:endCxn id="31" idx="6"/>
          </p:cNvCxnSpPr>
          <p:nvPr/>
        </p:nvCxnSpPr>
        <p:spPr>
          <a:xfrm flipH="1" flipV="1">
            <a:off x="4241058" y="2768103"/>
            <a:ext cx="3685738" cy="817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D4F51E2-D7CB-6E66-7DB8-6BBAD5DD5D0E}"/>
              </a:ext>
            </a:extLst>
          </p:cNvPr>
          <p:cNvCxnSpPr>
            <a:endCxn id="32" idx="6"/>
          </p:cNvCxnSpPr>
          <p:nvPr/>
        </p:nvCxnSpPr>
        <p:spPr>
          <a:xfrm flipH="1">
            <a:off x="4284421" y="3585878"/>
            <a:ext cx="3642375" cy="151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873E26F-82DC-E2E7-7F3F-8A219E949094}"/>
              </a:ext>
            </a:extLst>
          </p:cNvPr>
          <p:cNvCxnSpPr>
            <a:cxnSpLocks/>
            <a:stCxn id="20" idx="3"/>
            <a:endCxn id="33" idx="2"/>
          </p:cNvCxnSpPr>
          <p:nvPr/>
        </p:nvCxnSpPr>
        <p:spPr>
          <a:xfrm flipV="1">
            <a:off x="1490330" y="2525053"/>
            <a:ext cx="3364540" cy="114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B23B92-054B-E6C5-79B2-CC1825CA3968}"/>
              </a:ext>
            </a:extLst>
          </p:cNvPr>
          <p:cNvCxnSpPr>
            <a:cxnSpLocks/>
            <a:stCxn id="20" idx="3"/>
            <a:endCxn id="34" idx="2"/>
          </p:cNvCxnSpPr>
          <p:nvPr/>
        </p:nvCxnSpPr>
        <p:spPr>
          <a:xfrm flipV="1">
            <a:off x="1490330" y="3344136"/>
            <a:ext cx="2994755" cy="32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71FF617-5AD1-F9D0-7879-73B3F7D1924F}"/>
              </a:ext>
            </a:extLst>
          </p:cNvPr>
          <p:cNvCxnSpPr>
            <a:cxnSpLocks/>
            <a:stCxn id="20" idx="3"/>
            <a:endCxn id="35" idx="2"/>
          </p:cNvCxnSpPr>
          <p:nvPr/>
        </p:nvCxnSpPr>
        <p:spPr>
          <a:xfrm>
            <a:off x="1490330" y="3667940"/>
            <a:ext cx="3026777" cy="28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2B6C507-A672-577C-F3AC-D02ACD0E585B}"/>
              </a:ext>
            </a:extLst>
          </p:cNvPr>
          <p:cNvSpPr/>
          <p:nvPr/>
        </p:nvSpPr>
        <p:spPr>
          <a:xfrm>
            <a:off x="7926796" y="3088269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71523EF-B4F6-941D-E939-4D67EAB49D58}"/>
              </a:ext>
            </a:extLst>
          </p:cNvPr>
          <p:cNvSpPr/>
          <p:nvPr/>
        </p:nvSpPr>
        <p:spPr>
          <a:xfrm>
            <a:off x="10452880" y="3088269"/>
            <a:ext cx="1562196" cy="9952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de données</a:t>
            </a:r>
          </a:p>
        </p:txBody>
      </p:sp>
      <p:sp>
        <p:nvSpPr>
          <p:cNvPr id="51" name="Flèche : double flèche horizontale 50">
            <a:extLst>
              <a:ext uri="{FF2B5EF4-FFF2-40B4-BE49-F238E27FC236}">
                <a16:creationId xmlns:a16="http://schemas.microsoft.com/office/drawing/2014/main" id="{01706C98-A098-98BB-EA28-504FDD2A5B96}"/>
              </a:ext>
            </a:extLst>
          </p:cNvPr>
          <p:cNvSpPr/>
          <p:nvPr/>
        </p:nvSpPr>
        <p:spPr>
          <a:xfrm>
            <a:off x="9488992" y="3441589"/>
            <a:ext cx="963888" cy="36239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13B5E87-F131-0C61-B420-BD92341B1637}"/>
              </a:ext>
            </a:extLst>
          </p:cNvPr>
          <p:cNvSpPr/>
          <p:nvPr/>
        </p:nvSpPr>
        <p:spPr>
          <a:xfrm>
            <a:off x="5672205" y="4403653"/>
            <a:ext cx="1138522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Options de call et </a:t>
            </a:r>
            <a:r>
              <a:rPr lang="fr-FR" sz="800" dirty="0" err="1">
                <a:solidFill>
                  <a:schemeClr val="tx1"/>
                </a:solidFill>
              </a:rPr>
              <a:t>visio</a:t>
            </a:r>
            <a:r>
              <a:rPr lang="fr-FR" sz="800" dirty="0">
                <a:solidFill>
                  <a:schemeClr val="tx1"/>
                </a:solidFill>
              </a:rPr>
              <a:t> ?</a:t>
            </a:r>
          </a:p>
        </p:txBody>
      </p: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61F8A8A3-C2E3-0874-7845-9C0E8AB1EEA5}"/>
              </a:ext>
            </a:extLst>
          </p:cNvPr>
          <p:cNvCxnSpPr>
            <a:cxnSpLocks/>
            <a:stCxn id="20" idx="3"/>
            <a:endCxn id="58" idx="2"/>
          </p:cNvCxnSpPr>
          <p:nvPr/>
        </p:nvCxnSpPr>
        <p:spPr>
          <a:xfrm>
            <a:off x="1490330" y="3667940"/>
            <a:ext cx="4181875" cy="95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7A475A97-6080-76AC-F974-5B56526BE1CE}"/>
              </a:ext>
            </a:extLst>
          </p:cNvPr>
          <p:cNvCxnSpPr>
            <a:cxnSpLocks/>
            <a:stCxn id="58" idx="6"/>
            <a:endCxn id="48" idx="1"/>
          </p:cNvCxnSpPr>
          <p:nvPr/>
        </p:nvCxnSpPr>
        <p:spPr>
          <a:xfrm flipV="1">
            <a:off x="6810727" y="3585878"/>
            <a:ext cx="1116069" cy="1035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DFB6FC57-0DCB-D7EC-1B01-6511C6766CAA}"/>
              </a:ext>
            </a:extLst>
          </p:cNvPr>
          <p:cNvSpPr/>
          <p:nvPr/>
        </p:nvSpPr>
        <p:spPr>
          <a:xfrm>
            <a:off x="4976424" y="4899826"/>
            <a:ext cx="1437773" cy="436202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Options d’envois et </a:t>
            </a:r>
            <a:r>
              <a:rPr lang="fr-FR" sz="800" dirty="0" err="1">
                <a:solidFill>
                  <a:schemeClr val="tx1"/>
                </a:solidFill>
              </a:rPr>
              <a:t>edition</a:t>
            </a:r>
            <a:r>
              <a:rPr lang="fr-FR" sz="800" dirty="0">
                <a:solidFill>
                  <a:schemeClr val="tx1"/>
                </a:solidFill>
              </a:rPr>
              <a:t> message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3A183B-ED4D-A896-FBF3-2E5162CB679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90330" y="3667940"/>
            <a:ext cx="3514613" cy="143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832DDD9-2222-638F-9812-D5B52B998B3C}"/>
              </a:ext>
            </a:extLst>
          </p:cNvPr>
          <p:cNvCxnSpPr>
            <a:cxnSpLocks/>
            <a:stCxn id="48" idx="1"/>
            <a:endCxn id="11" idx="6"/>
          </p:cNvCxnSpPr>
          <p:nvPr/>
        </p:nvCxnSpPr>
        <p:spPr>
          <a:xfrm flipH="1">
            <a:off x="6414197" y="3585878"/>
            <a:ext cx="1512599" cy="1532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69953"/>
      </p:ext>
    </p:extLst>
  </p:cSld>
  <p:clrMapOvr>
    <a:masterClrMapping/>
  </p:clrMapOvr>
</p:sld>
</file>

<file path=ppt/theme/theme1.xml><?xml version="1.0" encoding="utf-8"?>
<a:theme xmlns:a="http://schemas.openxmlformats.org/drawingml/2006/main" name="Pinceau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58.tgt.Office_48399888_TF89080264_Win32_OJ108761955.potx" id="{477920BD-AB9F-4BEE-B260-6413E5EE5EB4}" vid="{CBBEB043-4B5A-41C6-B734-8FFBE5588B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du pinceau</Template>
  <TotalTime>1243</TotalTime>
  <Words>479</Words>
  <Application>Microsoft Office PowerPoint</Application>
  <PresentationFormat>Grand écran</PresentationFormat>
  <Paragraphs>99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Elephant</vt:lpstr>
      <vt:lpstr>Permanent Marker</vt:lpstr>
      <vt:lpstr>Pinceau</vt:lpstr>
      <vt:lpstr>Projet : app de soutien scolaire</vt:lpstr>
      <vt:lpstr>Ordre du jour</vt:lpstr>
      <vt:lpstr>CAS D’USAGE :     Login</vt:lpstr>
      <vt:lpstr>CAS D’USAGE :    tableau de bord</vt:lpstr>
      <vt:lpstr>CAS D’USAGE :    ToDo List</vt:lpstr>
      <vt:lpstr>CAS D’USAGE :    AGENDA</vt:lpstr>
      <vt:lpstr>CAS D’USAGE :    TCHAT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app de soutien scolaire</dc:title>
  <dc:creator>Flo Lap</dc:creator>
  <cp:lastModifiedBy>Flo Lap</cp:lastModifiedBy>
  <cp:revision>15</cp:revision>
  <dcterms:created xsi:type="dcterms:W3CDTF">2023-06-26T11:08:08Z</dcterms:created>
  <dcterms:modified xsi:type="dcterms:W3CDTF">2023-07-13T00:04:28Z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