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401" r:id="rId5"/>
    <p:sldId id="396" r:id="rId6"/>
    <p:sldId id="404" r:id="rId7"/>
    <p:sldId id="405" r:id="rId8"/>
    <p:sldId id="406" r:id="rId9"/>
    <p:sldId id="407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8" autoAdjust="0"/>
  </p:normalViewPr>
  <p:slideViewPr>
    <p:cSldViewPr snapToGrid="0">
      <p:cViewPr varScale="1">
        <p:scale>
          <a:sx n="131" d="100"/>
          <a:sy n="131" d="100"/>
        </p:scale>
        <p:origin x="234" y="7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CD696A-AFEF-4219-BF67-EA0FC81FFBF3}" type="datetime1">
              <a:rPr lang="fr-FR" smtClean="0"/>
              <a:t>19/07/2023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A7B7-E8D4-4C84-9E19-5B2C3E2EB3CB}" type="datetime1">
              <a:rPr lang="fr-FR" smtClean="0"/>
              <a:pPr/>
              <a:t>19/07/2023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67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41055">
                <a:srgbClr val="E78695"/>
              </a:gs>
              <a:gs pos="69000">
                <a:srgbClr val="D83950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F37714-6E47-9238-CC4C-447683847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7D9C8A-E8F7-F95F-9666-F2166E465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5183454"/>
            <a:ext cx="3349092" cy="16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sme 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sme 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rgbClr val="D83950"/>
              </a:gs>
            </a:gsLst>
            <a:lin ang="81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sme 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rgbClr val="D83950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5" name="Espace réservé d’imag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2" name="Espace réservé du texte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3" name="Espace réservé du texte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5" name="Espace réservé du texte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7" name="Espace réservé du texte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9" name="Espace réservé du texte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0" name="Espace réservé du texte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b="1" i="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Projet : app de soutien scolaire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b="1" i="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diagrammes de cas d’usage</a:t>
            </a:r>
            <a:endParaRPr lang="fr-FR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28915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 Login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640CE0-04BF-A35C-EEB2-5E0AB7DC1CB9}"/>
              </a:ext>
            </a:extLst>
          </p:cNvPr>
          <p:cNvSpPr/>
          <p:nvPr/>
        </p:nvSpPr>
        <p:spPr>
          <a:xfrm>
            <a:off x="4488738" y="1425743"/>
            <a:ext cx="3111460" cy="35120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BF4F1F2-17DA-C929-353B-B32A32207F38}"/>
              </a:ext>
            </a:extLst>
          </p:cNvPr>
          <p:cNvGrpSpPr/>
          <p:nvPr/>
        </p:nvGrpSpPr>
        <p:grpSpPr>
          <a:xfrm>
            <a:off x="1039868" y="2734092"/>
            <a:ext cx="1509963" cy="938144"/>
            <a:chOff x="430117" y="2424362"/>
            <a:chExt cx="1509963" cy="938144"/>
          </a:xfrm>
        </p:grpSpPr>
        <p:pic>
          <p:nvPicPr>
            <p:cNvPr id="1026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FDE89799-1409-9BE8-97D4-31B4F82BE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91DFA25-F26D-8386-3F2F-BE7A17B9FF22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32095C8F-15DD-34D2-ED9B-2A25E3BEB9E3}"/>
              </a:ext>
            </a:extLst>
          </p:cNvPr>
          <p:cNvSpPr txBox="1"/>
          <p:nvPr/>
        </p:nvSpPr>
        <p:spPr>
          <a:xfrm>
            <a:off x="4488738" y="1440579"/>
            <a:ext cx="311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Page Login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4E35028-8C8F-1708-8490-54772BCB6E8D}"/>
              </a:ext>
            </a:extLst>
          </p:cNvPr>
          <p:cNvSpPr/>
          <p:nvPr/>
        </p:nvSpPr>
        <p:spPr>
          <a:xfrm>
            <a:off x="4731026" y="1855525"/>
            <a:ext cx="2551043" cy="1764461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Créer compte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D441C03-06E2-C0B1-69DF-75544D97C2A7}"/>
              </a:ext>
            </a:extLst>
          </p:cNvPr>
          <p:cNvSpPr/>
          <p:nvPr/>
        </p:nvSpPr>
        <p:spPr>
          <a:xfrm>
            <a:off x="5357063" y="3737330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Mot de passe oublié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9E510D3-A222-A4A8-5FF3-AF120BB73E05}"/>
              </a:ext>
            </a:extLst>
          </p:cNvPr>
          <p:cNvSpPr/>
          <p:nvPr/>
        </p:nvSpPr>
        <p:spPr>
          <a:xfrm>
            <a:off x="5357064" y="4290876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Se connecter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955C34C-8DAF-D3C1-D018-4535178035E8}"/>
              </a:ext>
            </a:extLst>
          </p:cNvPr>
          <p:cNvCxnSpPr>
            <a:cxnSpLocks/>
            <a:stCxn id="1026" idx="3"/>
            <a:endCxn id="28" idx="2"/>
          </p:cNvCxnSpPr>
          <p:nvPr/>
        </p:nvCxnSpPr>
        <p:spPr>
          <a:xfrm flipV="1">
            <a:off x="2125423" y="2737756"/>
            <a:ext cx="2605603" cy="32690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DC5CC28-E985-8DC5-DFE6-2DDB2C6CD3CB}"/>
              </a:ext>
            </a:extLst>
          </p:cNvPr>
          <p:cNvCxnSpPr>
            <a:stCxn id="1026" idx="3"/>
            <a:endCxn id="31" idx="2"/>
          </p:cNvCxnSpPr>
          <p:nvPr/>
        </p:nvCxnSpPr>
        <p:spPr>
          <a:xfrm>
            <a:off x="2125423" y="3064665"/>
            <a:ext cx="3231640" cy="89076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3D8A726-DC91-635F-7074-54D4BBBC7144}"/>
              </a:ext>
            </a:extLst>
          </p:cNvPr>
          <p:cNvCxnSpPr>
            <a:stCxn id="1026" idx="3"/>
            <a:endCxn id="32" idx="2"/>
          </p:cNvCxnSpPr>
          <p:nvPr/>
        </p:nvCxnSpPr>
        <p:spPr>
          <a:xfrm>
            <a:off x="2125423" y="3064665"/>
            <a:ext cx="3231641" cy="144431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9D10784-BF1D-2993-645B-992B9B4B3038}"/>
              </a:ext>
            </a:extLst>
          </p:cNvPr>
          <p:cNvCxnSpPr>
            <a:cxnSpLocks/>
            <a:stCxn id="28" idx="6"/>
            <a:endCxn id="21" idx="1"/>
          </p:cNvCxnSpPr>
          <p:nvPr/>
        </p:nvCxnSpPr>
        <p:spPr>
          <a:xfrm>
            <a:off x="7282069" y="2737756"/>
            <a:ext cx="2634589" cy="3474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95BEB3D-E561-E058-8056-5784038A73D0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V="1">
            <a:off x="6722954" y="3085215"/>
            <a:ext cx="3193704" cy="8702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7533A9-B69E-1649-45FA-C8388E2E2525}"/>
              </a:ext>
            </a:extLst>
          </p:cNvPr>
          <p:cNvCxnSpPr>
            <a:cxnSpLocks/>
            <a:stCxn id="32" idx="6"/>
            <a:endCxn id="21" idx="1"/>
          </p:cNvCxnSpPr>
          <p:nvPr/>
        </p:nvCxnSpPr>
        <p:spPr>
          <a:xfrm flipV="1">
            <a:off x="6722955" y="3085215"/>
            <a:ext cx="3193703" cy="14237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274419-F726-5300-1BAC-1BDE4DD9EF64}"/>
              </a:ext>
            </a:extLst>
          </p:cNvPr>
          <p:cNvGrpSpPr/>
          <p:nvPr/>
        </p:nvGrpSpPr>
        <p:grpSpPr>
          <a:xfrm>
            <a:off x="9492248" y="2754642"/>
            <a:ext cx="1509963" cy="938144"/>
            <a:chOff x="430117" y="2424362"/>
            <a:chExt cx="1509963" cy="938144"/>
          </a:xfrm>
        </p:grpSpPr>
        <p:pic>
          <p:nvPicPr>
            <p:cNvPr id="21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90F5EE96-0B94-DD99-E625-A72AB6EDC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C2A0DC5-E943-F0EE-0974-085A755FE2DC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0C6ADD32-C3A6-B8BE-2DE9-C69615CD42C2}"/>
              </a:ext>
            </a:extLst>
          </p:cNvPr>
          <p:cNvSpPr/>
          <p:nvPr/>
        </p:nvSpPr>
        <p:spPr>
          <a:xfrm>
            <a:off x="4821264" y="2359855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Username</a:t>
            </a:r>
            <a:r>
              <a:rPr lang="fr-FR" sz="1000" dirty="0">
                <a:solidFill>
                  <a:schemeClr val="tx1"/>
                </a:solidFill>
              </a:rPr>
              <a:t>, </a:t>
            </a:r>
            <a:r>
              <a:rPr lang="fr-FR" sz="1000" dirty="0" err="1">
                <a:solidFill>
                  <a:schemeClr val="tx1"/>
                </a:solidFill>
              </a:rPr>
              <a:t>Password</a:t>
            </a:r>
            <a:r>
              <a:rPr lang="fr-FR" sz="1000" dirty="0">
                <a:solidFill>
                  <a:schemeClr val="tx1"/>
                </a:solidFill>
              </a:rPr>
              <a:t> &amp; Email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A24E16A-B2AA-44AD-69F4-3B475D9EFB82}"/>
              </a:ext>
            </a:extLst>
          </p:cNvPr>
          <p:cNvSpPr/>
          <p:nvPr/>
        </p:nvSpPr>
        <p:spPr>
          <a:xfrm>
            <a:off x="5433229" y="2867114"/>
            <a:ext cx="173063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Oauth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(Google, twitter, GitHub)</a:t>
            </a:r>
          </a:p>
        </p:txBody>
      </p:sp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tableau de bord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640CE0-04BF-A35C-EEB2-5E0AB7DC1CB9}"/>
              </a:ext>
            </a:extLst>
          </p:cNvPr>
          <p:cNvSpPr/>
          <p:nvPr/>
        </p:nvSpPr>
        <p:spPr>
          <a:xfrm>
            <a:off x="3866243" y="1317945"/>
            <a:ext cx="4241132" cy="425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BF4F1F2-17DA-C929-353B-B32A32207F38}"/>
              </a:ext>
            </a:extLst>
          </p:cNvPr>
          <p:cNvGrpSpPr/>
          <p:nvPr/>
        </p:nvGrpSpPr>
        <p:grpSpPr>
          <a:xfrm>
            <a:off x="1594825" y="3200885"/>
            <a:ext cx="1523497" cy="936742"/>
            <a:chOff x="416619" y="2424362"/>
            <a:chExt cx="1523497" cy="936742"/>
          </a:xfrm>
        </p:grpSpPr>
        <p:pic>
          <p:nvPicPr>
            <p:cNvPr id="1026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FDE89799-1409-9BE8-97D4-31B4F82BE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91DFA25-F26D-8386-3F2F-BE7A17B9FF22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32095C8F-15DD-34D2-ED9B-2A25E3BEB9E3}"/>
              </a:ext>
            </a:extLst>
          </p:cNvPr>
          <p:cNvSpPr txBox="1"/>
          <p:nvPr/>
        </p:nvSpPr>
        <p:spPr>
          <a:xfrm>
            <a:off x="3866243" y="1332782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Tableau de bord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2AB232-B2F4-95C3-CC3B-17F5CB29D144}"/>
              </a:ext>
            </a:extLst>
          </p:cNvPr>
          <p:cNvSpPr/>
          <p:nvPr/>
        </p:nvSpPr>
        <p:spPr>
          <a:xfrm>
            <a:off x="3946453" y="1835126"/>
            <a:ext cx="1630416" cy="3474498"/>
          </a:xfrm>
          <a:custGeom>
            <a:avLst/>
            <a:gdLst>
              <a:gd name="connsiteX0" fmla="*/ 0 w 1630416"/>
              <a:gd name="connsiteY0" fmla="*/ 0 h 3474498"/>
              <a:gd name="connsiteX1" fmla="*/ 527168 w 1630416"/>
              <a:gd name="connsiteY1" fmla="*/ 0 h 3474498"/>
              <a:gd name="connsiteX2" fmla="*/ 1021727 w 1630416"/>
              <a:gd name="connsiteY2" fmla="*/ 0 h 3474498"/>
              <a:gd name="connsiteX3" fmla="*/ 1630416 w 1630416"/>
              <a:gd name="connsiteY3" fmla="*/ 0 h 3474498"/>
              <a:gd name="connsiteX4" fmla="*/ 1630416 w 1630416"/>
              <a:gd name="connsiteY4" fmla="*/ 474848 h 3474498"/>
              <a:gd name="connsiteX5" fmla="*/ 1630416 w 1630416"/>
              <a:gd name="connsiteY5" fmla="*/ 1088676 h 3474498"/>
              <a:gd name="connsiteX6" fmla="*/ 1630416 w 1630416"/>
              <a:gd name="connsiteY6" fmla="*/ 1702504 h 3474498"/>
              <a:gd name="connsiteX7" fmla="*/ 1630416 w 1630416"/>
              <a:gd name="connsiteY7" fmla="*/ 2246842 h 3474498"/>
              <a:gd name="connsiteX8" fmla="*/ 1630416 w 1630416"/>
              <a:gd name="connsiteY8" fmla="*/ 2895415 h 3474498"/>
              <a:gd name="connsiteX9" fmla="*/ 1630416 w 1630416"/>
              <a:gd name="connsiteY9" fmla="*/ 3474498 h 3474498"/>
              <a:gd name="connsiteX10" fmla="*/ 1086944 w 1630416"/>
              <a:gd name="connsiteY10" fmla="*/ 3474498 h 3474498"/>
              <a:gd name="connsiteX11" fmla="*/ 576080 w 1630416"/>
              <a:gd name="connsiteY11" fmla="*/ 3474498 h 3474498"/>
              <a:gd name="connsiteX12" fmla="*/ 0 w 1630416"/>
              <a:gd name="connsiteY12" fmla="*/ 3474498 h 3474498"/>
              <a:gd name="connsiteX13" fmla="*/ 0 w 1630416"/>
              <a:gd name="connsiteY13" fmla="*/ 2825925 h 3474498"/>
              <a:gd name="connsiteX14" fmla="*/ 0 w 1630416"/>
              <a:gd name="connsiteY14" fmla="*/ 2281587 h 3474498"/>
              <a:gd name="connsiteX15" fmla="*/ 0 w 1630416"/>
              <a:gd name="connsiteY15" fmla="*/ 1771994 h 3474498"/>
              <a:gd name="connsiteX16" fmla="*/ 0 w 1630416"/>
              <a:gd name="connsiteY16" fmla="*/ 1158166 h 3474498"/>
              <a:gd name="connsiteX17" fmla="*/ 0 w 1630416"/>
              <a:gd name="connsiteY17" fmla="*/ 579083 h 3474498"/>
              <a:gd name="connsiteX18" fmla="*/ 0 w 1630416"/>
              <a:gd name="connsiteY18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0416" h="3474498" fill="none" extrusionOk="0">
                <a:moveTo>
                  <a:pt x="0" y="0"/>
                </a:moveTo>
                <a:cubicBezTo>
                  <a:pt x="210422" y="-14424"/>
                  <a:pt x="265167" y="17612"/>
                  <a:pt x="527168" y="0"/>
                </a:cubicBezTo>
                <a:cubicBezTo>
                  <a:pt x="789169" y="-17612"/>
                  <a:pt x="794551" y="7582"/>
                  <a:pt x="1021727" y="0"/>
                </a:cubicBezTo>
                <a:cubicBezTo>
                  <a:pt x="1248903" y="-7582"/>
                  <a:pt x="1425506" y="22737"/>
                  <a:pt x="1630416" y="0"/>
                </a:cubicBezTo>
                <a:cubicBezTo>
                  <a:pt x="1662021" y="132669"/>
                  <a:pt x="1614290" y="375373"/>
                  <a:pt x="1630416" y="474848"/>
                </a:cubicBezTo>
                <a:cubicBezTo>
                  <a:pt x="1646542" y="574323"/>
                  <a:pt x="1576339" y="954225"/>
                  <a:pt x="1630416" y="1088676"/>
                </a:cubicBezTo>
                <a:cubicBezTo>
                  <a:pt x="1684493" y="1223127"/>
                  <a:pt x="1558171" y="1525779"/>
                  <a:pt x="1630416" y="1702504"/>
                </a:cubicBezTo>
                <a:cubicBezTo>
                  <a:pt x="1702661" y="1879229"/>
                  <a:pt x="1606475" y="2014793"/>
                  <a:pt x="1630416" y="2246842"/>
                </a:cubicBezTo>
                <a:cubicBezTo>
                  <a:pt x="1654357" y="2478891"/>
                  <a:pt x="1612837" y="2686633"/>
                  <a:pt x="1630416" y="2895415"/>
                </a:cubicBezTo>
                <a:cubicBezTo>
                  <a:pt x="1647995" y="3104197"/>
                  <a:pt x="1620065" y="3191118"/>
                  <a:pt x="1630416" y="3474498"/>
                </a:cubicBezTo>
                <a:cubicBezTo>
                  <a:pt x="1493534" y="3475281"/>
                  <a:pt x="1236846" y="3412231"/>
                  <a:pt x="1086944" y="3474498"/>
                </a:cubicBezTo>
                <a:cubicBezTo>
                  <a:pt x="937042" y="3536765"/>
                  <a:pt x="816565" y="3428414"/>
                  <a:pt x="576080" y="3474498"/>
                </a:cubicBezTo>
                <a:cubicBezTo>
                  <a:pt x="335595" y="3520582"/>
                  <a:pt x="197082" y="3459293"/>
                  <a:pt x="0" y="3474498"/>
                </a:cubicBezTo>
                <a:cubicBezTo>
                  <a:pt x="-20720" y="3338445"/>
                  <a:pt x="20677" y="3104402"/>
                  <a:pt x="0" y="2825925"/>
                </a:cubicBezTo>
                <a:cubicBezTo>
                  <a:pt x="-20677" y="2547448"/>
                  <a:pt x="40650" y="2469012"/>
                  <a:pt x="0" y="2281587"/>
                </a:cubicBezTo>
                <a:cubicBezTo>
                  <a:pt x="-40650" y="2094162"/>
                  <a:pt x="25457" y="1968123"/>
                  <a:pt x="0" y="1771994"/>
                </a:cubicBezTo>
                <a:cubicBezTo>
                  <a:pt x="-25457" y="1575865"/>
                  <a:pt x="10921" y="1325906"/>
                  <a:pt x="0" y="1158166"/>
                </a:cubicBezTo>
                <a:cubicBezTo>
                  <a:pt x="-10921" y="990426"/>
                  <a:pt x="32838" y="789971"/>
                  <a:pt x="0" y="579083"/>
                </a:cubicBezTo>
                <a:cubicBezTo>
                  <a:pt x="-32838" y="368195"/>
                  <a:pt x="53142" y="144884"/>
                  <a:pt x="0" y="0"/>
                </a:cubicBezTo>
                <a:close/>
              </a:path>
              <a:path w="1630416" h="3474498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7904" y="173701"/>
                  <a:pt x="1585875" y="357199"/>
                  <a:pt x="1630416" y="648573"/>
                </a:cubicBezTo>
                <a:cubicBezTo>
                  <a:pt x="1674957" y="939947"/>
                  <a:pt x="1569866" y="1070351"/>
                  <a:pt x="1630416" y="1297146"/>
                </a:cubicBezTo>
                <a:cubicBezTo>
                  <a:pt x="1690966" y="1523941"/>
                  <a:pt x="1599310" y="1700284"/>
                  <a:pt x="1630416" y="1806739"/>
                </a:cubicBezTo>
                <a:cubicBezTo>
                  <a:pt x="1661522" y="1913194"/>
                  <a:pt x="1600842" y="2058690"/>
                  <a:pt x="1630416" y="2281587"/>
                </a:cubicBezTo>
                <a:cubicBezTo>
                  <a:pt x="1659990" y="2504484"/>
                  <a:pt x="1568570" y="2672828"/>
                  <a:pt x="1630416" y="2930160"/>
                </a:cubicBezTo>
                <a:cubicBezTo>
                  <a:pt x="1692262" y="3187492"/>
                  <a:pt x="1581583" y="3254628"/>
                  <a:pt x="1630416" y="3474498"/>
                </a:cubicBezTo>
                <a:cubicBezTo>
                  <a:pt x="1531275" y="3502463"/>
                  <a:pt x="1318458" y="3425101"/>
                  <a:pt x="1135856" y="3474498"/>
                </a:cubicBezTo>
                <a:cubicBezTo>
                  <a:pt x="953254" y="3523895"/>
                  <a:pt x="775995" y="3415942"/>
                  <a:pt x="624993" y="3474498"/>
                </a:cubicBezTo>
                <a:cubicBezTo>
                  <a:pt x="473991" y="3533054"/>
                  <a:pt x="211031" y="3457415"/>
                  <a:pt x="0" y="3474498"/>
                </a:cubicBezTo>
                <a:cubicBezTo>
                  <a:pt x="-53712" y="3273342"/>
                  <a:pt x="22460" y="3172954"/>
                  <a:pt x="0" y="2964905"/>
                </a:cubicBezTo>
                <a:cubicBezTo>
                  <a:pt x="-22460" y="2756856"/>
                  <a:pt x="60113" y="2548533"/>
                  <a:pt x="0" y="2385822"/>
                </a:cubicBezTo>
                <a:cubicBezTo>
                  <a:pt x="-60113" y="2223111"/>
                  <a:pt x="45926" y="1967198"/>
                  <a:pt x="0" y="1771994"/>
                </a:cubicBezTo>
                <a:cubicBezTo>
                  <a:pt x="-45926" y="1576790"/>
                  <a:pt x="46545" y="1388269"/>
                  <a:pt x="0" y="1262401"/>
                </a:cubicBezTo>
                <a:cubicBezTo>
                  <a:pt x="-46545" y="1136533"/>
                  <a:pt x="26827" y="896100"/>
                  <a:pt x="0" y="787553"/>
                </a:cubicBezTo>
                <a:cubicBezTo>
                  <a:pt x="-26827" y="679006"/>
                  <a:pt x="72587" y="20282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3845618" y="5652588"/>
            <a:ext cx="4326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Cette page servira de page principale et devra donc regrouper un récapitulatif de</a:t>
            </a:r>
          </a:p>
          <a:p>
            <a:r>
              <a:rPr lang="fr-FR" sz="800" dirty="0"/>
              <a:t>toutes les informations récentes et importantes en provenance des autres pages :</a:t>
            </a:r>
          </a:p>
          <a:p>
            <a:r>
              <a:rPr lang="fr-FR" sz="800" dirty="0"/>
              <a:t>chat, calendrier, gestion des tâches.</a:t>
            </a:r>
          </a:p>
          <a:p>
            <a:r>
              <a:rPr lang="fr-FR" sz="800" dirty="0"/>
              <a:t>La page affichera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Un récapitulatif des tâches (to-do </a:t>
            </a:r>
            <a:r>
              <a:rPr lang="fr-FR" sz="800" dirty="0" err="1"/>
              <a:t>list</a:t>
            </a:r>
            <a:r>
              <a:rPr lang="fr-FR" sz="800" dirty="0"/>
              <a:t>) issu de la page de gestion des tâches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La liste des événements prochains, issue de la page calendrier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Un compteur de messages non lus.</a:t>
            </a:r>
          </a:p>
          <a:p>
            <a:endParaRPr lang="fr-FR" sz="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3745C1-1070-2116-6070-A402E454546C}"/>
              </a:ext>
            </a:extLst>
          </p:cNvPr>
          <p:cNvSpPr txBox="1"/>
          <p:nvPr/>
        </p:nvSpPr>
        <p:spPr>
          <a:xfrm>
            <a:off x="3960098" y="1873838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30925-8770-F2A4-F0AC-E5A17CCCA8D7}"/>
              </a:ext>
            </a:extLst>
          </p:cNvPr>
          <p:cNvSpPr/>
          <p:nvPr/>
        </p:nvSpPr>
        <p:spPr>
          <a:xfrm>
            <a:off x="5690181" y="1828122"/>
            <a:ext cx="2351020" cy="3474498"/>
          </a:xfrm>
          <a:custGeom>
            <a:avLst/>
            <a:gdLst>
              <a:gd name="connsiteX0" fmla="*/ 0 w 2351020"/>
              <a:gd name="connsiteY0" fmla="*/ 0 h 3474498"/>
              <a:gd name="connsiteX1" fmla="*/ 587755 w 2351020"/>
              <a:gd name="connsiteY1" fmla="*/ 0 h 3474498"/>
              <a:gd name="connsiteX2" fmla="*/ 1104979 w 2351020"/>
              <a:gd name="connsiteY2" fmla="*/ 0 h 3474498"/>
              <a:gd name="connsiteX3" fmla="*/ 1739755 w 2351020"/>
              <a:gd name="connsiteY3" fmla="*/ 0 h 3474498"/>
              <a:gd name="connsiteX4" fmla="*/ 2351020 w 2351020"/>
              <a:gd name="connsiteY4" fmla="*/ 0 h 3474498"/>
              <a:gd name="connsiteX5" fmla="*/ 2351020 w 2351020"/>
              <a:gd name="connsiteY5" fmla="*/ 613828 h 3474498"/>
              <a:gd name="connsiteX6" fmla="*/ 2351020 w 2351020"/>
              <a:gd name="connsiteY6" fmla="*/ 1262401 h 3474498"/>
              <a:gd name="connsiteX7" fmla="*/ 2351020 w 2351020"/>
              <a:gd name="connsiteY7" fmla="*/ 1806739 h 3474498"/>
              <a:gd name="connsiteX8" fmla="*/ 2351020 w 2351020"/>
              <a:gd name="connsiteY8" fmla="*/ 2385822 h 3474498"/>
              <a:gd name="connsiteX9" fmla="*/ 2351020 w 2351020"/>
              <a:gd name="connsiteY9" fmla="*/ 2860670 h 3474498"/>
              <a:gd name="connsiteX10" fmla="*/ 2351020 w 2351020"/>
              <a:gd name="connsiteY10" fmla="*/ 3474498 h 3474498"/>
              <a:gd name="connsiteX11" fmla="*/ 1763265 w 2351020"/>
              <a:gd name="connsiteY11" fmla="*/ 3474498 h 3474498"/>
              <a:gd name="connsiteX12" fmla="*/ 1246041 w 2351020"/>
              <a:gd name="connsiteY12" fmla="*/ 3474498 h 3474498"/>
              <a:gd name="connsiteX13" fmla="*/ 611265 w 2351020"/>
              <a:gd name="connsiteY13" fmla="*/ 3474498 h 3474498"/>
              <a:gd name="connsiteX14" fmla="*/ 0 w 2351020"/>
              <a:gd name="connsiteY14" fmla="*/ 3474498 h 3474498"/>
              <a:gd name="connsiteX15" fmla="*/ 0 w 2351020"/>
              <a:gd name="connsiteY15" fmla="*/ 2825925 h 3474498"/>
              <a:gd name="connsiteX16" fmla="*/ 0 w 2351020"/>
              <a:gd name="connsiteY16" fmla="*/ 2177352 h 3474498"/>
              <a:gd name="connsiteX17" fmla="*/ 0 w 2351020"/>
              <a:gd name="connsiteY17" fmla="*/ 1667759 h 3474498"/>
              <a:gd name="connsiteX18" fmla="*/ 0 w 2351020"/>
              <a:gd name="connsiteY18" fmla="*/ 1192911 h 3474498"/>
              <a:gd name="connsiteX19" fmla="*/ 0 w 2351020"/>
              <a:gd name="connsiteY19" fmla="*/ 544338 h 3474498"/>
              <a:gd name="connsiteX20" fmla="*/ 0 w 2351020"/>
              <a:gd name="connsiteY20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020" h="3474498" fill="none" extrusionOk="0">
                <a:moveTo>
                  <a:pt x="0" y="0"/>
                </a:moveTo>
                <a:cubicBezTo>
                  <a:pt x="187376" y="-40302"/>
                  <a:pt x="404193" y="37477"/>
                  <a:pt x="587755" y="0"/>
                </a:cubicBezTo>
                <a:cubicBezTo>
                  <a:pt x="771318" y="-37477"/>
                  <a:pt x="958975" y="20075"/>
                  <a:pt x="1104979" y="0"/>
                </a:cubicBezTo>
                <a:cubicBezTo>
                  <a:pt x="1250983" y="-20075"/>
                  <a:pt x="1467602" y="30590"/>
                  <a:pt x="1739755" y="0"/>
                </a:cubicBezTo>
                <a:cubicBezTo>
                  <a:pt x="2011908" y="-30590"/>
                  <a:pt x="2109883" y="13556"/>
                  <a:pt x="2351020" y="0"/>
                </a:cubicBezTo>
                <a:cubicBezTo>
                  <a:pt x="2374016" y="267394"/>
                  <a:pt x="2306391" y="424549"/>
                  <a:pt x="2351020" y="613828"/>
                </a:cubicBezTo>
                <a:cubicBezTo>
                  <a:pt x="2395649" y="803107"/>
                  <a:pt x="2333441" y="1053619"/>
                  <a:pt x="2351020" y="1262401"/>
                </a:cubicBezTo>
                <a:cubicBezTo>
                  <a:pt x="2368599" y="1471183"/>
                  <a:pt x="2326689" y="1556860"/>
                  <a:pt x="2351020" y="1806739"/>
                </a:cubicBezTo>
                <a:cubicBezTo>
                  <a:pt x="2375351" y="2056618"/>
                  <a:pt x="2298387" y="2185363"/>
                  <a:pt x="2351020" y="2385822"/>
                </a:cubicBezTo>
                <a:cubicBezTo>
                  <a:pt x="2403653" y="2586281"/>
                  <a:pt x="2301717" y="2738209"/>
                  <a:pt x="2351020" y="2860670"/>
                </a:cubicBezTo>
                <a:cubicBezTo>
                  <a:pt x="2400323" y="2983131"/>
                  <a:pt x="2288393" y="3320922"/>
                  <a:pt x="2351020" y="3474498"/>
                </a:cubicBezTo>
                <a:cubicBezTo>
                  <a:pt x="2101065" y="3499709"/>
                  <a:pt x="1907891" y="3404095"/>
                  <a:pt x="1763265" y="3474498"/>
                </a:cubicBezTo>
                <a:cubicBezTo>
                  <a:pt x="1618640" y="3544901"/>
                  <a:pt x="1399683" y="3448795"/>
                  <a:pt x="1246041" y="3474498"/>
                </a:cubicBezTo>
                <a:cubicBezTo>
                  <a:pt x="1092399" y="3500201"/>
                  <a:pt x="879658" y="3403467"/>
                  <a:pt x="611265" y="3474498"/>
                </a:cubicBezTo>
                <a:cubicBezTo>
                  <a:pt x="342872" y="3545529"/>
                  <a:pt x="252486" y="3471427"/>
                  <a:pt x="0" y="3474498"/>
                </a:cubicBezTo>
                <a:cubicBezTo>
                  <a:pt x="-69075" y="3233802"/>
                  <a:pt x="46586" y="3036538"/>
                  <a:pt x="0" y="2825925"/>
                </a:cubicBezTo>
                <a:cubicBezTo>
                  <a:pt x="-46586" y="2615312"/>
                  <a:pt x="3079" y="2328180"/>
                  <a:pt x="0" y="2177352"/>
                </a:cubicBezTo>
                <a:cubicBezTo>
                  <a:pt x="-3079" y="2026524"/>
                  <a:pt x="41395" y="1822546"/>
                  <a:pt x="0" y="1667759"/>
                </a:cubicBezTo>
                <a:cubicBezTo>
                  <a:pt x="-41395" y="1512972"/>
                  <a:pt x="6494" y="1426500"/>
                  <a:pt x="0" y="1192911"/>
                </a:cubicBezTo>
                <a:cubicBezTo>
                  <a:pt x="-6494" y="959322"/>
                  <a:pt x="38750" y="794210"/>
                  <a:pt x="0" y="544338"/>
                </a:cubicBezTo>
                <a:cubicBezTo>
                  <a:pt x="-38750" y="294466"/>
                  <a:pt x="36360" y="265191"/>
                  <a:pt x="0" y="0"/>
                </a:cubicBezTo>
                <a:close/>
              </a:path>
              <a:path w="2351020" h="3474498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55339" y="287013"/>
                  <a:pt x="2287623" y="400765"/>
                  <a:pt x="2351020" y="579083"/>
                </a:cubicBezTo>
                <a:cubicBezTo>
                  <a:pt x="2414417" y="757401"/>
                  <a:pt x="2319914" y="982221"/>
                  <a:pt x="2351020" y="1088676"/>
                </a:cubicBezTo>
                <a:cubicBezTo>
                  <a:pt x="2382126" y="1195131"/>
                  <a:pt x="2321446" y="1340627"/>
                  <a:pt x="2351020" y="1563524"/>
                </a:cubicBezTo>
                <a:cubicBezTo>
                  <a:pt x="2380594" y="1786421"/>
                  <a:pt x="2289174" y="1954765"/>
                  <a:pt x="2351020" y="2212097"/>
                </a:cubicBezTo>
                <a:cubicBezTo>
                  <a:pt x="2412866" y="2469429"/>
                  <a:pt x="2345387" y="2534503"/>
                  <a:pt x="2351020" y="2791180"/>
                </a:cubicBezTo>
                <a:cubicBezTo>
                  <a:pt x="2356653" y="3047857"/>
                  <a:pt x="2293087" y="3248480"/>
                  <a:pt x="2351020" y="3474498"/>
                </a:cubicBezTo>
                <a:cubicBezTo>
                  <a:pt x="2231019" y="3475869"/>
                  <a:pt x="1908037" y="3463892"/>
                  <a:pt x="1786775" y="3474498"/>
                </a:cubicBezTo>
                <a:cubicBezTo>
                  <a:pt x="1665514" y="3485104"/>
                  <a:pt x="1387161" y="3434838"/>
                  <a:pt x="1269551" y="3474498"/>
                </a:cubicBezTo>
                <a:cubicBezTo>
                  <a:pt x="1151941" y="3514158"/>
                  <a:pt x="992527" y="3458996"/>
                  <a:pt x="728816" y="3474498"/>
                </a:cubicBezTo>
                <a:cubicBezTo>
                  <a:pt x="465105" y="3490000"/>
                  <a:pt x="179064" y="3424691"/>
                  <a:pt x="0" y="3474498"/>
                </a:cubicBezTo>
                <a:cubicBezTo>
                  <a:pt x="-9734" y="3168303"/>
                  <a:pt x="45926" y="3055874"/>
                  <a:pt x="0" y="2860670"/>
                </a:cubicBezTo>
                <a:cubicBezTo>
                  <a:pt x="-45926" y="2665466"/>
                  <a:pt x="46545" y="2476945"/>
                  <a:pt x="0" y="2351077"/>
                </a:cubicBezTo>
                <a:cubicBezTo>
                  <a:pt x="-46545" y="2225209"/>
                  <a:pt x="26827" y="1984776"/>
                  <a:pt x="0" y="1876229"/>
                </a:cubicBezTo>
                <a:cubicBezTo>
                  <a:pt x="-26827" y="1767682"/>
                  <a:pt x="4676" y="1465796"/>
                  <a:pt x="0" y="1262401"/>
                </a:cubicBezTo>
                <a:cubicBezTo>
                  <a:pt x="-4676" y="1059006"/>
                  <a:pt x="47132" y="894315"/>
                  <a:pt x="0" y="718063"/>
                </a:cubicBezTo>
                <a:cubicBezTo>
                  <a:pt x="-47132" y="541811"/>
                  <a:pt x="10080" y="21957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96FBF0-18DD-0D36-8A5C-82398CE41250}"/>
              </a:ext>
            </a:extLst>
          </p:cNvPr>
          <p:cNvSpPr txBox="1"/>
          <p:nvPr/>
        </p:nvSpPr>
        <p:spPr>
          <a:xfrm>
            <a:off x="5703826" y="1882647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4E35028-8C8F-1708-8490-54772BCB6E8D}"/>
              </a:ext>
            </a:extLst>
          </p:cNvPr>
          <p:cNvSpPr/>
          <p:nvPr/>
        </p:nvSpPr>
        <p:spPr>
          <a:xfrm>
            <a:off x="4078715" y="2413520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8EE1822-7EF2-568D-B726-5A443974362A}"/>
              </a:ext>
            </a:extLst>
          </p:cNvPr>
          <p:cNvSpPr/>
          <p:nvPr/>
        </p:nvSpPr>
        <p:spPr>
          <a:xfrm>
            <a:off x="4122078" y="4742162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CD11A5D-5282-E3A1-5C05-4841D9E6B7EB}"/>
              </a:ext>
            </a:extLst>
          </p:cNvPr>
          <p:cNvSpPr/>
          <p:nvPr/>
        </p:nvSpPr>
        <p:spPr>
          <a:xfrm>
            <a:off x="6084121" y="2252592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Derniers messages de contacts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DC83D-3D73-DF36-B734-066CF9649CDD}"/>
              </a:ext>
            </a:extLst>
          </p:cNvPr>
          <p:cNvSpPr/>
          <p:nvPr/>
        </p:nvSpPr>
        <p:spPr>
          <a:xfrm>
            <a:off x="6124592" y="3321203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To-Do-List (récap)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DA86BC9-7737-4C11-74AE-8295F1292693}"/>
              </a:ext>
            </a:extLst>
          </p:cNvPr>
          <p:cNvSpPr/>
          <p:nvPr/>
        </p:nvSpPr>
        <p:spPr>
          <a:xfrm>
            <a:off x="6155720" y="4682390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Liste évent à venir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0763C85-7774-CD92-4EE6-8918E035D9D6}"/>
              </a:ext>
            </a:extLst>
          </p:cNvPr>
          <p:cNvCxnSpPr>
            <a:stCxn id="1026" idx="3"/>
            <a:endCxn id="28" idx="2"/>
          </p:cNvCxnSpPr>
          <p:nvPr/>
        </p:nvCxnSpPr>
        <p:spPr>
          <a:xfrm flipV="1">
            <a:off x="2693878" y="2631621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C346D1E-08B4-CB0C-820F-B0C85AC6DD89}"/>
              </a:ext>
            </a:extLst>
          </p:cNvPr>
          <p:cNvCxnSpPr>
            <a:stCxn id="1026" idx="3"/>
            <a:endCxn id="12" idx="2"/>
          </p:cNvCxnSpPr>
          <p:nvPr/>
        </p:nvCxnSpPr>
        <p:spPr>
          <a:xfrm>
            <a:off x="2693878" y="3531458"/>
            <a:ext cx="1428200" cy="142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A756DBC-01E4-EB7F-BA77-1041C196B011}"/>
              </a:ext>
            </a:extLst>
          </p:cNvPr>
          <p:cNvCxnSpPr>
            <a:cxnSpLocks/>
            <a:stCxn id="21" idx="1"/>
            <a:endCxn id="14" idx="6"/>
          </p:cNvCxnSpPr>
          <p:nvPr/>
        </p:nvCxnSpPr>
        <p:spPr>
          <a:xfrm flipH="1" flipV="1">
            <a:off x="7579962" y="2470693"/>
            <a:ext cx="2235192" cy="782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6CAEA7D-68DE-B1A2-1249-F9C2D124BEAF}"/>
              </a:ext>
            </a:extLst>
          </p:cNvPr>
          <p:cNvCxnSpPr>
            <a:cxnSpLocks/>
            <a:stCxn id="21" idx="1"/>
            <a:endCxn id="18" idx="6"/>
          </p:cNvCxnSpPr>
          <p:nvPr/>
        </p:nvCxnSpPr>
        <p:spPr>
          <a:xfrm flipH="1">
            <a:off x="7620433" y="3253057"/>
            <a:ext cx="2194721" cy="286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B483184-1CEF-FDC3-4FD6-C8281B3CB991}"/>
              </a:ext>
            </a:extLst>
          </p:cNvPr>
          <p:cNvCxnSpPr>
            <a:cxnSpLocks/>
            <a:stCxn id="21" idx="1"/>
            <a:endCxn id="19" idx="6"/>
          </p:cNvCxnSpPr>
          <p:nvPr/>
        </p:nvCxnSpPr>
        <p:spPr>
          <a:xfrm flipH="1">
            <a:off x="7651561" y="3253057"/>
            <a:ext cx="2163593" cy="1647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8797604-0CF6-7678-EA79-BD473D90BF73}"/>
              </a:ext>
            </a:extLst>
          </p:cNvPr>
          <p:cNvCxnSpPr>
            <a:cxnSpLocks/>
            <a:stCxn id="21" idx="1"/>
            <a:endCxn id="28" idx="6"/>
          </p:cNvCxnSpPr>
          <p:nvPr/>
        </p:nvCxnSpPr>
        <p:spPr>
          <a:xfrm flipH="1" flipV="1">
            <a:off x="5444606" y="2631621"/>
            <a:ext cx="4370548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7C68959-E09A-9D13-0DE9-15A363A837FF}"/>
              </a:ext>
            </a:extLst>
          </p:cNvPr>
          <p:cNvCxnSpPr>
            <a:cxnSpLocks/>
            <a:stCxn id="21" idx="1"/>
            <a:endCxn id="12" idx="6"/>
          </p:cNvCxnSpPr>
          <p:nvPr/>
        </p:nvCxnSpPr>
        <p:spPr>
          <a:xfrm flipH="1">
            <a:off x="5487969" y="3253057"/>
            <a:ext cx="4327185" cy="1707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CC37BD1-71C4-3208-8CAA-AA18DB21444C}"/>
              </a:ext>
            </a:extLst>
          </p:cNvPr>
          <p:cNvCxnSpPr>
            <a:stCxn id="1026" idx="3"/>
            <a:endCxn id="14" idx="2"/>
          </p:cNvCxnSpPr>
          <p:nvPr/>
        </p:nvCxnSpPr>
        <p:spPr>
          <a:xfrm flipV="1">
            <a:off x="2693878" y="2470693"/>
            <a:ext cx="3390243" cy="1060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36D5868-27CF-18AB-314A-2615C4700946}"/>
              </a:ext>
            </a:extLst>
          </p:cNvPr>
          <p:cNvCxnSpPr>
            <a:stCxn id="1026" idx="3"/>
            <a:endCxn id="18" idx="2"/>
          </p:cNvCxnSpPr>
          <p:nvPr/>
        </p:nvCxnSpPr>
        <p:spPr>
          <a:xfrm>
            <a:off x="2693878" y="3531458"/>
            <a:ext cx="3430714" cy="7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E457EEB-E1B7-AA01-C8AE-585E5D34F796}"/>
              </a:ext>
            </a:extLst>
          </p:cNvPr>
          <p:cNvCxnSpPr>
            <a:stCxn id="1026" idx="3"/>
            <a:endCxn id="19" idx="2"/>
          </p:cNvCxnSpPr>
          <p:nvPr/>
        </p:nvCxnSpPr>
        <p:spPr>
          <a:xfrm>
            <a:off x="2693878" y="3531458"/>
            <a:ext cx="3461842" cy="1369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14B34A-E24C-0E1F-44CD-4256336313DD}"/>
              </a:ext>
            </a:extLst>
          </p:cNvPr>
          <p:cNvGrpSpPr/>
          <p:nvPr/>
        </p:nvGrpSpPr>
        <p:grpSpPr>
          <a:xfrm>
            <a:off x="9390744" y="2922484"/>
            <a:ext cx="1509963" cy="938144"/>
            <a:chOff x="430117" y="2424362"/>
            <a:chExt cx="1509963" cy="938144"/>
          </a:xfrm>
        </p:grpSpPr>
        <p:pic>
          <p:nvPicPr>
            <p:cNvPr id="21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A58ACBEE-CB55-4A40-35D2-6441DF902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7E1E6E0-0DFB-E348-EC17-193B002D57BF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3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r>
              <a:rPr lang="fr-FR" sz="2400" b="1" i="0" cap="all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ToDo</a:t>
            </a: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List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3890354" y="5444713"/>
            <a:ext cx="4326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L’interface de cette page doit permettre de créer des tâches pour soi-même ou pour un autre utilisateur. </a:t>
            </a:r>
          </a:p>
          <a:p>
            <a:endParaRPr lang="fr-FR" sz="800" dirty="0"/>
          </a:p>
          <a:p>
            <a:r>
              <a:rPr lang="fr-FR" sz="1600" dirty="0"/>
              <a:t>*</a:t>
            </a:r>
            <a:r>
              <a:rPr lang="fr-FR" sz="800" dirty="0"/>
              <a:t> L’élève ne peut créer des tâches que pour lui-même. </a:t>
            </a:r>
          </a:p>
          <a:p>
            <a:r>
              <a:rPr lang="fr-FR" sz="1600" dirty="0"/>
              <a:t>*</a:t>
            </a:r>
            <a:r>
              <a:rPr lang="fr-FR" sz="800" dirty="0"/>
              <a:t> Le bénévole peut créer des tâches pour les élèves qu’il suit.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C9316-49B4-DA74-EBE8-B86B4D030565}"/>
              </a:ext>
            </a:extLst>
          </p:cNvPr>
          <p:cNvSpPr/>
          <p:nvPr/>
        </p:nvSpPr>
        <p:spPr>
          <a:xfrm>
            <a:off x="3975434" y="444931"/>
            <a:ext cx="4241132" cy="49997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121580-BE74-143A-B3DA-9F13257F5336}"/>
              </a:ext>
            </a:extLst>
          </p:cNvPr>
          <p:cNvGrpSpPr/>
          <p:nvPr/>
        </p:nvGrpSpPr>
        <p:grpSpPr>
          <a:xfrm>
            <a:off x="1704016" y="2327871"/>
            <a:ext cx="1523497" cy="936742"/>
            <a:chOff x="416619" y="2424362"/>
            <a:chExt cx="1523497" cy="936742"/>
          </a:xfrm>
        </p:grpSpPr>
        <p:pic>
          <p:nvPicPr>
            <p:cNvPr id="20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BAE5C933-23A5-3E8D-2212-14C06FE3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53C5964-A5AD-A7BD-2435-737806B753B4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51BA43-8FFF-13A9-1EF0-735585E0B9A1}"/>
              </a:ext>
            </a:extLst>
          </p:cNvPr>
          <p:cNvSpPr txBox="1"/>
          <p:nvPr/>
        </p:nvSpPr>
        <p:spPr>
          <a:xfrm>
            <a:off x="3975434" y="459768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ToDo</a:t>
            </a:r>
            <a:r>
              <a:rPr lang="fr-FR" sz="2000" b="1" dirty="0"/>
              <a:t> 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9FFB1-5B07-58C7-647F-38B83D071B87}"/>
              </a:ext>
            </a:extLst>
          </p:cNvPr>
          <p:cNvSpPr/>
          <p:nvPr/>
        </p:nvSpPr>
        <p:spPr>
          <a:xfrm>
            <a:off x="4055644" y="962112"/>
            <a:ext cx="1630416" cy="4380330"/>
          </a:xfrm>
          <a:custGeom>
            <a:avLst/>
            <a:gdLst>
              <a:gd name="connsiteX0" fmla="*/ 0 w 1630416"/>
              <a:gd name="connsiteY0" fmla="*/ 0 h 4380330"/>
              <a:gd name="connsiteX1" fmla="*/ 527168 w 1630416"/>
              <a:gd name="connsiteY1" fmla="*/ 0 h 4380330"/>
              <a:gd name="connsiteX2" fmla="*/ 1070640 w 1630416"/>
              <a:gd name="connsiteY2" fmla="*/ 0 h 4380330"/>
              <a:gd name="connsiteX3" fmla="*/ 1630416 w 1630416"/>
              <a:gd name="connsiteY3" fmla="*/ 0 h 4380330"/>
              <a:gd name="connsiteX4" fmla="*/ 1630416 w 1630416"/>
              <a:gd name="connsiteY4" fmla="*/ 591345 h 4380330"/>
              <a:gd name="connsiteX5" fmla="*/ 1630416 w 1630416"/>
              <a:gd name="connsiteY5" fmla="*/ 1095083 h 4380330"/>
              <a:gd name="connsiteX6" fmla="*/ 1630416 w 1630416"/>
              <a:gd name="connsiteY6" fmla="*/ 1642624 h 4380330"/>
              <a:gd name="connsiteX7" fmla="*/ 1630416 w 1630416"/>
              <a:gd name="connsiteY7" fmla="*/ 2058755 h 4380330"/>
              <a:gd name="connsiteX8" fmla="*/ 1630416 w 1630416"/>
              <a:gd name="connsiteY8" fmla="*/ 2518690 h 4380330"/>
              <a:gd name="connsiteX9" fmla="*/ 1630416 w 1630416"/>
              <a:gd name="connsiteY9" fmla="*/ 3066231 h 4380330"/>
              <a:gd name="connsiteX10" fmla="*/ 1630416 w 1630416"/>
              <a:gd name="connsiteY10" fmla="*/ 3657576 h 4380330"/>
              <a:gd name="connsiteX11" fmla="*/ 1630416 w 1630416"/>
              <a:gd name="connsiteY11" fmla="*/ 4380330 h 4380330"/>
              <a:gd name="connsiteX12" fmla="*/ 1119552 w 1630416"/>
              <a:gd name="connsiteY12" fmla="*/ 4380330 h 4380330"/>
              <a:gd name="connsiteX13" fmla="*/ 543472 w 1630416"/>
              <a:gd name="connsiteY13" fmla="*/ 4380330 h 4380330"/>
              <a:gd name="connsiteX14" fmla="*/ 0 w 1630416"/>
              <a:gd name="connsiteY14" fmla="*/ 4380330 h 4380330"/>
              <a:gd name="connsiteX15" fmla="*/ 0 w 1630416"/>
              <a:gd name="connsiteY15" fmla="*/ 3832789 h 4380330"/>
              <a:gd name="connsiteX16" fmla="*/ 0 w 1630416"/>
              <a:gd name="connsiteY16" fmla="*/ 3416657 h 4380330"/>
              <a:gd name="connsiteX17" fmla="*/ 0 w 1630416"/>
              <a:gd name="connsiteY17" fmla="*/ 2781510 h 4380330"/>
              <a:gd name="connsiteX18" fmla="*/ 0 w 1630416"/>
              <a:gd name="connsiteY18" fmla="*/ 2190165 h 4380330"/>
              <a:gd name="connsiteX19" fmla="*/ 0 w 1630416"/>
              <a:gd name="connsiteY19" fmla="*/ 1686427 h 4380330"/>
              <a:gd name="connsiteX20" fmla="*/ 0 w 1630416"/>
              <a:gd name="connsiteY20" fmla="*/ 1138886 h 4380330"/>
              <a:gd name="connsiteX21" fmla="*/ 0 w 1630416"/>
              <a:gd name="connsiteY21" fmla="*/ 635148 h 4380330"/>
              <a:gd name="connsiteX22" fmla="*/ 0 w 1630416"/>
              <a:gd name="connsiteY22" fmla="*/ 0 h 43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30416" h="4380330" fill="none" extrusionOk="0">
                <a:moveTo>
                  <a:pt x="0" y="0"/>
                </a:moveTo>
                <a:cubicBezTo>
                  <a:pt x="230791" y="-15002"/>
                  <a:pt x="372920" y="4953"/>
                  <a:pt x="527168" y="0"/>
                </a:cubicBezTo>
                <a:cubicBezTo>
                  <a:pt x="681416" y="-4953"/>
                  <a:pt x="919427" y="61705"/>
                  <a:pt x="1070640" y="0"/>
                </a:cubicBezTo>
                <a:cubicBezTo>
                  <a:pt x="1221853" y="-61705"/>
                  <a:pt x="1362471" y="59705"/>
                  <a:pt x="1630416" y="0"/>
                </a:cubicBezTo>
                <a:cubicBezTo>
                  <a:pt x="1651778" y="239101"/>
                  <a:pt x="1628955" y="447909"/>
                  <a:pt x="1630416" y="591345"/>
                </a:cubicBezTo>
                <a:cubicBezTo>
                  <a:pt x="1631877" y="734782"/>
                  <a:pt x="1608791" y="948630"/>
                  <a:pt x="1630416" y="1095083"/>
                </a:cubicBezTo>
                <a:cubicBezTo>
                  <a:pt x="1652041" y="1241536"/>
                  <a:pt x="1572340" y="1399053"/>
                  <a:pt x="1630416" y="1642624"/>
                </a:cubicBezTo>
                <a:cubicBezTo>
                  <a:pt x="1688492" y="1886195"/>
                  <a:pt x="1608794" y="1909434"/>
                  <a:pt x="1630416" y="2058755"/>
                </a:cubicBezTo>
                <a:cubicBezTo>
                  <a:pt x="1652038" y="2208076"/>
                  <a:pt x="1586826" y="2404886"/>
                  <a:pt x="1630416" y="2518690"/>
                </a:cubicBezTo>
                <a:cubicBezTo>
                  <a:pt x="1674006" y="2632495"/>
                  <a:pt x="1605570" y="2816164"/>
                  <a:pt x="1630416" y="3066231"/>
                </a:cubicBezTo>
                <a:cubicBezTo>
                  <a:pt x="1655262" y="3316298"/>
                  <a:pt x="1565104" y="3407807"/>
                  <a:pt x="1630416" y="3657576"/>
                </a:cubicBezTo>
                <a:cubicBezTo>
                  <a:pt x="1695728" y="3907346"/>
                  <a:pt x="1568063" y="4039336"/>
                  <a:pt x="1630416" y="4380330"/>
                </a:cubicBezTo>
                <a:cubicBezTo>
                  <a:pt x="1495380" y="4432888"/>
                  <a:pt x="1312385" y="4372322"/>
                  <a:pt x="1119552" y="4380330"/>
                </a:cubicBezTo>
                <a:cubicBezTo>
                  <a:pt x="926719" y="4388338"/>
                  <a:pt x="787265" y="4311802"/>
                  <a:pt x="543472" y="4380330"/>
                </a:cubicBezTo>
                <a:cubicBezTo>
                  <a:pt x="299679" y="4448858"/>
                  <a:pt x="145939" y="4331990"/>
                  <a:pt x="0" y="4380330"/>
                </a:cubicBezTo>
                <a:cubicBezTo>
                  <a:pt x="-42953" y="4259061"/>
                  <a:pt x="37130" y="3968993"/>
                  <a:pt x="0" y="3832789"/>
                </a:cubicBezTo>
                <a:cubicBezTo>
                  <a:pt x="-37130" y="3696585"/>
                  <a:pt x="46485" y="3546081"/>
                  <a:pt x="0" y="3416657"/>
                </a:cubicBezTo>
                <a:cubicBezTo>
                  <a:pt x="-46485" y="3287233"/>
                  <a:pt x="42321" y="3069255"/>
                  <a:pt x="0" y="2781510"/>
                </a:cubicBezTo>
                <a:cubicBezTo>
                  <a:pt x="-42321" y="2493765"/>
                  <a:pt x="67720" y="2427363"/>
                  <a:pt x="0" y="2190165"/>
                </a:cubicBezTo>
                <a:cubicBezTo>
                  <a:pt x="-67720" y="1952967"/>
                  <a:pt x="29328" y="1844252"/>
                  <a:pt x="0" y="1686427"/>
                </a:cubicBezTo>
                <a:cubicBezTo>
                  <a:pt x="-29328" y="1528602"/>
                  <a:pt x="5992" y="1393668"/>
                  <a:pt x="0" y="1138886"/>
                </a:cubicBezTo>
                <a:cubicBezTo>
                  <a:pt x="-5992" y="884104"/>
                  <a:pt x="27901" y="760911"/>
                  <a:pt x="0" y="635148"/>
                </a:cubicBezTo>
                <a:cubicBezTo>
                  <a:pt x="-27901" y="509385"/>
                  <a:pt x="69097" y="142973"/>
                  <a:pt x="0" y="0"/>
                </a:cubicBezTo>
                <a:close/>
              </a:path>
              <a:path w="1630416" h="4380330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49817" y="237515"/>
                  <a:pt x="1578284" y="499868"/>
                  <a:pt x="1630416" y="635148"/>
                </a:cubicBezTo>
                <a:cubicBezTo>
                  <a:pt x="1682548" y="770428"/>
                  <a:pt x="1625154" y="1130946"/>
                  <a:pt x="1630416" y="1270296"/>
                </a:cubicBezTo>
                <a:cubicBezTo>
                  <a:pt x="1635678" y="1409646"/>
                  <a:pt x="1620339" y="1548810"/>
                  <a:pt x="1630416" y="1730230"/>
                </a:cubicBezTo>
                <a:cubicBezTo>
                  <a:pt x="1640493" y="1911650"/>
                  <a:pt x="1593691" y="1949382"/>
                  <a:pt x="1630416" y="2146362"/>
                </a:cubicBezTo>
                <a:cubicBezTo>
                  <a:pt x="1667141" y="2343342"/>
                  <a:pt x="1565278" y="2505222"/>
                  <a:pt x="1630416" y="2781510"/>
                </a:cubicBezTo>
                <a:cubicBezTo>
                  <a:pt x="1695554" y="3057798"/>
                  <a:pt x="1619710" y="3110408"/>
                  <a:pt x="1630416" y="3329051"/>
                </a:cubicBezTo>
                <a:cubicBezTo>
                  <a:pt x="1641122" y="3547694"/>
                  <a:pt x="1628382" y="3609267"/>
                  <a:pt x="1630416" y="3745182"/>
                </a:cubicBezTo>
                <a:cubicBezTo>
                  <a:pt x="1632450" y="3881097"/>
                  <a:pt x="1586637" y="4187438"/>
                  <a:pt x="1630416" y="4380330"/>
                </a:cubicBezTo>
                <a:cubicBezTo>
                  <a:pt x="1474109" y="4382570"/>
                  <a:pt x="1298721" y="4342399"/>
                  <a:pt x="1086944" y="4380330"/>
                </a:cubicBezTo>
                <a:cubicBezTo>
                  <a:pt x="875167" y="4418261"/>
                  <a:pt x="691879" y="4324477"/>
                  <a:pt x="576080" y="4380330"/>
                </a:cubicBezTo>
                <a:cubicBezTo>
                  <a:pt x="460281" y="4436183"/>
                  <a:pt x="287415" y="4319903"/>
                  <a:pt x="0" y="4380330"/>
                </a:cubicBezTo>
                <a:cubicBezTo>
                  <a:pt x="-46227" y="4211257"/>
                  <a:pt x="14084" y="3948653"/>
                  <a:pt x="0" y="3788985"/>
                </a:cubicBezTo>
                <a:cubicBezTo>
                  <a:pt x="-14084" y="3629317"/>
                  <a:pt x="7403" y="3451560"/>
                  <a:pt x="0" y="3329051"/>
                </a:cubicBezTo>
                <a:cubicBezTo>
                  <a:pt x="-7403" y="3206542"/>
                  <a:pt x="18284" y="3101508"/>
                  <a:pt x="0" y="2912919"/>
                </a:cubicBezTo>
                <a:cubicBezTo>
                  <a:pt x="-18284" y="2724330"/>
                  <a:pt x="23729" y="2444845"/>
                  <a:pt x="0" y="2321575"/>
                </a:cubicBezTo>
                <a:cubicBezTo>
                  <a:pt x="-23729" y="2198305"/>
                  <a:pt x="10895" y="2052346"/>
                  <a:pt x="0" y="1817837"/>
                </a:cubicBezTo>
                <a:cubicBezTo>
                  <a:pt x="-10895" y="1583328"/>
                  <a:pt x="21419" y="1582164"/>
                  <a:pt x="0" y="1401706"/>
                </a:cubicBezTo>
                <a:cubicBezTo>
                  <a:pt x="-21419" y="1221248"/>
                  <a:pt x="18685" y="1026368"/>
                  <a:pt x="0" y="854164"/>
                </a:cubicBezTo>
                <a:cubicBezTo>
                  <a:pt x="-18685" y="681960"/>
                  <a:pt x="31035" y="341377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53C428-92B6-CE0C-97AF-88C72EA97A77}"/>
              </a:ext>
            </a:extLst>
          </p:cNvPr>
          <p:cNvSpPr txBox="1"/>
          <p:nvPr/>
        </p:nvSpPr>
        <p:spPr>
          <a:xfrm>
            <a:off x="4069289" y="1000824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74BB0F-F0E1-0A18-264C-4A38B69BF4EA}"/>
              </a:ext>
            </a:extLst>
          </p:cNvPr>
          <p:cNvSpPr/>
          <p:nvPr/>
        </p:nvSpPr>
        <p:spPr>
          <a:xfrm>
            <a:off x="5799372" y="955107"/>
            <a:ext cx="2351020" cy="4387335"/>
          </a:xfrm>
          <a:custGeom>
            <a:avLst/>
            <a:gdLst>
              <a:gd name="connsiteX0" fmla="*/ 0 w 2351020"/>
              <a:gd name="connsiteY0" fmla="*/ 0 h 4387335"/>
              <a:gd name="connsiteX1" fmla="*/ 540735 w 2351020"/>
              <a:gd name="connsiteY1" fmla="*/ 0 h 4387335"/>
              <a:gd name="connsiteX2" fmla="*/ 1152000 w 2351020"/>
              <a:gd name="connsiteY2" fmla="*/ 0 h 4387335"/>
              <a:gd name="connsiteX3" fmla="*/ 1716245 w 2351020"/>
              <a:gd name="connsiteY3" fmla="*/ 0 h 4387335"/>
              <a:gd name="connsiteX4" fmla="*/ 2351020 w 2351020"/>
              <a:gd name="connsiteY4" fmla="*/ 0 h 4387335"/>
              <a:gd name="connsiteX5" fmla="*/ 2351020 w 2351020"/>
              <a:gd name="connsiteY5" fmla="*/ 504544 h 4387335"/>
              <a:gd name="connsiteX6" fmla="*/ 2351020 w 2351020"/>
              <a:gd name="connsiteY6" fmla="*/ 965214 h 4387335"/>
              <a:gd name="connsiteX7" fmla="*/ 2351020 w 2351020"/>
              <a:gd name="connsiteY7" fmla="*/ 1513631 h 4387335"/>
              <a:gd name="connsiteX8" fmla="*/ 2351020 w 2351020"/>
              <a:gd name="connsiteY8" fmla="*/ 2105921 h 4387335"/>
              <a:gd name="connsiteX9" fmla="*/ 2351020 w 2351020"/>
              <a:gd name="connsiteY9" fmla="*/ 2522718 h 4387335"/>
              <a:gd name="connsiteX10" fmla="*/ 2351020 w 2351020"/>
              <a:gd name="connsiteY10" fmla="*/ 2983388 h 4387335"/>
              <a:gd name="connsiteX11" fmla="*/ 2351020 w 2351020"/>
              <a:gd name="connsiteY11" fmla="*/ 3444058 h 4387335"/>
              <a:gd name="connsiteX12" fmla="*/ 2351020 w 2351020"/>
              <a:gd name="connsiteY12" fmla="*/ 3860855 h 4387335"/>
              <a:gd name="connsiteX13" fmla="*/ 2351020 w 2351020"/>
              <a:gd name="connsiteY13" fmla="*/ 4387335 h 4387335"/>
              <a:gd name="connsiteX14" fmla="*/ 1833796 w 2351020"/>
              <a:gd name="connsiteY14" fmla="*/ 4387335 h 4387335"/>
              <a:gd name="connsiteX15" fmla="*/ 1222530 w 2351020"/>
              <a:gd name="connsiteY15" fmla="*/ 4387335 h 4387335"/>
              <a:gd name="connsiteX16" fmla="*/ 681796 w 2351020"/>
              <a:gd name="connsiteY16" fmla="*/ 4387335 h 4387335"/>
              <a:gd name="connsiteX17" fmla="*/ 0 w 2351020"/>
              <a:gd name="connsiteY17" fmla="*/ 4387335 h 4387335"/>
              <a:gd name="connsiteX18" fmla="*/ 0 w 2351020"/>
              <a:gd name="connsiteY18" fmla="*/ 3882791 h 4387335"/>
              <a:gd name="connsiteX19" fmla="*/ 0 w 2351020"/>
              <a:gd name="connsiteY19" fmla="*/ 3378248 h 4387335"/>
              <a:gd name="connsiteX20" fmla="*/ 0 w 2351020"/>
              <a:gd name="connsiteY20" fmla="*/ 2785958 h 4387335"/>
              <a:gd name="connsiteX21" fmla="*/ 0 w 2351020"/>
              <a:gd name="connsiteY21" fmla="*/ 2237541 h 4387335"/>
              <a:gd name="connsiteX22" fmla="*/ 0 w 2351020"/>
              <a:gd name="connsiteY22" fmla="*/ 1601377 h 4387335"/>
              <a:gd name="connsiteX23" fmla="*/ 0 w 2351020"/>
              <a:gd name="connsiteY23" fmla="*/ 1140707 h 4387335"/>
              <a:gd name="connsiteX24" fmla="*/ 0 w 2351020"/>
              <a:gd name="connsiteY24" fmla="*/ 548417 h 4387335"/>
              <a:gd name="connsiteX25" fmla="*/ 0 w 2351020"/>
              <a:gd name="connsiteY25" fmla="*/ 0 h 43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51020" h="4387335" fill="none" extrusionOk="0">
                <a:moveTo>
                  <a:pt x="0" y="0"/>
                </a:moveTo>
                <a:cubicBezTo>
                  <a:pt x="116578" y="-16578"/>
                  <a:pt x="330677" y="21373"/>
                  <a:pt x="540735" y="0"/>
                </a:cubicBezTo>
                <a:cubicBezTo>
                  <a:pt x="750793" y="-21373"/>
                  <a:pt x="918638" y="62548"/>
                  <a:pt x="1152000" y="0"/>
                </a:cubicBezTo>
                <a:cubicBezTo>
                  <a:pt x="1385363" y="-62548"/>
                  <a:pt x="1463859" y="810"/>
                  <a:pt x="1716245" y="0"/>
                </a:cubicBezTo>
                <a:cubicBezTo>
                  <a:pt x="1968632" y="-810"/>
                  <a:pt x="2123562" y="14826"/>
                  <a:pt x="2351020" y="0"/>
                </a:cubicBezTo>
                <a:cubicBezTo>
                  <a:pt x="2399537" y="239796"/>
                  <a:pt x="2348273" y="328794"/>
                  <a:pt x="2351020" y="504544"/>
                </a:cubicBezTo>
                <a:cubicBezTo>
                  <a:pt x="2353767" y="680294"/>
                  <a:pt x="2296754" y="808748"/>
                  <a:pt x="2351020" y="965214"/>
                </a:cubicBezTo>
                <a:cubicBezTo>
                  <a:pt x="2405286" y="1121680"/>
                  <a:pt x="2300055" y="1337239"/>
                  <a:pt x="2351020" y="1513631"/>
                </a:cubicBezTo>
                <a:cubicBezTo>
                  <a:pt x="2401985" y="1690023"/>
                  <a:pt x="2291216" y="1939469"/>
                  <a:pt x="2351020" y="2105921"/>
                </a:cubicBezTo>
                <a:cubicBezTo>
                  <a:pt x="2410824" y="2272373"/>
                  <a:pt x="2330325" y="2362629"/>
                  <a:pt x="2351020" y="2522718"/>
                </a:cubicBezTo>
                <a:cubicBezTo>
                  <a:pt x="2371715" y="2682807"/>
                  <a:pt x="2342672" y="2781316"/>
                  <a:pt x="2351020" y="2983388"/>
                </a:cubicBezTo>
                <a:cubicBezTo>
                  <a:pt x="2359368" y="3185460"/>
                  <a:pt x="2329609" y="3308751"/>
                  <a:pt x="2351020" y="3444058"/>
                </a:cubicBezTo>
                <a:cubicBezTo>
                  <a:pt x="2372431" y="3579365"/>
                  <a:pt x="2326751" y="3696829"/>
                  <a:pt x="2351020" y="3860855"/>
                </a:cubicBezTo>
                <a:cubicBezTo>
                  <a:pt x="2375289" y="4024881"/>
                  <a:pt x="2336663" y="4264188"/>
                  <a:pt x="2351020" y="4387335"/>
                </a:cubicBezTo>
                <a:cubicBezTo>
                  <a:pt x="2120773" y="4417813"/>
                  <a:pt x="1941918" y="4370768"/>
                  <a:pt x="1833796" y="4387335"/>
                </a:cubicBezTo>
                <a:cubicBezTo>
                  <a:pt x="1725674" y="4403902"/>
                  <a:pt x="1481694" y="4331286"/>
                  <a:pt x="1222530" y="4387335"/>
                </a:cubicBezTo>
                <a:cubicBezTo>
                  <a:pt x="963366" y="4443384"/>
                  <a:pt x="793391" y="4350425"/>
                  <a:pt x="681796" y="4387335"/>
                </a:cubicBezTo>
                <a:cubicBezTo>
                  <a:pt x="570201" y="4424245"/>
                  <a:pt x="142826" y="4345730"/>
                  <a:pt x="0" y="4387335"/>
                </a:cubicBezTo>
                <a:cubicBezTo>
                  <a:pt x="-49948" y="4169616"/>
                  <a:pt x="40698" y="4110274"/>
                  <a:pt x="0" y="3882791"/>
                </a:cubicBezTo>
                <a:cubicBezTo>
                  <a:pt x="-40698" y="3655308"/>
                  <a:pt x="8345" y="3560551"/>
                  <a:pt x="0" y="3378248"/>
                </a:cubicBezTo>
                <a:cubicBezTo>
                  <a:pt x="-8345" y="3195945"/>
                  <a:pt x="4112" y="2916152"/>
                  <a:pt x="0" y="2785958"/>
                </a:cubicBezTo>
                <a:cubicBezTo>
                  <a:pt x="-4112" y="2655764"/>
                  <a:pt x="18076" y="2406705"/>
                  <a:pt x="0" y="2237541"/>
                </a:cubicBezTo>
                <a:cubicBezTo>
                  <a:pt x="-18076" y="2068377"/>
                  <a:pt x="41746" y="1764150"/>
                  <a:pt x="0" y="1601377"/>
                </a:cubicBezTo>
                <a:cubicBezTo>
                  <a:pt x="-41746" y="1438604"/>
                  <a:pt x="18903" y="1333292"/>
                  <a:pt x="0" y="1140707"/>
                </a:cubicBezTo>
                <a:cubicBezTo>
                  <a:pt x="-18903" y="948122"/>
                  <a:pt x="43971" y="737971"/>
                  <a:pt x="0" y="548417"/>
                </a:cubicBezTo>
                <a:cubicBezTo>
                  <a:pt x="-43971" y="358863"/>
                  <a:pt x="34618" y="204948"/>
                  <a:pt x="0" y="0"/>
                </a:cubicBezTo>
                <a:close/>
              </a:path>
              <a:path w="2351020" h="4387335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409168" y="145454"/>
                  <a:pt x="2297774" y="396183"/>
                  <a:pt x="2351020" y="548417"/>
                </a:cubicBezTo>
                <a:cubicBezTo>
                  <a:pt x="2404266" y="700651"/>
                  <a:pt x="2346680" y="905584"/>
                  <a:pt x="2351020" y="1009087"/>
                </a:cubicBezTo>
                <a:cubicBezTo>
                  <a:pt x="2355360" y="1112590"/>
                  <a:pt x="2323041" y="1334302"/>
                  <a:pt x="2351020" y="1425884"/>
                </a:cubicBezTo>
                <a:cubicBezTo>
                  <a:pt x="2378999" y="1517466"/>
                  <a:pt x="2285078" y="1840581"/>
                  <a:pt x="2351020" y="2062047"/>
                </a:cubicBezTo>
                <a:cubicBezTo>
                  <a:pt x="2416962" y="2283513"/>
                  <a:pt x="2339095" y="2468942"/>
                  <a:pt x="2351020" y="2610464"/>
                </a:cubicBezTo>
                <a:cubicBezTo>
                  <a:pt x="2362945" y="2751986"/>
                  <a:pt x="2346352" y="2921748"/>
                  <a:pt x="2351020" y="3027261"/>
                </a:cubicBezTo>
                <a:cubicBezTo>
                  <a:pt x="2355688" y="3132774"/>
                  <a:pt x="2329754" y="3380579"/>
                  <a:pt x="2351020" y="3531805"/>
                </a:cubicBezTo>
                <a:cubicBezTo>
                  <a:pt x="2372286" y="3683031"/>
                  <a:pt x="2309445" y="4212593"/>
                  <a:pt x="2351020" y="4387335"/>
                </a:cubicBezTo>
                <a:cubicBezTo>
                  <a:pt x="2171688" y="4407190"/>
                  <a:pt x="2020930" y="4343491"/>
                  <a:pt x="1833796" y="4387335"/>
                </a:cubicBezTo>
                <a:cubicBezTo>
                  <a:pt x="1646662" y="4431179"/>
                  <a:pt x="1569019" y="4362483"/>
                  <a:pt x="1316571" y="4387335"/>
                </a:cubicBezTo>
                <a:cubicBezTo>
                  <a:pt x="1064124" y="4412187"/>
                  <a:pt x="871164" y="4359345"/>
                  <a:pt x="705306" y="4387335"/>
                </a:cubicBezTo>
                <a:cubicBezTo>
                  <a:pt x="539448" y="4415325"/>
                  <a:pt x="172481" y="4362382"/>
                  <a:pt x="0" y="4387335"/>
                </a:cubicBezTo>
                <a:cubicBezTo>
                  <a:pt x="-67128" y="4161797"/>
                  <a:pt x="15425" y="3889960"/>
                  <a:pt x="0" y="3751171"/>
                </a:cubicBezTo>
                <a:cubicBezTo>
                  <a:pt x="-15425" y="3612382"/>
                  <a:pt x="46499" y="3419299"/>
                  <a:pt x="0" y="3158881"/>
                </a:cubicBezTo>
                <a:cubicBezTo>
                  <a:pt x="-46499" y="2898463"/>
                  <a:pt x="27940" y="2832708"/>
                  <a:pt x="0" y="2654338"/>
                </a:cubicBezTo>
                <a:cubicBezTo>
                  <a:pt x="-27940" y="2475968"/>
                  <a:pt x="4335" y="2411042"/>
                  <a:pt x="0" y="2237541"/>
                </a:cubicBezTo>
                <a:cubicBezTo>
                  <a:pt x="-4335" y="2064040"/>
                  <a:pt x="57205" y="1845819"/>
                  <a:pt x="0" y="1689124"/>
                </a:cubicBezTo>
                <a:cubicBezTo>
                  <a:pt x="-57205" y="1532429"/>
                  <a:pt x="40342" y="1427577"/>
                  <a:pt x="0" y="1272327"/>
                </a:cubicBezTo>
                <a:cubicBezTo>
                  <a:pt x="-40342" y="1117077"/>
                  <a:pt x="5818" y="1003742"/>
                  <a:pt x="0" y="767784"/>
                </a:cubicBezTo>
                <a:cubicBezTo>
                  <a:pt x="-5818" y="531826"/>
                  <a:pt x="64939" y="366057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328F2B-C1A7-F479-AD36-0877305F3C4E}"/>
              </a:ext>
            </a:extLst>
          </p:cNvPr>
          <p:cNvSpPr txBox="1"/>
          <p:nvPr/>
        </p:nvSpPr>
        <p:spPr>
          <a:xfrm>
            <a:off x="5813017" y="1009633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7E64475-6F57-C0A8-99AC-EA676372545A}"/>
              </a:ext>
            </a:extLst>
          </p:cNvPr>
          <p:cNvSpPr/>
          <p:nvPr/>
        </p:nvSpPr>
        <p:spPr>
          <a:xfrm>
            <a:off x="4187906" y="1540506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5DE17DE-FB68-5334-53A5-9B62A33CBF7C}"/>
              </a:ext>
            </a:extLst>
          </p:cNvPr>
          <p:cNvSpPr/>
          <p:nvPr/>
        </p:nvSpPr>
        <p:spPr>
          <a:xfrm>
            <a:off x="4187905" y="4838025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BD7B18-428D-7843-E485-610BCE9541D2}"/>
              </a:ext>
            </a:extLst>
          </p:cNvPr>
          <p:cNvSpPr/>
          <p:nvPr/>
        </p:nvSpPr>
        <p:spPr>
          <a:xfrm>
            <a:off x="6167609" y="1297456"/>
            <a:ext cx="182422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Fonction de tri de tâche (</a:t>
            </a:r>
            <a:r>
              <a:rPr lang="fr-FR" sz="800" dirty="0" err="1">
                <a:solidFill>
                  <a:schemeClr val="tx1"/>
                </a:solidFill>
              </a:rPr>
              <a:t>inbox</a:t>
            </a:r>
            <a:r>
              <a:rPr lang="fr-FR" sz="800" dirty="0">
                <a:solidFill>
                  <a:schemeClr val="tx1"/>
                </a:solidFill>
              </a:rPr>
              <a:t> – </a:t>
            </a:r>
            <a:r>
              <a:rPr lang="fr-FR" sz="800" dirty="0" err="1">
                <a:solidFill>
                  <a:schemeClr val="tx1"/>
                </a:solidFill>
              </a:rPr>
              <a:t>done</a:t>
            </a:r>
            <a:r>
              <a:rPr lang="fr-FR" sz="800" dirty="0">
                <a:solidFill>
                  <a:schemeClr val="tx1"/>
                </a:solidFill>
              </a:rPr>
              <a:t> – important- trash)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2E1A81-4148-0A1D-8AD6-4FA48BDFE154}"/>
              </a:ext>
            </a:extLst>
          </p:cNvPr>
          <p:cNvSpPr/>
          <p:nvPr/>
        </p:nvSpPr>
        <p:spPr>
          <a:xfrm>
            <a:off x="5797824" y="2116539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To-Do-List (récap)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20CAE69-934B-16B0-FC05-22083832F226}"/>
              </a:ext>
            </a:extLst>
          </p:cNvPr>
          <p:cNvSpPr/>
          <p:nvPr/>
        </p:nvSpPr>
        <p:spPr>
          <a:xfrm>
            <a:off x="5827474" y="2629302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Fonction de recherche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8DD436-F0A2-99B1-4785-A065CE2B19CC}"/>
              </a:ext>
            </a:extLst>
          </p:cNvPr>
          <p:cNvCxnSpPr>
            <a:stCxn id="20" idx="3"/>
            <a:endCxn id="31" idx="2"/>
          </p:cNvCxnSpPr>
          <p:nvPr/>
        </p:nvCxnSpPr>
        <p:spPr>
          <a:xfrm flipV="1">
            <a:off x="2803069" y="1758607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87AE7CE-78A7-10C0-AF41-3345AD583901}"/>
              </a:ext>
            </a:extLst>
          </p:cNvPr>
          <p:cNvCxnSpPr>
            <a:stCxn id="20" idx="3"/>
            <a:endCxn id="32" idx="2"/>
          </p:cNvCxnSpPr>
          <p:nvPr/>
        </p:nvCxnSpPr>
        <p:spPr>
          <a:xfrm>
            <a:off x="2803069" y="2658444"/>
            <a:ext cx="1384836" cy="2397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550504-4A11-4B84-8C5B-1410C12B46CA}"/>
              </a:ext>
            </a:extLst>
          </p:cNvPr>
          <p:cNvCxnSpPr>
            <a:cxnSpLocks/>
            <a:stCxn id="7" idx="1"/>
            <a:endCxn id="33" idx="6"/>
          </p:cNvCxnSpPr>
          <p:nvPr/>
        </p:nvCxnSpPr>
        <p:spPr>
          <a:xfrm flipH="1" flipV="1">
            <a:off x="7991835" y="1515557"/>
            <a:ext cx="1821506" cy="1031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4F5893-38F9-DC55-4161-13A48702A94F}"/>
              </a:ext>
            </a:extLst>
          </p:cNvPr>
          <p:cNvCxnSpPr>
            <a:cxnSpLocks/>
            <a:stCxn id="7" idx="1"/>
            <a:endCxn id="34" idx="6"/>
          </p:cNvCxnSpPr>
          <p:nvPr/>
        </p:nvCxnSpPr>
        <p:spPr>
          <a:xfrm flipH="1" flipV="1">
            <a:off x="7293665" y="2334640"/>
            <a:ext cx="2519676" cy="21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EE82E6E-E88F-A7CD-A586-0887B79D8BD1}"/>
              </a:ext>
            </a:extLst>
          </p:cNvPr>
          <p:cNvCxnSpPr>
            <a:cxnSpLocks/>
            <a:stCxn id="7" idx="1"/>
            <a:endCxn id="35" idx="6"/>
          </p:cNvCxnSpPr>
          <p:nvPr/>
        </p:nvCxnSpPr>
        <p:spPr>
          <a:xfrm flipH="1">
            <a:off x="6965996" y="2547046"/>
            <a:ext cx="2847345" cy="300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DABDB4-B2B7-9288-4ADF-D1D3F14082B2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 flipV="1">
            <a:off x="5553797" y="1758607"/>
            <a:ext cx="4259544" cy="78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D4F51E2-D7CB-6E66-7DB8-6BBAD5DD5D0E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>
            <a:off x="5553796" y="2547046"/>
            <a:ext cx="4259545" cy="250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873E26F-82DC-E2E7-7F3F-8A219E949094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2803069" y="1515557"/>
            <a:ext cx="3364540" cy="114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B23B92-054B-E6C5-79B2-CC1825CA3968}"/>
              </a:ext>
            </a:extLst>
          </p:cNvPr>
          <p:cNvCxnSpPr>
            <a:stCxn id="20" idx="3"/>
            <a:endCxn id="34" idx="2"/>
          </p:cNvCxnSpPr>
          <p:nvPr/>
        </p:nvCxnSpPr>
        <p:spPr>
          <a:xfrm flipV="1">
            <a:off x="2803069" y="2334640"/>
            <a:ext cx="2994755" cy="32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1FF617-5AD1-F9D0-7879-73B3F7D1924F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2803069" y="2658444"/>
            <a:ext cx="3024405" cy="188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913B5E87-F131-0C61-B420-BD92341B1637}"/>
              </a:ext>
            </a:extLst>
          </p:cNvPr>
          <p:cNvSpPr/>
          <p:nvPr/>
        </p:nvSpPr>
        <p:spPr>
          <a:xfrm>
            <a:off x="5864720" y="3145074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de nouvelle tâche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61F8A8A3-C2E3-0874-7845-9C0E8AB1EEA5}"/>
              </a:ext>
            </a:extLst>
          </p:cNvPr>
          <p:cNvCxnSpPr>
            <a:cxnSpLocks/>
            <a:stCxn id="20" idx="3"/>
            <a:endCxn id="58" idx="2"/>
          </p:cNvCxnSpPr>
          <p:nvPr/>
        </p:nvCxnSpPr>
        <p:spPr>
          <a:xfrm>
            <a:off x="2803069" y="2658444"/>
            <a:ext cx="3061651" cy="70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7A475A97-6080-76AC-F974-5B56526BE1CE}"/>
              </a:ext>
            </a:extLst>
          </p:cNvPr>
          <p:cNvCxnSpPr>
            <a:cxnSpLocks/>
            <a:stCxn id="58" idx="6"/>
            <a:endCxn id="7" idx="1"/>
          </p:cNvCxnSpPr>
          <p:nvPr/>
        </p:nvCxnSpPr>
        <p:spPr>
          <a:xfrm flipV="1">
            <a:off x="7003242" y="2547046"/>
            <a:ext cx="2810099" cy="8161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EB61E2BB-F8DA-42FD-98D2-5473813BE551}"/>
              </a:ext>
            </a:extLst>
          </p:cNvPr>
          <p:cNvGrpSpPr/>
          <p:nvPr/>
        </p:nvGrpSpPr>
        <p:grpSpPr>
          <a:xfrm>
            <a:off x="9388931" y="2216473"/>
            <a:ext cx="1509963" cy="938144"/>
            <a:chOff x="430117" y="2424362"/>
            <a:chExt cx="1509963" cy="938144"/>
          </a:xfrm>
        </p:grpSpPr>
        <p:pic>
          <p:nvPicPr>
            <p:cNvPr id="7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E1A0CFC6-D078-B658-FEC5-589326926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B34EEAE-1870-A114-ABA9-73CA810B9715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E35CB148-8959-2A8B-4F24-D24C78794C14}"/>
              </a:ext>
            </a:extLst>
          </p:cNvPr>
          <p:cNvSpPr/>
          <p:nvPr/>
        </p:nvSpPr>
        <p:spPr>
          <a:xfrm>
            <a:off x="5858498" y="3693878"/>
            <a:ext cx="135096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de nouvelle tâche pour élève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6CDD946-E08F-AF21-F1F4-E8C05459FDC2}"/>
              </a:ext>
            </a:extLst>
          </p:cNvPr>
          <p:cNvCxnSpPr>
            <a:cxnSpLocks/>
            <a:stCxn id="27" idx="6"/>
            <a:endCxn id="7" idx="1"/>
          </p:cNvCxnSpPr>
          <p:nvPr/>
        </p:nvCxnSpPr>
        <p:spPr>
          <a:xfrm flipV="1">
            <a:off x="7209461" y="2547046"/>
            <a:ext cx="2603880" cy="13649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A41BF70C-940F-5B16-787D-7837919356BA}"/>
              </a:ext>
            </a:extLst>
          </p:cNvPr>
          <p:cNvSpPr/>
          <p:nvPr/>
        </p:nvSpPr>
        <p:spPr>
          <a:xfrm>
            <a:off x="6726161" y="4490606"/>
            <a:ext cx="135096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Voir les tâches attribuées aux élèves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F090F23-4999-098B-12B7-0E57532815B1}"/>
              </a:ext>
            </a:extLst>
          </p:cNvPr>
          <p:cNvCxnSpPr>
            <a:cxnSpLocks/>
            <a:stCxn id="57" idx="6"/>
            <a:endCxn id="7" idx="1"/>
          </p:cNvCxnSpPr>
          <p:nvPr/>
        </p:nvCxnSpPr>
        <p:spPr>
          <a:xfrm flipV="1">
            <a:off x="8077124" y="2547046"/>
            <a:ext cx="1736217" cy="21616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AGENDA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3890354" y="6000669"/>
            <a:ext cx="432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La page de calendrier de </a:t>
            </a:r>
            <a:r>
              <a:rPr lang="fr-FR" sz="800" dirty="0" err="1"/>
              <a:t>Learn@Home</a:t>
            </a:r>
            <a:r>
              <a:rPr lang="fr-FR" sz="800" dirty="0"/>
              <a:t> correspond à une page de calendrier classique, sur laquelle s’affichent les différents événements, rendez-vous de l’utilisateur.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C9316-49B4-DA74-EBE8-B86B4D030565}"/>
              </a:ext>
            </a:extLst>
          </p:cNvPr>
          <p:cNvSpPr/>
          <p:nvPr/>
        </p:nvSpPr>
        <p:spPr>
          <a:xfrm>
            <a:off x="3975434" y="883841"/>
            <a:ext cx="4241132" cy="497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121580-BE74-143A-B3DA-9F13257F5336}"/>
              </a:ext>
            </a:extLst>
          </p:cNvPr>
          <p:cNvGrpSpPr/>
          <p:nvPr/>
        </p:nvGrpSpPr>
        <p:grpSpPr>
          <a:xfrm>
            <a:off x="1704016" y="2766781"/>
            <a:ext cx="1523497" cy="936742"/>
            <a:chOff x="416619" y="2424362"/>
            <a:chExt cx="1523497" cy="936742"/>
          </a:xfrm>
        </p:grpSpPr>
        <p:pic>
          <p:nvPicPr>
            <p:cNvPr id="20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BAE5C933-23A5-3E8D-2212-14C06FE3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53C5964-A5AD-A7BD-2435-737806B753B4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51BA43-8FFF-13A9-1EF0-735585E0B9A1}"/>
              </a:ext>
            </a:extLst>
          </p:cNvPr>
          <p:cNvSpPr txBox="1"/>
          <p:nvPr/>
        </p:nvSpPr>
        <p:spPr>
          <a:xfrm>
            <a:off x="3975434" y="898678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9FFB1-5B07-58C7-647F-38B83D071B87}"/>
              </a:ext>
            </a:extLst>
          </p:cNvPr>
          <p:cNvSpPr/>
          <p:nvPr/>
        </p:nvSpPr>
        <p:spPr>
          <a:xfrm>
            <a:off x="4055644" y="1401022"/>
            <a:ext cx="1630416" cy="4231682"/>
          </a:xfrm>
          <a:custGeom>
            <a:avLst/>
            <a:gdLst>
              <a:gd name="connsiteX0" fmla="*/ 0 w 1630416"/>
              <a:gd name="connsiteY0" fmla="*/ 0 h 4231682"/>
              <a:gd name="connsiteX1" fmla="*/ 527168 w 1630416"/>
              <a:gd name="connsiteY1" fmla="*/ 0 h 4231682"/>
              <a:gd name="connsiteX2" fmla="*/ 1070640 w 1630416"/>
              <a:gd name="connsiteY2" fmla="*/ 0 h 4231682"/>
              <a:gd name="connsiteX3" fmla="*/ 1630416 w 1630416"/>
              <a:gd name="connsiteY3" fmla="*/ 0 h 4231682"/>
              <a:gd name="connsiteX4" fmla="*/ 1630416 w 1630416"/>
              <a:gd name="connsiteY4" fmla="*/ 571277 h 4231682"/>
              <a:gd name="connsiteX5" fmla="*/ 1630416 w 1630416"/>
              <a:gd name="connsiteY5" fmla="*/ 1057921 h 4231682"/>
              <a:gd name="connsiteX6" fmla="*/ 1630416 w 1630416"/>
              <a:gd name="connsiteY6" fmla="*/ 1586881 h 4231682"/>
              <a:gd name="connsiteX7" fmla="*/ 1630416 w 1630416"/>
              <a:gd name="connsiteY7" fmla="*/ 1988891 h 4231682"/>
              <a:gd name="connsiteX8" fmla="*/ 1630416 w 1630416"/>
              <a:gd name="connsiteY8" fmla="*/ 2433217 h 4231682"/>
              <a:gd name="connsiteX9" fmla="*/ 1630416 w 1630416"/>
              <a:gd name="connsiteY9" fmla="*/ 2962177 h 4231682"/>
              <a:gd name="connsiteX10" fmla="*/ 1630416 w 1630416"/>
              <a:gd name="connsiteY10" fmla="*/ 3533454 h 4231682"/>
              <a:gd name="connsiteX11" fmla="*/ 1630416 w 1630416"/>
              <a:gd name="connsiteY11" fmla="*/ 4231682 h 4231682"/>
              <a:gd name="connsiteX12" fmla="*/ 1119552 w 1630416"/>
              <a:gd name="connsiteY12" fmla="*/ 4231682 h 4231682"/>
              <a:gd name="connsiteX13" fmla="*/ 543472 w 1630416"/>
              <a:gd name="connsiteY13" fmla="*/ 4231682 h 4231682"/>
              <a:gd name="connsiteX14" fmla="*/ 0 w 1630416"/>
              <a:gd name="connsiteY14" fmla="*/ 4231682 h 4231682"/>
              <a:gd name="connsiteX15" fmla="*/ 0 w 1630416"/>
              <a:gd name="connsiteY15" fmla="*/ 3702722 h 4231682"/>
              <a:gd name="connsiteX16" fmla="*/ 0 w 1630416"/>
              <a:gd name="connsiteY16" fmla="*/ 3300712 h 4231682"/>
              <a:gd name="connsiteX17" fmla="*/ 0 w 1630416"/>
              <a:gd name="connsiteY17" fmla="*/ 2687118 h 4231682"/>
              <a:gd name="connsiteX18" fmla="*/ 0 w 1630416"/>
              <a:gd name="connsiteY18" fmla="*/ 2115841 h 4231682"/>
              <a:gd name="connsiteX19" fmla="*/ 0 w 1630416"/>
              <a:gd name="connsiteY19" fmla="*/ 1629198 h 4231682"/>
              <a:gd name="connsiteX20" fmla="*/ 0 w 1630416"/>
              <a:gd name="connsiteY20" fmla="*/ 1100237 h 4231682"/>
              <a:gd name="connsiteX21" fmla="*/ 0 w 1630416"/>
              <a:gd name="connsiteY21" fmla="*/ 613594 h 4231682"/>
              <a:gd name="connsiteX22" fmla="*/ 0 w 1630416"/>
              <a:gd name="connsiteY22" fmla="*/ 0 h 423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30416" h="4231682" fill="none" extrusionOk="0">
                <a:moveTo>
                  <a:pt x="0" y="0"/>
                </a:moveTo>
                <a:cubicBezTo>
                  <a:pt x="230791" y="-15002"/>
                  <a:pt x="372920" y="4953"/>
                  <a:pt x="527168" y="0"/>
                </a:cubicBezTo>
                <a:cubicBezTo>
                  <a:pt x="681416" y="-4953"/>
                  <a:pt x="919427" y="61705"/>
                  <a:pt x="1070640" y="0"/>
                </a:cubicBezTo>
                <a:cubicBezTo>
                  <a:pt x="1221853" y="-61705"/>
                  <a:pt x="1362471" y="59705"/>
                  <a:pt x="1630416" y="0"/>
                </a:cubicBezTo>
                <a:cubicBezTo>
                  <a:pt x="1687420" y="252416"/>
                  <a:pt x="1584984" y="354193"/>
                  <a:pt x="1630416" y="571277"/>
                </a:cubicBezTo>
                <a:cubicBezTo>
                  <a:pt x="1675848" y="788361"/>
                  <a:pt x="1596550" y="821116"/>
                  <a:pt x="1630416" y="1057921"/>
                </a:cubicBezTo>
                <a:cubicBezTo>
                  <a:pt x="1664282" y="1294726"/>
                  <a:pt x="1614929" y="1330334"/>
                  <a:pt x="1630416" y="1586881"/>
                </a:cubicBezTo>
                <a:cubicBezTo>
                  <a:pt x="1645903" y="1843428"/>
                  <a:pt x="1625385" y="1859987"/>
                  <a:pt x="1630416" y="1988891"/>
                </a:cubicBezTo>
                <a:cubicBezTo>
                  <a:pt x="1635447" y="2117795"/>
                  <a:pt x="1589646" y="2259209"/>
                  <a:pt x="1630416" y="2433217"/>
                </a:cubicBezTo>
                <a:cubicBezTo>
                  <a:pt x="1671186" y="2607225"/>
                  <a:pt x="1628651" y="2708988"/>
                  <a:pt x="1630416" y="2962177"/>
                </a:cubicBezTo>
                <a:cubicBezTo>
                  <a:pt x="1632181" y="3215366"/>
                  <a:pt x="1587010" y="3333620"/>
                  <a:pt x="1630416" y="3533454"/>
                </a:cubicBezTo>
                <a:cubicBezTo>
                  <a:pt x="1673822" y="3733288"/>
                  <a:pt x="1568533" y="4055316"/>
                  <a:pt x="1630416" y="4231682"/>
                </a:cubicBezTo>
                <a:cubicBezTo>
                  <a:pt x="1495380" y="4284240"/>
                  <a:pt x="1312385" y="4223674"/>
                  <a:pt x="1119552" y="4231682"/>
                </a:cubicBezTo>
                <a:cubicBezTo>
                  <a:pt x="926719" y="4239690"/>
                  <a:pt x="787265" y="4163154"/>
                  <a:pt x="543472" y="4231682"/>
                </a:cubicBezTo>
                <a:cubicBezTo>
                  <a:pt x="299679" y="4300210"/>
                  <a:pt x="145939" y="4183342"/>
                  <a:pt x="0" y="4231682"/>
                </a:cubicBezTo>
                <a:cubicBezTo>
                  <a:pt x="-55968" y="4015268"/>
                  <a:pt x="56323" y="3853323"/>
                  <a:pt x="0" y="3702722"/>
                </a:cubicBezTo>
                <a:cubicBezTo>
                  <a:pt x="-56323" y="3552121"/>
                  <a:pt x="24328" y="3459909"/>
                  <a:pt x="0" y="3300712"/>
                </a:cubicBezTo>
                <a:cubicBezTo>
                  <a:pt x="-24328" y="3141515"/>
                  <a:pt x="37030" y="2835764"/>
                  <a:pt x="0" y="2687118"/>
                </a:cubicBezTo>
                <a:cubicBezTo>
                  <a:pt x="-37030" y="2538472"/>
                  <a:pt x="62561" y="2395535"/>
                  <a:pt x="0" y="2115841"/>
                </a:cubicBezTo>
                <a:cubicBezTo>
                  <a:pt x="-62561" y="1836147"/>
                  <a:pt x="17920" y="1836431"/>
                  <a:pt x="0" y="1629198"/>
                </a:cubicBezTo>
                <a:cubicBezTo>
                  <a:pt x="-17920" y="1421965"/>
                  <a:pt x="51725" y="1290694"/>
                  <a:pt x="0" y="1100237"/>
                </a:cubicBezTo>
                <a:cubicBezTo>
                  <a:pt x="-51725" y="909780"/>
                  <a:pt x="3036" y="805087"/>
                  <a:pt x="0" y="613594"/>
                </a:cubicBezTo>
                <a:cubicBezTo>
                  <a:pt x="-3036" y="422101"/>
                  <a:pt x="26856" y="276907"/>
                  <a:pt x="0" y="0"/>
                </a:cubicBezTo>
                <a:close/>
              </a:path>
              <a:path w="1630416" h="4231682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9435" y="261974"/>
                  <a:pt x="1576237" y="473119"/>
                  <a:pt x="1630416" y="613594"/>
                </a:cubicBezTo>
                <a:cubicBezTo>
                  <a:pt x="1684595" y="754069"/>
                  <a:pt x="1565181" y="1100328"/>
                  <a:pt x="1630416" y="1227188"/>
                </a:cubicBezTo>
                <a:cubicBezTo>
                  <a:pt x="1695651" y="1354048"/>
                  <a:pt x="1578119" y="1540197"/>
                  <a:pt x="1630416" y="1671514"/>
                </a:cubicBezTo>
                <a:cubicBezTo>
                  <a:pt x="1682713" y="1802831"/>
                  <a:pt x="1586983" y="1956756"/>
                  <a:pt x="1630416" y="2073524"/>
                </a:cubicBezTo>
                <a:cubicBezTo>
                  <a:pt x="1673849" y="2190292"/>
                  <a:pt x="1618242" y="2393745"/>
                  <a:pt x="1630416" y="2687118"/>
                </a:cubicBezTo>
                <a:cubicBezTo>
                  <a:pt x="1642590" y="2980491"/>
                  <a:pt x="1624098" y="3049894"/>
                  <a:pt x="1630416" y="3216078"/>
                </a:cubicBezTo>
                <a:cubicBezTo>
                  <a:pt x="1636734" y="3382262"/>
                  <a:pt x="1624304" y="3510781"/>
                  <a:pt x="1630416" y="3618088"/>
                </a:cubicBezTo>
                <a:cubicBezTo>
                  <a:pt x="1636528" y="3725395"/>
                  <a:pt x="1606685" y="4016214"/>
                  <a:pt x="1630416" y="4231682"/>
                </a:cubicBezTo>
                <a:cubicBezTo>
                  <a:pt x="1474109" y="4233922"/>
                  <a:pt x="1298721" y="4193751"/>
                  <a:pt x="1086944" y="4231682"/>
                </a:cubicBezTo>
                <a:cubicBezTo>
                  <a:pt x="875167" y="4269613"/>
                  <a:pt x="691879" y="4175829"/>
                  <a:pt x="576080" y="4231682"/>
                </a:cubicBezTo>
                <a:cubicBezTo>
                  <a:pt x="460281" y="4287535"/>
                  <a:pt x="287415" y="4171255"/>
                  <a:pt x="0" y="4231682"/>
                </a:cubicBezTo>
                <a:cubicBezTo>
                  <a:pt x="-51088" y="3950965"/>
                  <a:pt x="59641" y="3808189"/>
                  <a:pt x="0" y="3660405"/>
                </a:cubicBezTo>
                <a:cubicBezTo>
                  <a:pt x="-59641" y="3512621"/>
                  <a:pt x="23518" y="3341205"/>
                  <a:pt x="0" y="3216078"/>
                </a:cubicBezTo>
                <a:cubicBezTo>
                  <a:pt x="-23518" y="3090951"/>
                  <a:pt x="3017" y="2971492"/>
                  <a:pt x="0" y="2814069"/>
                </a:cubicBezTo>
                <a:cubicBezTo>
                  <a:pt x="-3017" y="2656646"/>
                  <a:pt x="68420" y="2376267"/>
                  <a:pt x="0" y="2242791"/>
                </a:cubicBezTo>
                <a:cubicBezTo>
                  <a:pt x="-68420" y="2109315"/>
                  <a:pt x="1970" y="1994855"/>
                  <a:pt x="0" y="1756148"/>
                </a:cubicBezTo>
                <a:cubicBezTo>
                  <a:pt x="-1970" y="1517441"/>
                  <a:pt x="29536" y="1495485"/>
                  <a:pt x="0" y="1354138"/>
                </a:cubicBezTo>
                <a:cubicBezTo>
                  <a:pt x="-29536" y="1212791"/>
                  <a:pt x="35949" y="1080873"/>
                  <a:pt x="0" y="825178"/>
                </a:cubicBezTo>
                <a:cubicBezTo>
                  <a:pt x="-35949" y="569483"/>
                  <a:pt x="29996" y="258405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53C428-92B6-CE0C-97AF-88C72EA97A77}"/>
              </a:ext>
            </a:extLst>
          </p:cNvPr>
          <p:cNvSpPr txBox="1"/>
          <p:nvPr/>
        </p:nvSpPr>
        <p:spPr>
          <a:xfrm>
            <a:off x="4069289" y="1439734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74BB0F-F0E1-0A18-264C-4A38B69BF4EA}"/>
              </a:ext>
            </a:extLst>
          </p:cNvPr>
          <p:cNvSpPr/>
          <p:nvPr/>
        </p:nvSpPr>
        <p:spPr>
          <a:xfrm>
            <a:off x="5799372" y="1394018"/>
            <a:ext cx="2351020" cy="4231682"/>
          </a:xfrm>
          <a:custGeom>
            <a:avLst/>
            <a:gdLst>
              <a:gd name="connsiteX0" fmla="*/ 0 w 2351020"/>
              <a:gd name="connsiteY0" fmla="*/ 0 h 4231682"/>
              <a:gd name="connsiteX1" fmla="*/ 540735 w 2351020"/>
              <a:gd name="connsiteY1" fmla="*/ 0 h 4231682"/>
              <a:gd name="connsiteX2" fmla="*/ 1152000 w 2351020"/>
              <a:gd name="connsiteY2" fmla="*/ 0 h 4231682"/>
              <a:gd name="connsiteX3" fmla="*/ 1716245 w 2351020"/>
              <a:gd name="connsiteY3" fmla="*/ 0 h 4231682"/>
              <a:gd name="connsiteX4" fmla="*/ 2351020 w 2351020"/>
              <a:gd name="connsiteY4" fmla="*/ 0 h 4231682"/>
              <a:gd name="connsiteX5" fmla="*/ 2351020 w 2351020"/>
              <a:gd name="connsiteY5" fmla="*/ 486643 h 4231682"/>
              <a:gd name="connsiteX6" fmla="*/ 2351020 w 2351020"/>
              <a:gd name="connsiteY6" fmla="*/ 930970 h 4231682"/>
              <a:gd name="connsiteX7" fmla="*/ 2351020 w 2351020"/>
              <a:gd name="connsiteY7" fmla="*/ 1459930 h 4231682"/>
              <a:gd name="connsiteX8" fmla="*/ 2351020 w 2351020"/>
              <a:gd name="connsiteY8" fmla="*/ 2031207 h 4231682"/>
              <a:gd name="connsiteX9" fmla="*/ 2351020 w 2351020"/>
              <a:gd name="connsiteY9" fmla="*/ 2433217 h 4231682"/>
              <a:gd name="connsiteX10" fmla="*/ 2351020 w 2351020"/>
              <a:gd name="connsiteY10" fmla="*/ 2877544 h 4231682"/>
              <a:gd name="connsiteX11" fmla="*/ 2351020 w 2351020"/>
              <a:gd name="connsiteY11" fmla="*/ 3321870 h 4231682"/>
              <a:gd name="connsiteX12" fmla="*/ 2351020 w 2351020"/>
              <a:gd name="connsiteY12" fmla="*/ 3723880 h 4231682"/>
              <a:gd name="connsiteX13" fmla="*/ 2351020 w 2351020"/>
              <a:gd name="connsiteY13" fmla="*/ 4231682 h 4231682"/>
              <a:gd name="connsiteX14" fmla="*/ 1833796 w 2351020"/>
              <a:gd name="connsiteY14" fmla="*/ 4231682 h 4231682"/>
              <a:gd name="connsiteX15" fmla="*/ 1222530 w 2351020"/>
              <a:gd name="connsiteY15" fmla="*/ 4231682 h 4231682"/>
              <a:gd name="connsiteX16" fmla="*/ 681796 w 2351020"/>
              <a:gd name="connsiteY16" fmla="*/ 4231682 h 4231682"/>
              <a:gd name="connsiteX17" fmla="*/ 0 w 2351020"/>
              <a:gd name="connsiteY17" fmla="*/ 4231682 h 4231682"/>
              <a:gd name="connsiteX18" fmla="*/ 0 w 2351020"/>
              <a:gd name="connsiteY18" fmla="*/ 3745039 h 4231682"/>
              <a:gd name="connsiteX19" fmla="*/ 0 w 2351020"/>
              <a:gd name="connsiteY19" fmla="*/ 3258395 h 4231682"/>
              <a:gd name="connsiteX20" fmla="*/ 0 w 2351020"/>
              <a:gd name="connsiteY20" fmla="*/ 2687118 h 4231682"/>
              <a:gd name="connsiteX21" fmla="*/ 0 w 2351020"/>
              <a:gd name="connsiteY21" fmla="*/ 2158158 h 4231682"/>
              <a:gd name="connsiteX22" fmla="*/ 0 w 2351020"/>
              <a:gd name="connsiteY22" fmla="*/ 1544564 h 4231682"/>
              <a:gd name="connsiteX23" fmla="*/ 0 w 2351020"/>
              <a:gd name="connsiteY23" fmla="*/ 1100237 h 4231682"/>
              <a:gd name="connsiteX24" fmla="*/ 0 w 2351020"/>
              <a:gd name="connsiteY24" fmla="*/ 528960 h 4231682"/>
              <a:gd name="connsiteX25" fmla="*/ 0 w 2351020"/>
              <a:gd name="connsiteY25" fmla="*/ 0 h 423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51020" h="4231682" fill="none" extrusionOk="0">
                <a:moveTo>
                  <a:pt x="0" y="0"/>
                </a:moveTo>
                <a:cubicBezTo>
                  <a:pt x="116578" y="-16578"/>
                  <a:pt x="330677" y="21373"/>
                  <a:pt x="540735" y="0"/>
                </a:cubicBezTo>
                <a:cubicBezTo>
                  <a:pt x="750793" y="-21373"/>
                  <a:pt x="918638" y="62548"/>
                  <a:pt x="1152000" y="0"/>
                </a:cubicBezTo>
                <a:cubicBezTo>
                  <a:pt x="1385363" y="-62548"/>
                  <a:pt x="1463859" y="810"/>
                  <a:pt x="1716245" y="0"/>
                </a:cubicBezTo>
                <a:cubicBezTo>
                  <a:pt x="1968632" y="-810"/>
                  <a:pt x="2123562" y="14826"/>
                  <a:pt x="2351020" y="0"/>
                </a:cubicBezTo>
                <a:cubicBezTo>
                  <a:pt x="2404164" y="124978"/>
                  <a:pt x="2304959" y="344042"/>
                  <a:pt x="2351020" y="486643"/>
                </a:cubicBezTo>
                <a:cubicBezTo>
                  <a:pt x="2397081" y="629244"/>
                  <a:pt x="2315451" y="748727"/>
                  <a:pt x="2351020" y="930970"/>
                </a:cubicBezTo>
                <a:cubicBezTo>
                  <a:pt x="2386589" y="1113213"/>
                  <a:pt x="2349255" y="1206741"/>
                  <a:pt x="2351020" y="1459930"/>
                </a:cubicBezTo>
                <a:cubicBezTo>
                  <a:pt x="2352785" y="1713119"/>
                  <a:pt x="2307614" y="1831373"/>
                  <a:pt x="2351020" y="2031207"/>
                </a:cubicBezTo>
                <a:cubicBezTo>
                  <a:pt x="2394426" y="2231041"/>
                  <a:pt x="2311481" y="2296226"/>
                  <a:pt x="2351020" y="2433217"/>
                </a:cubicBezTo>
                <a:cubicBezTo>
                  <a:pt x="2390559" y="2570208"/>
                  <a:pt x="2349546" y="2659134"/>
                  <a:pt x="2351020" y="2877544"/>
                </a:cubicBezTo>
                <a:cubicBezTo>
                  <a:pt x="2352494" y="3095954"/>
                  <a:pt x="2334229" y="3120348"/>
                  <a:pt x="2351020" y="3321870"/>
                </a:cubicBezTo>
                <a:cubicBezTo>
                  <a:pt x="2367811" y="3523392"/>
                  <a:pt x="2349757" y="3566682"/>
                  <a:pt x="2351020" y="3723880"/>
                </a:cubicBezTo>
                <a:cubicBezTo>
                  <a:pt x="2352283" y="3881078"/>
                  <a:pt x="2312634" y="3980364"/>
                  <a:pt x="2351020" y="4231682"/>
                </a:cubicBezTo>
                <a:cubicBezTo>
                  <a:pt x="2120773" y="4262160"/>
                  <a:pt x="1941918" y="4215115"/>
                  <a:pt x="1833796" y="4231682"/>
                </a:cubicBezTo>
                <a:cubicBezTo>
                  <a:pt x="1725674" y="4248249"/>
                  <a:pt x="1481694" y="4175633"/>
                  <a:pt x="1222530" y="4231682"/>
                </a:cubicBezTo>
                <a:cubicBezTo>
                  <a:pt x="963366" y="4287731"/>
                  <a:pt x="793391" y="4194772"/>
                  <a:pt x="681796" y="4231682"/>
                </a:cubicBezTo>
                <a:cubicBezTo>
                  <a:pt x="570201" y="4268592"/>
                  <a:pt x="142826" y="4190077"/>
                  <a:pt x="0" y="4231682"/>
                </a:cubicBezTo>
                <a:cubicBezTo>
                  <a:pt x="-37794" y="4000685"/>
                  <a:pt x="21824" y="3873051"/>
                  <a:pt x="0" y="3745039"/>
                </a:cubicBezTo>
                <a:cubicBezTo>
                  <a:pt x="-21824" y="3617027"/>
                  <a:pt x="908" y="3453659"/>
                  <a:pt x="0" y="3258395"/>
                </a:cubicBezTo>
                <a:cubicBezTo>
                  <a:pt x="-908" y="3063131"/>
                  <a:pt x="1906" y="2949556"/>
                  <a:pt x="0" y="2687118"/>
                </a:cubicBezTo>
                <a:cubicBezTo>
                  <a:pt x="-1906" y="2424680"/>
                  <a:pt x="35255" y="2317993"/>
                  <a:pt x="0" y="2158158"/>
                </a:cubicBezTo>
                <a:cubicBezTo>
                  <a:pt x="-35255" y="1998323"/>
                  <a:pt x="66359" y="1769075"/>
                  <a:pt x="0" y="1544564"/>
                </a:cubicBezTo>
                <a:cubicBezTo>
                  <a:pt x="-66359" y="1320053"/>
                  <a:pt x="11511" y="1227194"/>
                  <a:pt x="0" y="1100237"/>
                </a:cubicBezTo>
                <a:cubicBezTo>
                  <a:pt x="-11511" y="973280"/>
                  <a:pt x="51423" y="766297"/>
                  <a:pt x="0" y="528960"/>
                </a:cubicBezTo>
                <a:cubicBezTo>
                  <a:pt x="-51423" y="291623"/>
                  <a:pt x="22684" y="249297"/>
                  <a:pt x="0" y="0"/>
                </a:cubicBezTo>
                <a:close/>
              </a:path>
              <a:path w="2351020" h="4231682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88159" y="216187"/>
                  <a:pt x="2313003" y="342791"/>
                  <a:pt x="2351020" y="528960"/>
                </a:cubicBezTo>
                <a:cubicBezTo>
                  <a:pt x="2389037" y="715129"/>
                  <a:pt x="2307361" y="838776"/>
                  <a:pt x="2351020" y="973287"/>
                </a:cubicBezTo>
                <a:cubicBezTo>
                  <a:pt x="2394679" y="1107798"/>
                  <a:pt x="2307587" y="1258529"/>
                  <a:pt x="2351020" y="1375297"/>
                </a:cubicBezTo>
                <a:cubicBezTo>
                  <a:pt x="2394453" y="1492065"/>
                  <a:pt x="2338846" y="1695518"/>
                  <a:pt x="2351020" y="1988891"/>
                </a:cubicBezTo>
                <a:cubicBezTo>
                  <a:pt x="2363194" y="2282264"/>
                  <a:pt x="2344702" y="2351667"/>
                  <a:pt x="2351020" y="2517851"/>
                </a:cubicBezTo>
                <a:cubicBezTo>
                  <a:pt x="2357338" y="2684035"/>
                  <a:pt x="2344908" y="2812554"/>
                  <a:pt x="2351020" y="2919861"/>
                </a:cubicBezTo>
                <a:cubicBezTo>
                  <a:pt x="2357132" y="3027168"/>
                  <a:pt x="2315542" y="3221706"/>
                  <a:pt x="2351020" y="3406504"/>
                </a:cubicBezTo>
                <a:cubicBezTo>
                  <a:pt x="2386498" y="3591302"/>
                  <a:pt x="2344888" y="3891382"/>
                  <a:pt x="2351020" y="4231682"/>
                </a:cubicBezTo>
                <a:cubicBezTo>
                  <a:pt x="2171688" y="4251537"/>
                  <a:pt x="2020930" y="4187838"/>
                  <a:pt x="1833796" y="4231682"/>
                </a:cubicBezTo>
                <a:cubicBezTo>
                  <a:pt x="1646662" y="4275526"/>
                  <a:pt x="1569019" y="4206830"/>
                  <a:pt x="1316571" y="4231682"/>
                </a:cubicBezTo>
                <a:cubicBezTo>
                  <a:pt x="1064124" y="4256534"/>
                  <a:pt x="871164" y="4203692"/>
                  <a:pt x="705306" y="4231682"/>
                </a:cubicBezTo>
                <a:cubicBezTo>
                  <a:pt x="539448" y="4259672"/>
                  <a:pt x="172481" y="4206729"/>
                  <a:pt x="0" y="4231682"/>
                </a:cubicBezTo>
                <a:cubicBezTo>
                  <a:pt x="-31251" y="3950740"/>
                  <a:pt x="18017" y="3834165"/>
                  <a:pt x="0" y="3618088"/>
                </a:cubicBezTo>
                <a:cubicBezTo>
                  <a:pt x="-18017" y="3402011"/>
                  <a:pt x="2641" y="3179360"/>
                  <a:pt x="0" y="3046811"/>
                </a:cubicBezTo>
                <a:cubicBezTo>
                  <a:pt x="-2641" y="2914262"/>
                  <a:pt x="1970" y="2798875"/>
                  <a:pt x="0" y="2560168"/>
                </a:cubicBezTo>
                <a:cubicBezTo>
                  <a:pt x="-1970" y="2321461"/>
                  <a:pt x="29536" y="2299505"/>
                  <a:pt x="0" y="2158158"/>
                </a:cubicBezTo>
                <a:cubicBezTo>
                  <a:pt x="-29536" y="2016811"/>
                  <a:pt x="35949" y="1884893"/>
                  <a:pt x="0" y="1629198"/>
                </a:cubicBezTo>
                <a:cubicBezTo>
                  <a:pt x="-35949" y="1373503"/>
                  <a:pt x="39254" y="1336159"/>
                  <a:pt x="0" y="1227188"/>
                </a:cubicBezTo>
                <a:cubicBezTo>
                  <a:pt x="-39254" y="1118217"/>
                  <a:pt x="45016" y="975498"/>
                  <a:pt x="0" y="740544"/>
                </a:cubicBezTo>
                <a:cubicBezTo>
                  <a:pt x="-45016" y="505590"/>
                  <a:pt x="13410" y="276694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328F2B-C1A7-F479-AD36-0877305F3C4E}"/>
              </a:ext>
            </a:extLst>
          </p:cNvPr>
          <p:cNvSpPr txBox="1"/>
          <p:nvPr/>
        </p:nvSpPr>
        <p:spPr>
          <a:xfrm>
            <a:off x="5813017" y="1448543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7E64475-6F57-C0A8-99AC-EA676372545A}"/>
              </a:ext>
            </a:extLst>
          </p:cNvPr>
          <p:cNvSpPr/>
          <p:nvPr/>
        </p:nvSpPr>
        <p:spPr>
          <a:xfrm>
            <a:off x="4187906" y="1979416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5DE17DE-FB68-5334-53A5-9B62A33CBF7C}"/>
              </a:ext>
            </a:extLst>
          </p:cNvPr>
          <p:cNvSpPr/>
          <p:nvPr/>
        </p:nvSpPr>
        <p:spPr>
          <a:xfrm>
            <a:off x="4187905" y="5033399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BD7B18-428D-7843-E485-610BCE9541D2}"/>
              </a:ext>
            </a:extLst>
          </p:cNvPr>
          <p:cNvSpPr/>
          <p:nvPr/>
        </p:nvSpPr>
        <p:spPr>
          <a:xfrm>
            <a:off x="6167609" y="1736366"/>
            <a:ext cx="182422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Changer le format de calendrier afficher ? (mois, semaines, jour)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2E1A81-4148-0A1D-8AD6-4FA48BDFE154}"/>
              </a:ext>
            </a:extLst>
          </p:cNvPr>
          <p:cNvSpPr/>
          <p:nvPr/>
        </p:nvSpPr>
        <p:spPr>
          <a:xfrm>
            <a:off x="5797824" y="2555449"/>
            <a:ext cx="163041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Affichage d’</a:t>
            </a:r>
            <a:r>
              <a:rPr lang="fr-FR" sz="800" dirty="0" err="1">
                <a:solidFill>
                  <a:schemeClr val="tx1"/>
                </a:solidFill>
              </a:rPr>
              <a:t>evenements</a:t>
            </a:r>
            <a:r>
              <a:rPr lang="fr-FR" sz="800" dirty="0">
                <a:solidFill>
                  <a:schemeClr val="tx1"/>
                </a:solidFill>
              </a:rPr>
              <a:t> dans le calendrier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20CAE69-934B-16B0-FC05-22083832F226}"/>
              </a:ext>
            </a:extLst>
          </p:cNvPr>
          <p:cNvSpPr/>
          <p:nvPr/>
        </p:nvSpPr>
        <p:spPr>
          <a:xfrm>
            <a:off x="5950227" y="3164401"/>
            <a:ext cx="123893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d’</a:t>
            </a:r>
            <a:r>
              <a:rPr lang="fr-FR" sz="800" dirty="0" err="1">
                <a:solidFill>
                  <a:schemeClr val="tx1"/>
                </a:solidFill>
              </a:rPr>
              <a:t>evenement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8DD436-F0A2-99B1-4785-A065CE2B19CC}"/>
              </a:ext>
            </a:extLst>
          </p:cNvPr>
          <p:cNvCxnSpPr>
            <a:stCxn id="20" idx="3"/>
            <a:endCxn id="31" idx="2"/>
          </p:cNvCxnSpPr>
          <p:nvPr/>
        </p:nvCxnSpPr>
        <p:spPr>
          <a:xfrm flipV="1">
            <a:off x="2803069" y="2197517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87AE7CE-78A7-10C0-AF41-3345AD583901}"/>
              </a:ext>
            </a:extLst>
          </p:cNvPr>
          <p:cNvCxnSpPr>
            <a:stCxn id="20" idx="3"/>
            <a:endCxn id="32" idx="2"/>
          </p:cNvCxnSpPr>
          <p:nvPr/>
        </p:nvCxnSpPr>
        <p:spPr>
          <a:xfrm>
            <a:off x="2803069" y="3097354"/>
            <a:ext cx="1384836" cy="2154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550504-4A11-4B84-8C5B-1410C12B46CA}"/>
              </a:ext>
            </a:extLst>
          </p:cNvPr>
          <p:cNvCxnSpPr>
            <a:cxnSpLocks/>
            <a:stCxn id="7" idx="1"/>
            <a:endCxn id="33" idx="6"/>
          </p:cNvCxnSpPr>
          <p:nvPr/>
        </p:nvCxnSpPr>
        <p:spPr>
          <a:xfrm flipH="1" flipV="1">
            <a:off x="7991835" y="1954467"/>
            <a:ext cx="1938118" cy="136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4F5893-38F9-DC55-4161-13A48702A94F}"/>
              </a:ext>
            </a:extLst>
          </p:cNvPr>
          <p:cNvCxnSpPr>
            <a:cxnSpLocks/>
            <a:stCxn id="7" idx="1"/>
            <a:endCxn id="34" idx="6"/>
          </p:cNvCxnSpPr>
          <p:nvPr/>
        </p:nvCxnSpPr>
        <p:spPr>
          <a:xfrm flipH="1" flipV="1">
            <a:off x="7428240" y="2773550"/>
            <a:ext cx="2501713" cy="54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EE82E6E-E88F-A7CD-A586-0887B79D8BD1}"/>
              </a:ext>
            </a:extLst>
          </p:cNvPr>
          <p:cNvCxnSpPr>
            <a:cxnSpLocks/>
            <a:stCxn id="7" idx="1"/>
            <a:endCxn id="35" idx="6"/>
          </p:cNvCxnSpPr>
          <p:nvPr/>
        </p:nvCxnSpPr>
        <p:spPr>
          <a:xfrm flipH="1">
            <a:off x="7189160" y="3322224"/>
            <a:ext cx="2740793" cy="60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DABDB4-B2B7-9288-4ADF-D1D3F14082B2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 flipV="1">
            <a:off x="5553797" y="2197517"/>
            <a:ext cx="4376156" cy="1124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D4F51E2-D7CB-6E66-7DB8-6BBAD5DD5D0E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>
            <a:off x="5553796" y="3322224"/>
            <a:ext cx="4376157" cy="1929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873E26F-82DC-E2E7-7F3F-8A219E949094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2803069" y="1954467"/>
            <a:ext cx="3364540" cy="114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B23B92-054B-E6C5-79B2-CC1825CA3968}"/>
              </a:ext>
            </a:extLst>
          </p:cNvPr>
          <p:cNvCxnSpPr>
            <a:cxnSpLocks/>
            <a:stCxn id="20" idx="3"/>
            <a:endCxn id="34" idx="2"/>
          </p:cNvCxnSpPr>
          <p:nvPr/>
        </p:nvCxnSpPr>
        <p:spPr>
          <a:xfrm flipV="1">
            <a:off x="2803069" y="2773550"/>
            <a:ext cx="2994755" cy="32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1FF617-5AD1-F9D0-7879-73B3F7D1924F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2803069" y="3097354"/>
            <a:ext cx="3147158" cy="28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913B5E87-F131-0C61-B420-BD92341B1637}"/>
              </a:ext>
            </a:extLst>
          </p:cNvPr>
          <p:cNvSpPr/>
          <p:nvPr/>
        </p:nvSpPr>
        <p:spPr>
          <a:xfrm>
            <a:off x="6308979" y="3911610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Fonction « </a:t>
            </a:r>
            <a:r>
              <a:rPr lang="fr-FR" sz="800" dirty="0" err="1">
                <a:solidFill>
                  <a:schemeClr val="tx1"/>
                </a:solidFill>
              </a:rPr>
              <a:t>Today</a:t>
            </a:r>
            <a:r>
              <a:rPr lang="fr-FR" sz="800" dirty="0">
                <a:solidFill>
                  <a:schemeClr val="tx1"/>
                </a:solidFill>
              </a:rPr>
              <a:t> » 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61F8A8A3-C2E3-0874-7845-9C0E8AB1EEA5}"/>
              </a:ext>
            </a:extLst>
          </p:cNvPr>
          <p:cNvCxnSpPr>
            <a:cxnSpLocks/>
            <a:stCxn id="20" idx="3"/>
            <a:endCxn id="58" idx="2"/>
          </p:cNvCxnSpPr>
          <p:nvPr/>
        </p:nvCxnSpPr>
        <p:spPr>
          <a:xfrm>
            <a:off x="2803069" y="3097354"/>
            <a:ext cx="3505910" cy="103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7A475A97-6080-76AC-F974-5B56526BE1CE}"/>
              </a:ext>
            </a:extLst>
          </p:cNvPr>
          <p:cNvCxnSpPr>
            <a:cxnSpLocks/>
            <a:stCxn id="58" idx="6"/>
            <a:endCxn id="7" idx="1"/>
          </p:cNvCxnSpPr>
          <p:nvPr/>
        </p:nvCxnSpPr>
        <p:spPr>
          <a:xfrm flipV="1">
            <a:off x="7447501" y="3322224"/>
            <a:ext cx="2482452" cy="8074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FB6FC57-0DCB-D7EC-1B01-6511C6766CAA}"/>
              </a:ext>
            </a:extLst>
          </p:cNvPr>
          <p:cNvSpPr/>
          <p:nvPr/>
        </p:nvSpPr>
        <p:spPr>
          <a:xfrm>
            <a:off x="6350426" y="4956492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Navigation affichage du mois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3A183B-ED4D-A896-FBF3-2E5162CB6795}"/>
              </a:ext>
            </a:extLst>
          </p:cNvPr>
          <p:cNvCxnSpPr>
            <a:cxnSpLocks/>
            <a:stCxn id="20" idx="3"/>
            <a:endCxn id="11" idx="2"/>
          </p:cNvCxnSpPr>
          <p:nvPr/>
        </p:nvCxnSpPr>
        <p:spPr>
          <a:xfrm>
            <a:off x="2803069" y="3097354"/>
            <a:ext cx="3547357" cy="20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832DDD9-2222-638F-9812-D5B52B998B3C}"/>
              </a:ext>
            </a:extLst>
          </p:cNvPr>
          <p:cNvCxnSpPr>
            <a:cxnSpLocks/>
            <a:stCxn id="7" idx="1"/>
            <a:endCxn id="11" idx="6"/>
          </p:cNvCxnSpPr>
          <p:nvPr/>
        </p:nvCxnSpPr>
        <p:spPr>
          <a:xfrm flipH="1">
            <a:off x="7488948" y="3322224"/>
            <a:ext cx="2441005" cy="185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0C17F583-4AEA-A3EF-A74F-F8D6F52A0B52}"/>
              </a:ext>
            </a:extLst>
          </p:cNvPr>
          <p:cNvGrpSpPr/>
          <p:nvPr/>
        </p:nvGrpSpPr>
        <p:grpSpPr>
          <a:xfrm>
            <a:off x="9505543" y="2991651"/>
            <a:ext cx="1509963" cy="938144"/>
            <a:chOff x="430117" y="2424362"/>
            <a:chExt cx="1509963" cy="938144"/>
          </a:xfrm>
        </p:grpSpPr>
        <p:pic>
          <p:nvPicPr>
            <p:cNvPr id="7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426F144E-F040-359C-D240-586FA8AAA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8E0D0F7-1B2C-7C5C-096E-E1DFE5234AF8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68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TCHAT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4135752" y="4969227"/>
            <a:ext cx="432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La page de calendrier de </a:t>
            </a:r>
            <a:r>
              <a:rPr lang="fr-FR" sz="800" dirty="0" err="1"/>
              <a:t>Learn@Home</a:t>
            </a:r>
            <a:r>
              <a:rPr lang="fr-FR" sz="800" dirty="0"/>
              <a:t> correspond à une page de calendrier classique, sur laquelle s’affichent les différents événements, rendez-vous de l’utilisateur.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C9316-49B4-DA74-EBE8-B86B4D030565}"/>
              </a:ext>
            </a:extLst>
          </p:cNvPr>
          <p:cNvSpPr/>
          <p:nvPr/>
        </p:nvSpPr>
        <p:spPr>
          <a:xfrm>
            <a:off x="4220832" y="649755"/>
            <a:ext cx="4241132" cy="425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121580-BE74-143A-B3DA-9F13257F5336}"/>
              </a:ext>
            </a:extLst>
          </p:cNvPr>
          <p:cNvGrpSpPr/>
          <p:nvPr/>
        </p:nvGrpSpPr>
        <p:grpSpPr>
          <a:xfrm>
            <a:off x="1949414" y="2532695"/>
            <a:ext cx="1523497" cy="936742"/>
            <a:chOff x="416619" y="2424362"/>
            <a:chExt cx="1523497" cy="936742"/>
          </a:xfrm>
        </p:grpSpPr>
        <p:pic>
          <p:nvPicPr>
            <p:cNvPr id="20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BAE5C933-23A5-3E8D-2212-14C06FE3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53C5964-A5AD-A7BD-2435-737806B753B4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51BA43-8FFF-13A9-1EF0-735585E0B9A1}"/>
              </a:ext>
            </a:extLst>
          </p:cNvPr>
          <p:cNvSpPr txBox="1"/>
          <p:nvPr/>
        </p:nvSpPr>
        <p:spPr>
          <a:xfrm>
            <a:off x="4220832" y="664592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TCHAT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9FFB1-5B07-58C7-647F-38B83D071B87}"/>
              </a:ext>
            </a:extLst>
          </p:cNvPr>
          <p:cNvSpPr/>
          <p:nvPr/>
        </p:nvSpPr>
        <p:spPr>
          <a:xfrm>
            <a:off x="4301042" y="1166936"/>
            <a:ext cx="1630416" cy="3474498"/>
          </a:xfrm>
          <a:custGeom>
            <a:avLst/>
            <a:gdLst>
              <a:gd name="connsiteX0" fmla="*/ 0 w 1630416"/>
              <a:gd name="connsiteY0" fmla="*/ 0 h 3474498"/>
              <a:gd name="connsiteX1" fmla="*/ 527168 w 1630416"/>
              <a:gd name="connsiteY1" fmla="*/ 0 h 3474498"/>
              <a:gd name="connsiteX2" fmla="*/ 1021727 w 1630416"/>
              <a:gd name="connsiteY2" fmla="*/ 0 h 3474498"/>
              <a:gd name="connsiteX3" fmla="*/ 1630416 w 1630416"/>
              <a:gd name="connsiteY3" fmla="*/ 0 h 3474498"/>
              <a:gd name="connsiteX4" fmla="*/ 1630416 w 1630416"/>
              <a:gd name="connsiteY4" fmla="*/ 474848 h 3474498"/>
              <a:gd name="connsiteX5" fmla="*/ 1630416 w 1630416"/>
              <a:gd name="connsiteY5" fmla="*/ 1088676 h 3474498"/>
              <a:gd name="connsiteX6" fmla="*/ 1630416 w 1630416"/>
              <a:gd name="connsiteY6" fmla="*/ 1702504 h 3474498"/>
              <a:gd name="connsiteX7" fmla="*/ 1630416 w 1630416"/>
              <a:gd name="connsiteY7" fmla="*/ 2246842 h 3474498"/>
              <a:gd name="connsiteX8" fmla="*/ 1630416 w 1630416"/>
              <a:gd name="connsiteY8" fmla="*/ 2895415 h 3474498"/>
              <a:gd name="connsiteX9" fmla="*/ 1630416 w 1630416"/>
              <a:gd name="connsiteY9" fmla="*/ 3474498 h 3474498"/>
              <a:gd name="connsiteX10" fmla="*/ 1086944 w 1630416"/>
              <a:gd name="connsiteY10" fmla="*/ 3474498 h 3474498"/>
              <a:gd name="connsiteX11" fmla="*/ 576080 w 1630416"/>
              <a:gd name="connsiteY11" fmla="*/ 3474498 h 3474498"/>
              <a:gd name="connsiteX12" fmla="*/ 0 w 1630416"/>
              <a:gd name="connsiteY12" fmla="*/ 3474498 h 3474498"/>
              <a:gd name="connsiteX13" fmla="*/ 0 w 1630416"/>
              <a:gd name="connsiteY13" fmla="*/ 2825925 h 3474498"/>
              <a:gd name="connsiteX14" fmla="*/ 0 w 1630416"/>
              <a:gd name="connsiteY14" fmla="*/ 2281587 h 3474498"/>
              <a:gd name="connsiteX15" fmla="*/ 0 w 1630416"/>
              <a:gd name="connsiteY15" fmla="*/ 1771994 h 3474498"/>
              <a:gd name="connsiteX16" fmla="*/ 0 w 1630416"/>
              <a:gd name="connsiteY16" fmla="*/ 1158166 h 3474498"/>
              <a:gd name="connsiteX17" fmla="*/ 0 w 1630416"/>
              <a:gd name="connsiteY17" fmla="*/ 579083 h 3474498"/>
              <a:gd name="connsiteX18" fmla="*/ 0 w 1630416"/>
              <a:gd name="connsiteY18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0416" h="3474498" fill="none" extrusionOk="0">
                <a:moveTo>
                  <a:pt x="0" y="0"/>
                </a:moveTo>
                <a:cubicBezTo>
                  <a:pt x="210422" y="-14424"/>
                  <a:pt x="265167" y="17612"/>
                  <a:pt x="527168" y="0"/>
                </a:cubicBezTo>
                <a:cubicBezTo>
                  <a:pt x="789169" y="-17612"/>
                  <a:pt x="794551" y="7582"/>
                  <a:pt x="1021727" y="0"/>
                </a:cubicBezTo>
                <a:cubicBezTo>
                  <a:pt x="1248903" y="-7582"/>
                  <a:pt x="1425506" y="22737"/>
                  <a:pt x="1630416" y="0"/>
                </a:cubicBezTo>
                <a:cubicBezTo>
                  <a:pt x="1662021" y="132669"/>
                  <a:pt x="1614290" y="375373"/>
                  <a:pt x="1630416" y="474848"/>
                </a:cubicBezTo>
                <a:cubicBezTo>
                  <a:pt x="1646542" y="574323"/>
                  <a:pt x="1576339" y="954225"/>
                  <a:pt x="1630416" y="1088676"/>
                </a:cubicBezTo>
                <a:cubicBezTo>
                  <a:pt x="1684493" y="1223127"/>
                  <a:pt x="1558171" y="1525779"/>
                  <a:pt x="1630416" y="1702504"/>
                </a:cubicBezTo>
                <a:cubicBezTo>
                  <a:pt x="1702661" y="1879229"/>
                  <a:pt x="1606475" y="2014793"/>
                  <a:pt x="1630416" y="2246842"/>
                </a:cubicBezTo>
                <a:cubicBezTo>
                  <a:pt x="1654357" y="2478891"/>
                  <a:pt x="1612837" y="2686633"/>
                  <a:pt x="1630416" y="2895415"/>
                </a:cubicBezTo>
                <a:cubicBezTo>
                  <a:pt x="1647995" y="3104197"/>
                  <a:pt x="1620065" y="3191118"/>
                  <a:pt x="1630416" y="3474498"/>
                </a:cubicBezTo>
                <a:cubicBezTo>
                  <a:pt x="1493534" y="3475281"/>
                  <a:pt x="1236846" y="3412231"/>
                  <a:pt x="1086944" y="3474498"/>
                </a:cubicBezTo>
                <a:cubicBezTo>
                  <a:pt x="937042" y="3536765"/>
                  <a:pt x="816565" y="3428414"/>
                  <a:pt x="576080" y="3474498"/>
                </a:cubicBezTo>
                <a:cubicBezTo>
                  <a:pt x="335595" y="3520582"/>
                  <a:pt x="197082" y="3459293"/>
                  <a:pt x="0" y="3474498"/>
                </a:cubicBezTo>
                <a:cubicBezTo>
                  <a:pt x="-20720" y="3338445"/>
                  <a:pt x="20677" y="3104402"/>
                  <a:pt x="0" y="2825925"/>
                </a:cubicBezTo>
                <a:cubicBezTo>
                  <a:pt x="-20677" y="2547448"/>
                  <a:pt x="40650" y="2469012"/>
                  <a:pt x="0" y="2281587"/>
                </a:cubicBezTo>
                <a:cubicBezTo>
                  <a:pt x="-40650" y="2094162"/>
                  <a:pt x="25457" y="1968123"/>
                  <a:pt x="0" y="1771994"/>
                </a:cubicBezTo>
                <a:cubicBezTo>
                  <a:pt x="-25457" y="1575865"/>
                  <a:pt x="10921" y="1325906"/>
                  <a:pt x="0" y="1158166"/>
                </a:cubicBezTo>
                <a:cubicBezTo>
                  <a:pt x="-10921" y="990426"/>
                  <a:pt x="32838" y="789971"/>
                  <a:pt x="0" y="579083"/>
                </a:cubicBezTo>
                <a:cubicBezTo>
                  <a:pt x="-32838" y="368195"/>
                  <a:pt x="53142" y="144884"/>
                  <a:pt x="0" y="0"/>
                </a:cubicBezTo>
                <a:close/>
              </a:path>
              <a:path w="1630416" h="3474498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7904" y="173701"/>
                  <a:pt x="1585875" y="357199"/>
                  <a:pt x="1630416" y="648573"/>
                </a:cubicBezTo>
                <a:cubicBezTo>
                  <a:pt x="1674957" y="939947"/>
                  <a:pt x="1569866" y="1070351"/>
                  <a:pt x="1630416" y="1297146"/>
                </a:cubicBezTo>
                <a:cubicBezTo>
                  <a:pt x="1690966" y="1523941"/>
                  <a:pt x="1599310" y="1700284"/>
                  <a:pt x="1630416" y="1806739"/>
                </a:cubicBezTo>
                <a:cubicBezTo>
                  <a:pt x="1661522" y="1913194"/>
                  <a:pt x="1600842" y="2058690"/>
                  <a:pt x="1630416" y="2281587"/>
                </a:cubicBezTo>
                <a:cubicBezTo>
                  <a:pt x="1659990" y="2504484"/>
                  <a:pt x="1568570" y="2672828"/>
                  <a:pt x="1630416" y="2930160"/>
                </a:cubicBezTo>
                <a:cubicBezTo>
                  <a:pt x="1692262" y="3187492"/>
                  <a:pt x="1581583" y="3254628"/>
                  <a:pt x="1630416" y="3474498"/>
                </a:cubicBezTo>
                <a:cubicBezTo>
                  <a:pt x="1531275" y="3502463"/>
                  <a:pt x="1318458" y="3425101"/>
                  <a:pt x="1135856" y="3474498"/>
                </a:cubicBezTo>
                <a:cubicBezTo>
                  <a:pt x="953254" y="3523895"/>
                  <a:pt x="775995" y="3415942"/>
                  <a:pt x="624993" y="3474498"/>
                </a:cubicBezTo>
                <a:cubicBezTo>
                  <a:pt x="473991" y="3533054"/>
                  <a:pt x="211031" y="3457415"/>
                  <a:pt x="0" y="3474498"/>
                </a:cubicBezTo>
                <a:cubicBezTo>
                  <a:pt x="-53712" y="3273342"/>
                  <a:pt x="22460" y="3172954"/>
                  <a:pt x="0" y="2964905"/>
                </a:cubicBezTo>
                <a:cubicBezTo>
                  <a:pt x="-22460" y="2756856"/>
                  <a:pt x="60113" y="2548533"/>
                  <a:pt x="0" y="2385822"/>
                </a:cubicBezTo>
                <a:cubicBezTo>
                  <a:pt x="-60113" y="2223111"/>
                  <a:pt x="45926" y="1967198"/>
                  <a:pt x="0" y="1771994"/>
                </a:cubicBezTo>
                <a:cubicBezTo>
                  <a:pt x="-45926" y="1576790"/>
                  <a:pt x="46545" y="1388269"/>
                  <a:pt x="0" y="1262401"/>
                </a:cubicBezTo>
                <a:cubicBezTo>
                  <a:pt x="-46545" y="1136533"/>
                  <a:pt x="26827" y="896100"/>
                  <a:pt x="0" y="787553"/>
                </a:cubicBezTo>
                <a:cubicBezTo>
                  <a:pt x="-26827" y="679006"/>
                  <a:pt x="72587" y="20282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53C428-92B6-CE0C-97AF-88C72EA97A77}"/>
              </a:ext>
            </a:extLst>
          </p:cNvPr>
          <p:cNvSpPr txBox="1"/>
          <p:nvPr/>
        </p:nvSpPr>
        <p:spPr>
          <a:xfrm>
            <a:off x="4314687" y="1205648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74BB0F-F0E1-0A18-264C-4A38B69BF4EA}"/>
              </a:ext>
            </a:extLst>
          </p:cNvPr>
          <p:cNvSpPr/>
          <p:nvPr/>
        </p:nvSpPr>
        <p:spPr>
          <a:xfrm>
            <a:off x="6044770" y="1159932"/>
            <a:ext cx="2351020" cy="3474498"/>
          </a:xfrm>
          <a:custGeom>
            <a:avLst/>
            <a:gdLst>
              <a:gd name="connsiteX0" fmla="*/ 0 w 2351020"/>
              <a:gd name="connsiteY0" fmla="*/ 0 h 3474498"/>
              <a:gd name="connsiteX1" fmla="*/ 587755 w 2351020"/>
              <a:gd name="connsiteY1" fmla="*/ 0 h 3474498"/>
              <a:gd name="connsiteX2" fmla="*/ 1104979 w 2351020"/>
              <a:gd name="connsiteY2" fmla="*/ 0 h 3474498"/>
              <a:gd name="connsiteX3" fmla="*/ 1739755 w 2351020"/>
              <a:gd name="connsiteY3" fmla="*/ 0 h 3474498"/>
              <a:gd name="connsiteX4" fmla="*/ 2351020 w 2351020"/>
              <a:gd name="connsiteY4" fmla="*/ 0 h 3474498"/>
              <a:gd name="connsiteX5" fmla="*/ 2351020 w 2351020"/>
              <a:gd name="connsiteY5" fmla="*/ 613828 h 3474498"/>
              <a:gd name="connsiteX6" fmla="*/ 2351020 w 2351020"/>
              <a:gd name="connsiteY6" fmla="*/ 1262401 h 3474498"/>
              <a:gd name="connsiteX7" fmla="*/ 2351020 w 2351020"/>
              <a:gd name="connsiteY7" fmla="*/ 1806739 h 3474498"/>
              <a:gd name="connsiteX8" fmla="*/ 2351020 w 2351020"/>
              <a:gd name="connsiteY8" fmla="*/ 2385822 h 3474498"/>
              <a:gd name="connsiteX9" fmla="*/ 2351020 w 2351020"/>
              <a:gd name="connsiteY9" fmla="*/ 2860670 h 3474498"/>
              <a:gd name="connsiteX10" fmla="*/ 2351020 w 2351020"/>
              <a:gd name="connsiteY10" fmla="*/ 3474498 h 3474498"/>
              <a:gd name="connsiteX11" fmla="*/ 1763265 w 2351020"/>
              <a:gd name="connsiteY11" fmla="*/ 3474498 h 3474498"/>
              <a:gd name="connsiteX12" fmla="*/ 1246041 w 2351020"/>
              <a:gd name="connsiteY12" fmla="*/ 3474498 h 3474498"/>
              <a:gd name="connsiteX13" fmla="*/ 611265 w 2351020"/>
              <a:gd name="connsiteY13" fmla="*/ 3474498 h 3474498"/>
              <a:gd name="connsiteX14" fmla="*/ 0 w 2351020"/>
              <a:gd name="connsiteY14" fmla="*/ 3474498 h 3474498"/>
              <a:gd name="connsiteX15" fmla="*/ 0 w 2351020"/>
              <a:gd name="connsiteY15" fmla="*/ 2825925 h 3474498"/>
              <a:gd name="connsiteX16" fmla="*/ 0 w 2351020"/>
              <a:gd name="connsiteY16" fmla="*/ 2177352 h 3474498"/>
              <a:gd name="connsiteX17" fmla="*/ 0 w 2351020"/>
              <a:gd name="connsiteY17" fmla="*/ 1667759 h 3474498"/>
              <a:gd name="connsiteX18" fmla="*/ 0 w 2351020"/>
              <a:gd name="connsiteY18" fmla="*/ 1192911 h 3474498"/>
              <a:gd name="connsiteX19" fmla="*/ 0 w 2351020"/>
              <a:gd name="connsiteY19" fmla="*/ 544338 h 3474498"/>
              <a:gd name="connsiteX20" fmla="*/ 0 w 2351020"/>
              <a:gd name="connsiteY20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020" h="3474498" fill="none" extrusionOk="0">
                <a:moveTo>
                  <a:pt x="0" y="0"/>
                </a:moveTo>
                <a:cubicBezTo>
                  <a:pt x="187376" y="-40302"/>
                  <a:pt x="404193" y="37477"/>
                  <a:pt x="587755" y="0"/>
                </a:cubicBezTo>
                <a:cubicBezTo>
                  <a:pt x="771318" y="-37477"/>
                  <a:pt x="958975" y="20075"/>
                  <a:pt x="1104979" y="0"/>
                </a:cubicBezTo>
                <a:cubicBezTo>
                  <a:pt x="1250983" y="-20075"/>
                  <a:pt x="1467602" y="30590"/>
                  <a:pt x="1739755" y="0"/>
                </a:cubicBezTo>
                <a:cubicBezTo>
                  <a:pt x="2011908" y="-30590"/>
                  <a:pt x="2109883" y="13556"/>
                  <a:pt x="2351020" y="0"/>
                </a:cubicBezTo>
                <a:cubicBezTo>
                  <a:pt x="2374016" y="267394"/>
                  <a:pt x="2306391" y="424549"/>
                  <a:pt x="2351020" y="613828"/>
                </a:cubicBezTo>
                <a:cubicBezTo>
                  <a:pt x="2395649" y="803107"/>
                  <a:pt x="2333441" y="1053619"/>
                  <a:pt x="2351020" y="1262401"/>
                </a:cubicBezTo>
                <a:cubicBezTo>
                  <a:pt x="2368599" y="1471183"/>
                  <a:pt x="2326689" y="1556860"/>
                  <a:pt x="2351020" y="1806739"/>
                </a:cubicBezTo>
                <a:cubicBezTo>
                  <a:pt x="2375351" y="2056618"/>
                  <a:pt x="2298387" y="2185363"/>
                  <a:pt x="2351020" y="2385822"/>
                </a:cubicBezTo>
                <a:cubicBezTo>
                  <a:pt x="2403653" y="2586281"/>
                  <a:pt x="2301717" y="2738209"/>
                  <a:pt x="2351020" y="2860670"/>
                </a:cubicBezTo>
                <a:cubicBezTo>
                  <a:pt x="2400323" y="2983131"/>
                  <a:pt x="2288393" y="3320922"/>
                  <a:pt x="2351020" y="3474498"/>
                </a:cubicBezTo>
                <a:cubicBezTo>
                  <a:pt x="2101065" y="3499709"/>
                  <a:pt x="1907891" y="3404095"/>
                  <a:pt x="1763265" y="3474498"/>
                </a:cubicBezTo>
                <a:cubicBezTo>
                  <a:pt x="1618640" y="3544901"/>
                  <a:pt x="1399683" y="3448795"/>
                  <a:pt x="1246041" y="3474498"/>
                </a:cubicBezTo>
                <a:cubicBezTo>
                  <a:pt x="1092399" y="3500201"/>
                  <a:pt x="879658" y="3403467"/>
                  <a:pt x="611265" y="3474498"/>
                </a:cubicBezTo>
                <a:cubicBezTo>
                  <a:pt x="342872" y="3545529"/>
                  <a:pt x="252486" y="3471427"/>
                  <a:pt x="0" y="3474498"/>
                </a:cubicBezTo>
                <a:cubicBezTo>
                  <a:pt x="-69075" y="3233802"/>
                  <a:pt x="46586" y="3036538"/>
                  <a:pt x="0" y="2825925"/>
                </a:cubicBezTo>
                <a:cubicBezTo>
                  <a:pt x="-46586" y="2615312"/>
                  <a:pt x="3079" y="2328180"/>
                  <a:pt x="0" y="2177352"/>
                </a:cubicBezTo>
                <a:cubicBezTo>
                  <a:pt x="-3079" y="2026524"/>
                  <a:pt x="41395" y="1822546"/>
                  <a:pt x="0" y="1667759"/>
                </a:cubicBezTo>
                <a:cubicBezTo>
                  <a:pt x="-41395" y="1512972"/>
                  <a:pt x="6494" y="1426500"/>
                  <a:pt x="0" y="1192911"/>
                </a:cubicBezTo>
                <a:cubicBezTo>
                  <a:pt x="-6494" y="959322"/>
                  <a:pt x="38750" y="794210"/>
                  <a:pt x="0" y="544338"/>
                </a:cubicBezTo>
                <a:cubicBezTo>
                  <a:pt x="-38750" y="294466"/>
                  <a:pt x="36360" y="265191"/>
                  <a:pt x="0" y="0"/>
                </a:cubicBezTo>
                <a:close/>
              </a:path>
              <a:path w="2351020" h="3474498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55339" y="287013"/>
                  <a:pt x="2287623" y="400765"/>
                  <a:pt x="2351020" y="579083"/>
                </a:cubicBezTo>
                <a:cubicBezTo>
                  <a:pt x="2414417" y="757401"/>
                  <a:pt x="2319914" y="982221"/>
                  <a:pt x="2351020" y="1088676"/>
                </a:cubicBezTo>
                <a:cubicBezTo>
                  <a:pt x="2382126" y="1195131"/>
                  <a:pt x="2321446" y="1340627"/>
                  <a:pt x="2351020" y="1563524"/>
                </a:cubicBezTo>
                <a:cubicBezTo>
                  <a:pt x="2380594" y="1786421"/>
                  <a:pt x="2289174" y="1954765"/>
                  <a:pt x="2351020" y="2212097"/>
                </a:cubicBezTo>
                <a:cubicBezTo>
                  <a:pt x="2412866" y="2469429"/>
                  <a:pt x="2345387" y="2534503"/>
                  <a:pt x="2351020" y="2791180"/>
                </a:cubicBezTo>
                <a:cubicBezTo>
                  <a:pt x="2356653" y="3047857"/>
                  <a:pt x="2293087" y="3248480"/>
                  <a:pt x="2351020" y="3474498"/>
                </a:cubicBezTo>
                <a:cubicBezTo>
                  <a:pt x="2231019" y="3475869"/>
                  <a:pt x="1908037" y="3463892"/>
                  <a:pt x="1786775" y="3474498"/>
                </a:cubicBezTo>
                <a:cubicBezTo>
                  <a:pt x="1665514" y="3485104"/>
                  <a:pt x="1387161" y="3434838"/>
                  <a:pt x="1269551" y="3474498"/>
                </a:cubicBezTo>
                <a:cubicBezTo>
                  <a:pt x="1151941" y="3514158"/>
                  <a:pt x="992527" y="3458996"/>
                  <a:pt x="728816" y="3474498"/>
                </a:cubicBezTo>
                <a:cubicBezTo>
                  <a:pt x="465105" y="3490000"/>
                  <a:pt x="179064" y="3424691"/>
                  <a:pt x="0" y="3474498"/>
                </a:cubicBezTo>
                <a:cubicBezTo>
                  <a:pt x="-9734" y="3168303"/>
                  <a:pt x="45926" y="3055874"/>
                  <a:pt x="0" y="2860670"/>
                </a:cubicBezTo>
                <a:cubicBezTo>
                  <a:pt x="-45926" y="2665466"/>
                  <a:pt x="46545" y="2476945"/>
                  <a:pt x="0" y="2351077"/>
                </a:cubicBezTo>
                <a:cubicBezTo>
                  <a:pt x="-46545" y="2225209"/>
                  <a:pt x="26827" y="1984776"/>
                  <a:pt x="0" y="1876229"/>
                </a:cubicBezTo>
                <a:cubicBezTo>
                  <a:pt x="-26827" y="1767682"/>
                  <a:pt x="4676" y="1465796"/>
                  <a:pt x="0" y="1262401"/>
                </a:cubicBezTo>
                <a:cubicBezTo>
                  <a:pt x="-4676" y="1059006"/>
                  <a:pt x="47132" y="894315"/>
                  <a:pt x="0" y="718063"/>
                </a:cubicBezTo>
                <a:cubicBezTo>
                  <a:pt x="-47132" y="541811"/>
                  <a:pt x="10080" y="21957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328F2B-C1A7-F479-AD36-0877305F3C4E}"/>
              </a:ext>
            </a:extLst>
          </p:cNvPr>
          <p:cNvSpPr txBox="1"/>
          <p:nvPr/>
        </p:nvSpPr>
        <p:spPr>
          <a:xfrm>
            <a:off x="6058415" y="1214457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7E64475-6F57-C0A8-99AC-EA676372545A}"/>
              </a:ext>
            </a:extLst>
          </p:cNvPr>
          <p:cNvSpPr/>
          <p:nvPr/>
        </p:nvSpPr>
        <p:spPr>
          <a:xfrm>
            <a:off x="4433304" y="1745330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5DE17DE-FB68-5334-53A5-9B62A33CBF7C}"/>
              </a:ext>
            </a:extLst>
          </p:cNvPr>
          <p:cNvSpPr/>
          <p:nvPr/>
        </p:nvSpPr>
        <p:spPr>
          <a:xfrm>
            <a:off x="4476667" y="4073972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BD7B18-428D-7843-E485-610BCE9541D2}"/>
              </a:ext>
            </a:extLst>
          </p:cNvPr>
          <p:cNvSpPr/>
          <p:nvPr/>
        </p:nvSpPr>
        <p:spPr>
          <a:xfrm>
            <a:off x="6413007" y="1502280"/>
            <a:ext cx="182422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Affichage de la liste des contact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2E1A81-4148-0A1D-8AD6-4FA48BDFE154}"/>
              </a:ext>
            </a:extLst>
          </p:cNvPr>
          <p:cNvSpPr/>
          <p:nvPr/>
        </p:nvSpPr>
        <p:spPr>
          <a:xfrm>
            <a:off x="6043222" y="2321363"/>
            <a:ext cx="163041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Information si nouveau message par contact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20CAE69-934B-16B0-FC05-22083832F226}"/>
              </a:ext>
            </a:extLst>
          </p:cNvPr>
          <p:cNvSpPr/>
          <p:nvPr/>
        </p:nvSpPr>
        <p:spPr>
          <a:xfrm>
            <a:off x="6075244" y="2932547"/>
            <a:ext cx="123893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</a:t>
            </a:r>
            <a:r>
              <a:rPr lang="fr-FR" sz="800" dirty="0" err="1">
                <a:solidFill>
                  <a:schemeClr val="tx1"/>
                </a:solidFill>
              </a:rPr>
              <a:t>discution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8DD436-F0A2-99B1-4785-A065CE2B19CC}"/>
              </a:ext>
            </a:extLst>
          </p:cNvPr>
          <p:cNvCxnSpPr>
            <a:stCxn id="20" idx="3"/>
            <a:endCxn id="31" idx="2"/>
          </p:cNvCxnSpPr>
          <p:nvPr/>
        </p:nvCxnSpPr>
        <p:spPr>
          <a:xfrm flipV="1">
            <a:off x="3048467" y="1963431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87AE7CE-78A7-10C0-AF41-3345AD583901}"/>
              </a:ext>
            </a:extLst>
          </p:cNvPr>
          <p:cNvCxnSpPr>
            <a:stCxn id="20" idx="3"/>
            <a:endCxn id="32" idx="2"/>
          </p:cNvCxnSpPr>
          <p:nvPr/>
        </p:nvCxnSpPr>
        <p:spPr>
          <a:xfrm>
            <a:off x="3048467" y="2863268"/>
            <a:ext cx="1428200" cy="142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550504-4A11-4B84-8C5B-1410C12B46CA}"/>
              </a:ext>
            </a:extLst>
          </p:cNvPr>
          <p:cNvCxnSpPr>
            <a:cxnSpLocks/>
            <a:stCxn id="7" idx="1"/>
            <a:endCxn id="33" idx="6"/>
          </p:cNvCxnSpPr>
          <p:nvPr/>
        </p:nvCxnSpPr>
        <p:spPr>
          <a:xfrm flipH="1" flipV="1">
            <a:off x="8237233" y="1720381"/>
            <a:ext cx="1684753" cy="9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4F5893-38F9-DC55-4161-13A48702A94F}"/>
              </a:ext>
            </a:extLst>
          </p:cNvPr>
          <p:cNvCxnSpPr>
            <a:cxnSpLocks/>
            <a:stCxn id="7" idx="1"/>
            <a:endCxn id="34" idx="6"/>
          </p:cNvCxnSpPr>
          <p:nvPr/>
        </p:nvCxnSpPr>
        <p:spPr>
          <a:xfrm flipH="1" flipV="1">
            <a:off x="7673638" y="2539464"/>
            <a:ext cx="2248348" cy="118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EE82E6E-E88F-A7CD-A586-0887B79D8BD1}"/>
              </a:ext>
            </a:extLst>
          </p:cNvPr>
          <p:cNvCxnSpPr>
            <a:cxnSpLocks/>
            <a:stCxn id="7" idx="1"/>
            <a:endCxn id="35" idx="6"/>
          </p:cNvCxnSpPr>
          <p:nvPr/>
        </p:nvCxnSpPr>
        <p:spPr>
          <a:xfrm flipH="1">
            <a:off x="7314177" y="2658393"/>
            <a:ext cx="2607809" cy="492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DABDB4-B2B7-9288-4ADF-D1D3F14082B2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 flipV="1">
            <a:off x="5799195" y="1963431"/>
            <a:ext cx="4122791" cy="694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D4F51E2-D7CB-6E66-7DB8-6BBAD5DD5D0E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>
            <a:off x="5842558" y="2658393"/>
            <a:ext cx="4079428" cy="163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873E26F-82DC-E2E7-7F3F-8A219E949094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3048467" y="1720381"/>
            <a:ext cx="3364540" cy="114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B23B92-054B-E6C5-79B2-CC1825CA3968}"/>
              </a:ext>
            </a:extLst>
          </p:cNvPr>
          <p:cNvCxnSpPr>
            <a:cxnSpLocks/>
            <a:stCxn id="20" idx="3"/>
            <a:endCxn id="34" idx="2"/>
          </p:cNvCxnSpPr>
          <p:nvPr/>
        </p:nvCxnSpPr>
        <p:spPr>
          <a:xfrm flipV="1">
            <a:off x="3048467" y="2539464"/>
            <a:ext cx="2994755" cy="32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1FF617-5AD1-F9D0-7879-73B3F7D1924F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3048467" y="2863268"/>
            <a:ext cx="3026777" cy="28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913B5E87-F131-0C61-B420-BD92341B1637}"/>
              </a:ext>
            </a:extLst>
          </p:cNvPr>
          <p:cNvSpPr/>
          <p:nvPr/>
        </p:nvSpPr>
        <p:spPr>
          <a:xfrm>
            <a:off x="7230342" y="3598981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Options de call et </a:t>
            </a:r>
            <a:r>
              <a:rPr lang="fr-FR" sz="800" dirty="0" err="1">
                <a:solidFill>
                  <a:schemeClr val="tx1"/>
                </a:solidFill>
              </a:rPr>
              <a:t>visio</a:t>
            </a:r>
            <a:r>
              <a:rPr lang="fr-FR" sz="800" dirty="0">
                <a:solidFill>
                  <a:schemeClr val="tx1"/>
                </a:solidFill>
              </a:rPr>
              <a:t> ?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61F8A8A3-C2E3-0874-7845-9C0E8AB1EEA5}"/>
              </a:ext>
            </a:extLst>
          </p:cNvPr>
          <p:cNvCxnSpPr>
            <a:cxnSpLocks/>
            <a:stCxn id="20" idx="3"/>
            <a:endCxn id="58" idx="2"/>
          </p:cNvCxnSpPr>
          <p:nvPr/>
        </p:nvCxnSpPr>
        <p:spPr>
          <a:xfrm>
            <a:off x="3048467" y="2863268"/>
            <a:ext cx="4181875" cy="9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7A475A97-6080-76AC-F974-5B56526BE1CE}"/>
              </a:ext>
            </a:extLst>
          </p:cNvPr>
          <p:cNvCxnSpPr>
            <a:cxnSpLocks/>
            <a:stCxn id="58" idx="6"/>
            <a:endCxn id="7" idx="1"/>
          </p:cNvCxnSpPr>
          <p:nvPr/>
        </p:nvCxnSpPr>
        <p:spPr>
          <a:xfrm flipV="1">
            <a:off x="8368864" y="2658393"/>
            <a:ext cx="1553122" cy="11586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FB6FC57-0DCB-D7EC-1B01-6511C6766CAA}"/>
              </a:ext>
            </a:extLst>
          </p:cNvPr>
          <p:cNvSpPr/>
          <p:nvPr/>
        </p:nvSpPr>
        <p:spPr>
          <a:xfrm>
            <a:off x="6534561" y="4095154"/>
            <a:ext cx="143777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Options d’envois et </a:t>
            </a:r>
            <a:r>
              <a:rPr lang="fr-FR" sz="800" dirty="0" err="1">
                <a:solidFill>
                  <a:schemeClr val="tx1"/>
                </a:solidFill>
              </a:rPr>
              <a:t>edition</a:t>
            </a:r>
            <a:r>
              <a:rPr lang="fr-FR" sz="800" dirty="0">
                <a:solidFill>
                  <a:schemeClr val="tx1"/>
                </a:solidFill>
              </a:rPr>
              <a:t> message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3A183B-ED4D-A896-FBF3-2E5162CB679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48467" y="2863268"/>
            <a:ext cx="3514613" cy="143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832DDD9-2222-638F-9812-D5B52B998B3C}"/>
              </a:ext>
            </a:extLst>
          </p:cNvPr>
          <p:cNvCxnSpPr>
            <a:cxnSpLocks/>
            <a:stCxn id="7" idx="1"/>
            <a:endCxn id="11" idx="6"/>
          </p:cNvCxnSpPr>
          <p:nvPr/>
        </p:nvCxnSpPr>
        <p:spPr>
          <a:xfrm flipH="1">
            <a:off x="7972334" y="2658393"/>
            <a:ext cx="1949652" cy="165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77D82BBD-994F-6545-FCF3-274245C8FBD7}"/>
              </a:ext>
            </a:extLst>
          </p:cNvPr>
          <p:cNvGrpSpPr/>
          <p:nvPr/>
        </p:nvGrpSpPr>
        <p:grpSpPr>
          <a:xfrm>
            <a:off x="9497576" y="2327820"/>
            <a:ext cx="1509963" cy="938144"/>
            <a:chOff x="430117" y="2424362"/>
            <a:chExt cx="1509963" cy="938144"/>
          </a:xfrm>
        </p:grpSpPr>
        <p:pic>
          <p:nvPicPr>
            <p:cNvPr id="7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C379BF01-9B22-F93C-9E71-57F0BFAE5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D6A8D7D-8C1F-9F67-3891-E66319991B31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469953"/>
      </p:ext>
    </p:extLst>
  </p:cSld>
  <p:clrMapOvr>
    <a:masterClrMapping/>
  </p:clrMapOvr>
</p:sld>
</file>

<file path=ppt/theme/theme1.xml><?xml version="1.0" encoding="utf-8"?>
<a:theme xmlns:a="http://schemas.openxmlformats.org/drawingml/2006/main" name="Pinceau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58.tgt.Office_48399888_TF89080264_Win32_OJ108761955.potx" id="{477920BD-AB9F-4BEE-B260-6413E5EE5EB4}" vid="{CBBEB043-4B5A-41C6-B734-8FFBE5588B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du pinceau</Template>
  <TotalTime>1289</TotalTime>
  <Words>442</Words>
  <Application>Microsoft Office PowerPoint</Application>
  <PresentationFormat>Grand écran</PresentationFormat>
  <Paragraphs>82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Elephant</vt:lpstr>
      <vt:lpstr>Permanent Marker</vt:lpstr>
      <vt:lpstr>Pinceau</vt:lpstr>
      <vt:lpstr>Projet : app de soutien scolaire</vt:lpstr>
      <vt:lpstr>CAS D’USAGE :     Login</vt:lpstr>
      <vt:lpstr>CAS D’USAGE :    tableau de bord</vt:lpstr>
      <vt:lpstr>CAS D’USAGE :    ToDo List</vt:lpstr>
      <vt:lpstr>CAS D’USAGE :    AGENDA</vt:lpstr>
      <vt:lpstr>CAS D’USAGE :    TCHAT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app de soutien scolaire</dc:title>
  <dc:creator>Flo Lap</dc:creator>
  <cp:lastModifiedBy>Flo Lap</cp:lastModifiedBy>
  <cp:revision>19</cp:revision>
  <dcterms:created xsi:type="dcterms:W3CDTF">2023-06-26T11:08:08Z</dcterms:created>
  <dcterms:modified xsi:type="dcterms:W3CDTF">2023-07-19T12:46:44Z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