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a9fb0dd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a9fb0dd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64bf0f6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64bf0f6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64bf0f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64bf0f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02a6a67f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02a6a67f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ff06761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ff06761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43a6ba62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43a6ba62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82651b0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82651b0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43a6ba62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43a6ba62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43a6ba62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43a6ba62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a9fb0dd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a9fb0dd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7669bf8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7669bf8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69512" y="1524449"/>
            <a:ext cx="8222100" cy="12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Planifier le développement du site de votre client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69500" y="2950003"/>
            <a:ext cx="82221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MenuMaker by Qwenta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281625"/>
            <a:ext cx="85206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6. </a:t>
            </a:r>
            <a:r>
              <a:rPr b="1" lang="fr">
                <a:solidFill>
                  <a:schemeClr val="lt1"/>
                </a:solidFill>
              </a:rPr>
              <a:t>Veille technologique</a:t>
            </a:r>
            <a:r>
              <a:rPr lang="fr" sz="1600">
                <a:solidFill>
                  <a:schemeClr val="lt1"/>
                </a:solidFill>
              </a:rPr>
              <a:t> 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49" y="734925"/>
            <a:ext cx="3494700" cy="293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747" y="122289"/>
            <a:ext cx="3354750" cy="282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725" y="2780225"/>
            <a:ext cx="3439802" cy="219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281625"/>
            <a:ext cx="85206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7</a:t>
            </a:r>
            <a:r>
              <a:rPr lang="fr">
                <a:solidFill>
                  <a:schemeClr val="lt1"/>
                </a:solidFill>
              </a:rPr>
              <a:t>. </a:t>
            </a:r>
            <a:r>
              <a:rPr b="1" lang="fr">
                <a:solidFill>
                  <a:schemeClr val="lt1"/>
                </a:solidFill>
              </a:rPr>
              <a:t>Conclusion</a:t>
            </a:r>
            <a:r>
              <a:rPr b="1" lang="fr" sz="1600">
                <a:solidFill>
                  <a:schemeClr val="lt1"/>
                </a:solidFill>
              </a:rPr>
              <a:t> </a:t>
            </a:r>
            <a:r>
              <a:rPr lang="fr" sz="16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 sz="1400">
                <a:solidFill>
                  <a:schemeClr val="lt1"/>
                </a:solidFill>
              </a:rPr>
              <a:t>Site à destination de restaurateur pour Qwenta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 sz="1400">
                <a:solidFill>
                  <a:schemeClr val="lt1"/>
                </a:solidFill>
              </a:rPr>
              <a:t>Système de veille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 sz="1400">
                <a:solidFill>
                  <a:schemeClr val="lt1"/>
                </a:solidFill>
              </a:rPr>
              <a:t>Méthode Agile Scrum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 sz="1400">
                <a:solidFill>
                  <a:schemeClr val="lt1"/>
                </a:solidFill>
              </a:rPr>
              <a:t>Node / React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 sz="1400">
                <a:solidFill>
                  <a:schemeClr val="lt1"/>
                </a:solidFill>
              </a:rPr>
              <a:t>Dans l’ensemble, pas de grosses difficultés rencontrés sauf peut-être pour la rédaction du contrat de maintenance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 sz="1400">
                <a:solidFill>
                  <a:schemeClr val="lt1"/>
                </a:solidFill>
              </a:rPr>
              <a:t>Beaucoup de recherche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266850"/>
            <a:ext cx="85206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8</a:t>
            </a:r>
            <a:r>
              <a:rPr lang="fr">
                <a:solidFill>
                  <a:schemeClr val="lt1"/>
                </a:solidFill>
              </a:rPr>
              <a:t>.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1"/>
                </a:solidFill>
              </a:rPr>
              <a:t>Questions ?</a:t>
            </a:r>
            <a:r>
              <a:rPr b="1" lang="fr" sz="3200">
                <a:solidFill>
                  <a:schemeClr val="lt1"/>
                </a:solidFill>
              </a:rPr>
              <a:t> 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2175"/>
            <a:ext cx="4219500" cy="45942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Déroulé 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lt1"/>
                </a:solidFill>
              </a:rPr>
              <a:t>1.	Contexte </a:t>
            </a:r>
            <a:endParaRPr b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lt1"/>
                </a:solidFill>
              </a:rPr>
              <a:t>2.	Aperçu de la maquette</a:t>
            </a:r>
            <a:endParaRPr b="1" sz="14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lt1"/>
                </a:solidFill>
              </a:rPr>
              <a:t>3.	Méthodologie utilisée</a:t>
            </a:r>
            <a:endParaRPr b="1" sz="14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lt1"/>
                </a:solidFill>
              </a:rPr>
              <a:t>4.	Tableau Kanban</a:t>
            </a:r>
            <a:endParaRPr b="1" sz="1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354275" y="1054500"/>
            <a:ext cx="3589200" cy="38709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5.	Spécifications techniques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6.	Veille technologique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7.	Conclusion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281625"/>
            <a:ext cx="85206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1. </a:t>
            </a:r>
            <a:r>
              <a:rPr b="1" lang="fr">
                <a:solidFill>
                  <a:schemeClr val="lt1"/>
                </a:solidFill>
              </a:rPr>
              <a:t>Contexte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b="1" lang="fr" sz="1400">
                <a:solidFill>
                  <a:schemeClr val="lt1"/>
                </a:solidFill>
              </a:rPr>
              <a:t>Qwenta souhaite développer un Menu Maker à destination des restaurateurs</a:t>
            </a:r>
            <a:endParaRPr b="1" sz="1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b="1" lang="fr" sz="1400">
                <a:solidFill>
                  <a:schemeClr val="lt1"/>
                </a:solidFill>
              </a:rPr>
              <a:t>L’outil Menu Maker doit permettre au restaurateur de créer et éditer des menus pour leurs établissements et commander une impression ou le diffuser de différentes façons </a:t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900" y="218250"/>
            <a:ext cx="16192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281625"/>
            <a:ext cx="85206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2. Aperçu de la maquette</a:t>
            </a:r>
            <a:r>
              <a:rPr lang="fr" sz="16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00" y="376621"/>
            <a:ext cx="4516375" cy="319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25" y="1609100"/>
            <a:ext cx="4401825" cy="3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64100" y="410000"/>
            <a:ext cx="6471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64100" y="281625"/>
            <a:ext cx="80658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3</a:t>
            </a:r>
            <a:r>
              <a:rPr b="1" lang="fr">
                <a:solidFill>
                  <a:schemeClr val="lt1"/>
                </a:solidFill>
              </a:rPr>
              <a:t>. Méthodologie utilisée</a:t>
            </a:r>
            <a:r>
              <a:rPr lang="fr" sz="1600">
                <a:solidFill>
                  <a:schemeClr val="lt1"/>
                </a:solidFill>
              </a:rPr>
              <a:t> </a:t>
            </a:r>
            <a:r>
              <a:rPr b="1" lang="fr">
                <a:solidFill>
                  <a:schemeClr val="lt1"/>
                </a:solidFill>
              </a:rPr>
              <a:t>   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 sz="1400">
                <a:solidFill>
                  <a:schemeClr val="lt1"/>
                </a:solidFill>
              </a:rPr>
              <a:t>Nous utiliserons la méthode agile Scrum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 sz="1400">
                <a:solidFill>
                  <a:schemeClr val="lt1"/>
                </a:solidFill>
              </a:rPr>
              <a:t>nous combinons ça à un tableau kanban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 sz="1400">
                <a:solidFill>
                  <a:schemeClr val="lt1"/>
                </a:solidFill>
              </a:rPr>
              <a:t>Nous avons donc un projet structuré sur des sprints avec un support visuel illustrant les avancées des différentes tâches du projet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88" y="2967375"/>
            <a:ext cx="14763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775" y="2926845"/>
            <a:ext cx="1980800" cy="19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281625"/>
            <a:ext cx="85206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4</a:t>
            </a:r>
            <a:r>
              <a:rPr b="1" lang="fr">
                <a:solidFill>
                  <a:schemeClr val="lt1"/>
                </a:solidFill>
              </a:rPr>
              <a:t>. Tableau Kanban</a:t>
            </a:r>
            <a:r>
              <a:rPr lang="fr" sz="16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548" y="722050"/>
            <a:ext cx="5845376" cy="42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281625"/>
            <a:ext cx="85206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5</a:t>
            </a:r>
            <a:r>
              <a:rPr b="1" lang="fr">
                <a:solidFill>
                  <a:schemeClr val="lt1"/>
                </a:solidFill>
              </a:rPr>
              <a:t>. Spécifications techniques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863" y="1024125"/>
            <a:ext cx="27336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475" y="1252725"/>
            <a:ext cx="36957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5">
            <a:alphaModFix/>
          </a:blip>
          <a:srcRect b="30938" l="7194" r="6434" t="36159"/>
          <a:stretch/>
        </p:blipFill>
        <p:spPr>
          <a:xfrm>
            <a:off x="3409225" y="3550050"/>
            <a:ext cx="1645350" cy="5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281625"/>
            <a:ext cx="85206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5. Spécifications techniques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838200"/>
            <a:ext cx="6546799" cy="30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281625"/>
            <a:ext cx="85206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6</a:t>
            </a:r>
            <a:r>
              <a:rPr lang="fr">
                <a:solidFill>
                  <a:schemeClr val="lt1"/>
                </a:solidFill>
              </a:rPr>
              <a:t>. </a:t>
            </a:r>
            <a:r>
              <a:rPr b="1" lang="fr">
                <a:solidFill>
                  <a:schemeClr val="lt1"/>
                </a:solidFill>
              </a:rPr>
              <a:t>Veille technologique</a:t>
            </a:r>
            <a:r>
              <a:rPr lang="fr" sz="1600">
                <a:solidFill>
                  <a:schemeClr val="lt1"/>
                </a:solidFill>
              </a:rPr>
              <a:t> 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00" y="752100"/>
            <a:ext cx="6952275" cy="42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