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2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Tsang" userId="1755672e9ba87cd3" providerId="LiveId" clId="{7FA881F1-A944-47B0-ACBB-FF15AB5E4364}"/>
    <pc:docChg chg="undo redo custSel addSld modSld sldOrd">
      <pc:chgData name="Roger Tsang" userId="1755672e9ba87cd3" providerId="LiveId" clId="{7FA881F1-A944-47B0-ACBB-FF15AB5E4364}" dt="2020-02-26T09:35:04.501" v="2741" actId="20577"/>
      <pc:docMkLst>
        <pc:docMk/>
      </pc:docMkLst>
      <pc:sldChg chg="modSp mod">
        <pc:chgData name="Roger Tsang" userId="1755672e9ba87cd3" providerId="LiveId" clId="{7FA881F1-A944-47B0-ACBB-FF15AB5E4364}" dt="2020-02-26T09:09:43.344" v="1415" actId="20577"/>
        <pc:sldMkLst>
          <pc:docMk/>
          <pc:sldMk cId="2976280411" sldId="257"/>
        </pc:sldMkLst>
        <pc:spChg chg="mod">
          <ac:chgData name="Roger Tsang" userId="1755672e9ba87cd3" providerId="LiveId" clId="{7FA881F1-A944-47B0-ACBB-FF15AB5E4364}" dt="2020-02-26T09:09:43.344" v="1415" actId="20577"/>
          <ac:spMkLst>
            <pc:docMk/>
            <pc:sldMk cId="2976280411" sldId="257"/>
            <ac:spMk id="3" creationId="{E9CEDBAE-86A4-4F35-853B-BC4F8CED63B3}"/>
          </ac:spMkLst>
        </pc:spChg>
      </pc:sldChg>
      <pc:sldChg chg="modSp mod">
        <pc:chgData name="Roger Tsang" userId="1755672e9ba87cd3" providerId="LiveId" clId="{7FA881F1-A944-47B0-ACBB-FF15AB5E4364}" dt="2020-02-26T07:41:20.624" v="5" actId="20577"/>
        <pc:sldMkLst>
          <pc:docMk/>
          <pc:sldMk cId="1522472251" sldId="258"/>
        </pc:sldMkLst>
        <pc:spChg chg="mod">
          <ac:chgData name="Roger Tsang" userId="1755672e9ba87cd3" providerId="LiveId" clId="{7FA881F1-A944-47B0-ACBB-FF15AB5E4364}" dt="2020-02-26T07:41:20.624" v="5" actId="20577"/>
          <ac:spMkLst>
            <pc:docMk/>
            <pc:sldMk cId="1522472251" sldId="258"/>
            <ac:spMk id="4" creationId="{4544884E-00A2-4208-A8BE-18712D73E57F}"/>
          </ac:spMkLst>
        </pc:spChg>
      </pc:sldChg>
      <pc:sldChg chg="addSp modSp add mod">
        <pc:chgData name="Roger Tsang" userId="1755672e9ba87cd3" providerId="LiveId" clId="{7FA881F1-A944-47B0-ACBB-FF15AB5E4364}" dt="2020-02-26T07:45:26.921" v="123" actId="1076"/>
        <pc:sldMkLst>
          <pc:docMk/>
          <pc:sldMk cId="741395813" sldId="259"/>
        </pc:sldMkLst>
        <pc:spChg chg="add mod">
          <ac:chgData name="Roger Tsang" userId="1755672e9ba87cd3" providerId="LiveId" clId="{7FA881F1-A944-47B0-ACBB-FF15AB5E4364}" dt="2020-02-26T07:42:13.945" v="13" actId="14100"/>
          <ac:spMkLst>
            <pc:docMk/>
            <pc:sldMk cId="741395813" sldId="259"/>
            <ac:spMk id="3" creationId="{1BB55F3C-9489-46AE-A024-3267EE3AC5AE}"/>
          </ac:spMkLst>
        </pc:spChg>
        <pc:spChg chg="add mod">
          <ac:chgData name="Roger Tsang" userId="1755672e9ba87cd3" providerId="LiveId" clId="{7FA881F1-A944-47B0-ACBB-FF15AB5E4364}" dt="2020-02-26T07:42:41.018" v="21" actId="113"/>
          <ac:spMkLst>
            <pc:docMk/>
            <pc:sldMk cId="741395813" sldId="259"/>
            <ac:spMk id="13" creationId="{45F07FA2-CCC7-4B61-BFF8-8FA69A64511C}"/>
          </ac:spMkLst>
        </pc:spChg>
        <pc:spChg chg="add mod">
          <ac:chgData name="Roger Tsang" userId="1755672e9ba87cd3" providerId="LiveId" clId="{7FA881F1-A944-47B0-ACBB-FF15AB5E4364}" dt="2020-02-26T07:45:23.548" v="122" actId="1076"/>
          <ac:spMkLst>
            <pc:docMk/>
            <pc:sldMk cId="741395813" sldId="259"/>
            <ac:spMk id="14" creationId="{FD11B346-446B-4AFD-975B-3930DA4DA671}"/>
          </ac:spMkLst>
        </pc:spChg>
        <pc:spChg chg="add mod">
          <ac:chgData name="Roger Tsang" userId="1755672e9ba87cd3" providerId="LiveId" clId="{7FA881F1-A944-47B0-ACBB-FF15AB5E4364}" dt="2020-02-26T07:45:26.921" v="123" actId="1076"/>
          <ac:spMkLst>
            <pc:docMk/>
            <pc:sldMk cId="741395813" sldId="259"/>
            <ac:spMk id="15" creationId="{18B804C1-A87E-4754-AFA4-269EF0D11226}"/>
          </ac:spMkLst>
        </pc:spChg>
      </pc:sldChg>
      <pc:sldChg chg="addSp delSp modSp add mod">
        <pc:chgData name="Roger Tsang" userId="1755672e9ba87cd3" providerId="LiveId" clId="{7FA881F1-A944-47B0-ACBB-FF15AB5E4364}" dt="2020-02-26T07:47:42.475" v="184" actId="1076"/>
        <pc:sldMkLst>
          <pc:docMk/>
          <pc:sldMk cId="1189254452" sldId="260"/>
        </pc:sldMkLst>
        <pc:spChg chg="mod">
          <ac:chgData name="Roger Tsang" userId="1755672e9ba87cd3" providerId="LiveId" clId="{7FA881F1-A944-47B0-ACBB-FF15AB5E4364}" dt="2020-02-26T07:46:25.529" v="161" actId="20577"/>
          <ac:spMkLst>
            <pc:docMk/>
            <pc:sldMk cId="1189254452" sldId="260"/>
            <ac:spMk id="2" creationId="{72F15657-38F8-45F8-B2FF-E35E3A16AD99}"/>
          </ac:spMkLst>
        </pc:spChg>
        <pc:spChg chg="del">
          <ac:chgData name="Roger Tsang" userId="1755672e9ba87cd3" providerId="LiveId" clId="{7FA881F1-A944-47B0-ACBB-FF15AB5E4364}" dt="2020-02-26T07:46:54.789" v="162" actId="478"/>
          <ac:spMkLst>
            <pc:docMk/>
            <pc:sldMk cId="1189254452" sldId="260"/>
            <ac:spMk id="3" creationId="{1BB55F3C-9489-46AE-A024-3267EE3AC5AE}"/>
          </ac:spMkLst>
        </pc:spChg>
        <pc:spChg chg="del">
          <ac:chgData name="Roger Tsang" userId="1755672e9ba87cd3" providerId="LiveId" clId="{7FA881F1-A944-47B0-ACBB-FF15AB5E4364}" dt="2020-02-26T07:46:58.739" v="164" actId="478"/>
          <ac:spMkLst>
            <pc:docMk/>
            <pc:sldMk cId="1189254452" sldId="260"/>
            <ac:spMk id="8" creationId="{7AE56918-49CB-42E2-8AE7-A6C779970E9B}"/>
          </ac:spMkLst>
        </pc:spChg>
        <pc:spChg chg="del mod">
          <ac:chgData name="Roger Tsang" userId="1755672e9ba87cd3" providerId="LiveId" clId="{7FA881F1-A944-47B0-ACBB-FF15AB5E4364}" dt="2020-02-26T07:47:00.145" v="166" actId="478"/>
          <ac:spMkLst>
            <pc:docMk/>
            <pc:sldMk cId="1189254452" sldId="260"/>
            <ac:spMk id="9" creationId="{2EE5D364-DD76-4BD7-9592-6F2E21417C8E}"/>
          </ac:spMkLst>
        </pc:spChg>
        <pc:spChg chg="mod">
          <ac:chgData name="Roger Tsang" userId="1755672e9ba87cd3" providerId="LiveId" clId="{7FA881F1-A944-47B0-ACBB-FF15AB5E4364}" dt="2020-02-26T07:47:18.528" v="172" actId="14100"/>
          <ac:spMkLst>
            <pc:docMk/>
            <pc:sldMk cId="1189254452" sldId="260"/>
            <ac:spMk id="10" creationId="{42AA2B8A-0B0F-4E6B-ACB1-3A5EAD15F697}"/>
          </ac:spMkLst>
        </pc:spChg>
        <pc:spChg chg="mod">
          <ac:chgData name="Roger Tsang" userId="1755672e9ba87cd3" providerId="LiveId" clId="{7FA881F1-A944-47B0-ACBB-FF15AB5E4364}" dt="2020-02-26T07:47:14.080" v="171" actId="14100"/>
          <ac:spMkLst>
            <pc:docMk/>
            <pc:sldMk cId="1189254452" sldId="260"/>
            <ac:spMk id="11" creationId="{9D48F5F3-CDF0-4D2F-8FBF-0830619FAD63}"/>
          </ac:spMkLst>
        </pc:spChg>
        <pc:spChg chg="del mod">
          <ac:chgData name="Roger Tsang" userId="1755672e9ba87cd3" providerId="LiveId" clId="{7FA881F1-A944-47B0-ACBB-FF15AB5E4364}" dt="2020-02-26T07:47:10.361" v="169" actId="478"/>
          <ac:spMkLst>
            <pc:docMk/>
            <pc:sldMk cId="1189254452" sldId="260"/>
            <ac:spMk id="12" creationId="{208EC4B6-1F26-4D85-8A65-1D7C814B21F9}"/>
          </ac:spMkLst>
        </pc:spChg>
        <pc:spChg chg="del">
          <ac:chgData name="Roger Tsang" userId="1755672e9ba87cd3" providerId="LiveId" clId="{7FA881F1-A944-47B0-ACBB-FF15AB5E4364}" dt="2020-02-26T07:46:58.739" v="164" actId="478"/>
          <ac:spMkLst>
            <pc:docMk/>
            <pc:sldMk cId="1189254452" sldId="260"/>
            <ac:spMk id="13" creationId="{45F07FA2-CCC7-4B61-BFF8-8FA69A64511C}"/>
          </ac:spMkLst>
        </pc:spChg>
        <pc:spChg chg="del">
          <ac:chgData name="Roger Tsang" userId="1755672e9ba87cd3" providerId="LiveId" clId="{7FA881F1-A944-47B0-ACBB-FF15AB5E4364}" dt="2020-02-26T07:46:56.191" v="163" actId="478"/>
          <ac:spMkLst>
            <pc:docMk/>
            <pc:sldMk cId="1189254452" sldId="260"/>
            <ac:spMk id="14" creationId="{FD11B346-446B-4AFD-975B-3930DA4DA671}"/>
          </ac:spMkLst>
        </pc:spChg>
        <pc:spChg chg="del mod">
          <ac:chgData name="Roger Tsang" userId="1755672e9ba87cd3" providerId="LiveId" clId="{7FA881F1-A944-47B0-ACBB-FF15AB5E4364}" dt="2020-02-26T07:47:09.503" v="168" actId="478"/>
          <ac:spMkLst>
            <pc:docMk/>
            <pc:sldMk cId="1189254452" sldId="260"/>
            <ac:spMk id="15" creationId="{18B804C1-A87E-4754-AFA4-269EF0D11226}"/>
          </ac:spMkLst>
        </pc:spChg>
        <pc:spChg chg="add mod">
          <ac:chgData name="Roger Tsang" userId="1755672e9ba87cd3" providerId="LiveId" clId="{7FA881F1-A944-47B0-ACBB-FF15AB5E4364}" dt="2020-02-26T07:47:42.475" v="184" actId="1076"/>
          <ac:spMkLst>
            <pc:docMk/>
            <pc:sldMk cId="1189254452" sldId="260"/>
            <ac:spMk id="16" creationId="{649C0726-58F5-47DE-87B0-51D3E0C07D63}"/>
          </ac:spMkLst>
        </pc:spChg>
      </pc:sldChg>
      <pc:sldChg chg="addSp delSp modSp add mod">
        <pc:chgData name="Roger Tsang" userId="1755672e9ba87cd3" providerId="LiveId" clId="{7FA881F1-A944-47B0-ACBB-FF15AB5E4364}" dt="2020-02-26T08:18:25.349" v="995" actId="5793"/>
        <pc:sldMkLst>
          <pc:docMk/>
          <pc:sldMk cId="3299940063" sldId="261"/>
        </pc:sldMkLst>
        <pc:spChg chg="add mod">
          <ac:chgData name="Roger Tsang" userId="1755672e9ba87cd3" providerId="LiveId" clId="{7FA881F1-A944-47B0-ACBB-FF15AB5E4364}" dt="2020-02-26T07:51:04.469" v="244" actId="1076"/>
          <ac:spMkLst>
            <pc:docMk/>
            <pc:sldMk cId="3299940063" sldId="261"/>
            <ac:spMk id="3" creationId="{E2DC66C7-EBC7-45DB-B922-F4FF6E20A077}"/>
          </ac:spMkLst>
        </pc:spChg>
        <pc:spChg chg="mod">
          <ac:chgData name="Roger Tsang" userId="1755672e9ba87cd3" providerId="LiveId" clId="{7FA881F1-A944-47B0-ACBB-FF15AB5E4364}" dt="2020-02-26T07:50:58.765" v="242" actId="1076"/>
          <ac:spMkLst>
            <pc:docMk/>
            <pc:sldMk cId="3299940063" sldId="261"/>
            <ac:spMk id="7" creationId="{9A2126FB-C93E-4753-8569-0BEBD1C9FBD9}"/>
          </ac:spMkLst>
        </pc:spChg>
        <pc:spChg chg="mod">
          <ac:chgData name="Roger Tsang" userId="1755672e9ba87cd3" providerId="LiveId" clId="{7FA881F1-A944-47B0-ACBB-FF15AB5E4364}" dt="2020-02-26T08:18:25.349" v="995" actId="5793"/>
          <ac:spMkLst>
            <pc:docMk/>
            <pc:sldMk cId="3299940063" sldId="261"/>
            <ac:spMk id="11" creationId="{9D48F5F3-CDF0-4D2F-8FBF-0830619FAD63}"/>
          </ac:spMkLst>
        </pc:spChg>
        <pc:spChg chg="add mod">
          <ac:chgData name="Roger Tsang" userId="1755672e9ba87cd3" providerId="LiveId" clId="{7FA881F1-A944-47B0-ACBB-FF15AB5E4364}" dt="2020-02-26T08:17:01.537" v="943" actId="1076"/>
          <ac:spMkLst>
            <pc:docMk/>
            <pc:sldMk cId="3299940063" sldId="261"/>
            <ac:spMk id="12" creationId="{6EFA27E4-1157-41B7-B0AC-B569225B0C03}"/>
          </ac:spMkLst>
        </pc:spChg>
        <pc:spChg chg="add del mod">
          <ac:chgData name="Roger Tsang" userId="1755672e9ba87cd3" providerId="LiveId" clId="{7FA881F1-A944-47B0-ACBB-FF15AB5E4364}" dt="2020-02-26T07:50:35.652" v="220"/>
          <ac:spMkLst>
            <pc:docMk/>
            <pc:sldMk cId="3299940063" sldId="261"/>
            <ac:spMk id="13" creationId="{4457C8EE-58A5-4F62-9A5F-57C506DE2C0F}"/>
          </ac:spMkLst>
        </pc:spChg>
        <pc:spChg chg="del">
          <ac:chgData name="Roger Tsang" userId="1755672e9ba87cd3" providerId="LiveId" clId="{7FA881F1-A944-47B0-ACBB-FF15AB5E4364}" dt="2020-02-26T07:48:29.343" v="186" actId="478"/>
          <ac:spMkLst>
            <pc:docMk/>
            <pc:sldMk cId="3299940063" sldId="261"/>
            <ac:spMk id="16" creationId="{649C0726-58F5-47DE-87B0-51D3E0C07D63}"/>
          </ac:spMkLst>
        </pc:spChg>
      </pc:sldChg>
      <pc:sldChg chg="addSp delSp modSp add mod">
        <pc:chgData name="Roger Tsang" userId="1755672e9ba87cd3" providerId="LiveId" clId="{7FA881F1-A944-47B0-ACBB-FF15AB5E4364}" dt="2020-02-26T09:01:15.292" v="1240" actId="478"/>
        <pc:sldMkLst>
          <pc:docMk/>
          <pc:sldMk cId="193967774" sldId="262"/>
        </pc:sldMkLst>
        <pc:spChg chg="mod">
          <ac:chgData name="Roger Tsang" userId="1755672e9ba87cd3" providerId="LiveId" clId="{7FA881F1-A944-47B0-ACBB-FF15AB5E4364}" dt="2020-02-26T07:53:17.601" v="249" actId="14100"/>
          <ac:spMkLst>
            <pc:docMk/>
            <pc:sldMk cId="193967774" sldId="262"/>
            <ac:spMk id="2" creationId="{72F15657-38F8-45F8-B2FF-E35E3A16AD99}"/>
          </ac:spMkLst>
        </pc:spChg>
        <pc:spChg chg="del">
          <ac:chgData name="Roger Tsang" userId="1755672e9ba87cd3" providerId="LiveId" clId="{7FA881F1-A944-47B0-ACBB-FF15AB5E4364}" dt="2020-02-26T08:01:13.589" v="384" actId="478"/>
          <ac:spMkLst>
            <pc:docMk/>
            <pc:sldMk cId="193967774" sldId="262"/>
            <ac:spMk id="3" creationId="{E2DC66C7-EBC7-45DB-B922-F4FF6E20A077}"/>
          </ac:spMkLst>
        </pc:spChg>
        <pc:spChg chg="add del">
          <ac:chgData name="Roger Tsang" userId="1755672e9ba87cd3" providerId="LiveId" clId="{7FA881F1-A944-47B0-ACBB-FF15AB5E4364}" dt="2020-02-26T09:01:14.904" v="1239" actId="478"/>
          <ac:spMkLst>
            <pc:docMk/>
            <pc:sldMk cId="193967774" sldId="262"/>
            <ac:spMk id="4" creationId="{4544884E-00A2-4208-A8BE-18712D73E57F}"/>
          </ac:spMkLst>
        </pc:spChg>
        <pc:spChg chg="add del">
          <ac:chgData name="Roger Tsang" userId="1755672e9ba87cd3" providerId="LiveId" clId="{7FA881F1-A944-47B0-ACBB-FF15AB5E4364}" dt="2020-02-26T09:01:14.904" v="1239" actId="478"/>
          <ac:spMkLst>
            <pc:docMk/>
            <pc:sldMk cId="193967774" sldId="262"/>
            <ac:spMk id="5" creationId="{640301C6-DB98-4944-A6ED-DAF34FF827F0}"/>
          </ac:spMkLst>
        </pc:spChg>
        <pc:spChg chg="add del mod">
          <ac:chgData name="Roger Tsang" userId="1755672e9ba87cd3" providerId="LiveId" clId="{7FA881F1-A944-47B0-ACBB-FF15AB5E4364}" dt="2020-02-26T09:01:14.551" v="1238" actId="1076"/>
          <ac:spMkLst>
            <pc:docMk/>
            <pc:sldMk cId="193967774" sldId="262"/>
            <ac:spMk id="6" creationId="{4E30F25C-4EF3-4E46-887C-4EDE6A8507CC}"/>
          </ac:spMkLst>
        </pc:spChg>
        <pc:spChg chg="mod">
          <ac:chgData name="Roger Tsang" userId="1755672e9ba87cd3" providerId="LiveId" clId="{7FA881F1-A944-47B0-ACBB-FF15AB5E4364}" dt="2020-02-26T09:01:13.945" v="1236" actId="1076"/>
          <ac:spMkLst>
            <pc:docMk/>
            <pc:sldMk cId="193967774" sldId="262"/>
            <ac:spMk id="7" creationId="{9A2126FB-C93E-4753-8569-0BEBD1C9FBD9}"/>
          </ac:spMkLst>
        </pc:spChg>
        <pc:spChg chg="add del">
          <ac:chgData name="Roger Tsang" userId="1755672e9ba87cd3" providerId="LiveId" clId="{7FA881F1-A944-47B0-ACBB-FF15AB5E4364}" dt="2020-02-26T07:55:37.465" v="266"/>
          <ac:spMkLst>
            <pc:docMk/>
            <pc:sldMk cId="193967774" sldId="262"/>
            <ac:spMk id="8" creationId="{53E0E4A7-D634-40EF-B7FE-BB0ACBAE3CEC}"/>
          </ac:spMkLst>
        </pc:spChg>
        <pc:spChg chg="add del mod">
          <ac:chgData name="Roger Tsang" userId="1755672e9ba87cd3" providerId="LiveId" clId="{7FA881F1-A944-47B0-ACBB-FF15AB5E4364}" dt="2020-02-26T08:00:10.861" v="305" actId="478"/>
          <ac:spMkLst>
            <pc:docMk/>
            <pc:sldMk cId="193967774" sldId="262"/>
            <ac:spMk id="9" creationId="{E6C3B58B-982F-4B9A-BA09-3ABB877CDC17}"/>
          </ac:spMkLst>
        </pc:spChg>
        <pc:spChg chg="del mod">
          <ac:chgData name="Roger Tsang" userId="1755672e9ba87cd3" providerId="LiveId" clId="{7FA881F1-A944-47B0-ACBB-FF15AB5E4364}" dt="2020-02-26T07:53:39.088" v="254" actId="478"/>
          <ac:spMkLst>
            <pc:docMk/>
            <pc:sldMk cId="193967774" sldId="262"/>
            <ac:spMk id="10" creationId="{42AA2B8A-0B0F-4E6B-ACB1-3A5EAD15F697}"/>
          </ac:spMkLst>
        </pc:spChg>
        <pc:spChg chg="del mod">
          <ac:chgData name="Roger Tsang" userId="1755672e9ba87cd3" providerId="LiveId" clId="{7FA881F1-A944-47B0-ACBB-FF15AB5E4364}" dt="2020-02-26T07:53:39.088" v="254" actId="478"/>
          <ac:spMkLst>
            <pc:docMk/>
            <pc:sldMk cId="193967774" sldId="262"/>
            <ac:spMk id="11" creationId="{9D48F5F3-CDF0-4D2F-8FBF-0830619FAD63}"/>
          </ac:spMkLst>
        </pc:spChg>
        <pc:spChg chg="del">
          <ac:chgData name="Roger Tsang" userId="1755672e9ba87cd3" providerId="LiveId" clId="{7FA881F1-A944-47B0-ACBB-FF15AB5E4364}" dt="2020-02-26T07:53:21.242" v="250" actId="478"/>
          <ac:spMkLst>
            <pc:docMk/>
            <pc:sldMk cId="193967774" sldId="262"/>
            <ac:spMk id="12" creationId="{6EFA27E4-1157-41B7-B0AC-B569225B0C03}"/>
          </ac:spMkLst>
        </pc:spChg>
        <pc:spChg chg="add mod">
          <ac:chgData name="Roger Tsang" userId="1755672e9ba87cd3" providerId="LiveId" clId="{7FA881F1-A944-47B0-ACBB-FF15AB5E4364}" dt="2020-02-26T09:01:13.945" v="1236" actId="1076"/>
          <ac:spMkLst>
            <pc:docMk/>
            <pc:sldMk cId="193967774" sldId="262"/>
            <ac:spMk id="13" creationId="{26D8A742-757B-417E-BD5D-29AC497B14FC}"/>
          </ac:spMkLst>
        </pc:spChg>
        <pc:spChg chg="add mod">
          <ac:chgData name="Roger Tsang" userId="1755672e9ba87cd3" providerId="LiveId" clId="{7FA881F1-A944-47B0-ACBB-FF15AB5E4364}" dt="2020-02-26T09:01:13.945" v="1236" actId="1076"/>
          <ac:spMkLst>
            <pc:docMk/>
            <pc:sldMk cId="193967774" sldId="262"/>
            <ac:spMk id="14" creationId="{A712A8E2-F6C0-4B6E-BF11-CED9E84F3081}"/>
          </ac:spMkLst>
        </pc:spChg>
        <pc:spChg chg="add mod">
          <ac:chgData name="Roger Tsang" userId="1755672e9ba87cd3" providerId="LiveId" clId="{7FA881F1-A944-47B0-ACBB-FF15AB5E4364}" dt="2020-02-26T09:01:13.945" v="1236" actId="1076"/>
          <ac:spMkLst>
            <pc:docMk/>
            <pc:sldMk cId="193967774" sldId="262"/>
            <ac:spMk id="15" creationId="{A30B474E-9EF0-4F5E-A0DA-0B869E7DE0ED}"/>
          </ac:spMkLst>
        </pc:spChg>
        <pc:spChg chg="add mod">
          <ac:chgData name="Roger Tsang" userId="1755672e9ba87cd3" providerId="LiveId" clId="{7FA881F1-A944-47B0-ACBB-FF15AB5E4364}" dt="2020-02-26T09:01:13.945" v="1236" actId="1076"/>
          <ac:spMkLst>
            <pc:docMk/>
            <pc:sldMk cId="193967774" sldId="262"/>
            <ac:spMk id="16" creationId="{8B4A5F71-6EED-40D9-9FE0-50FF6FC41C6C}"/>
          </ac:spMkLst>
        </pc:spChg>
        <pc:spChg chg="add mod">
          <ac:chgData name="Roger Tsang" userId="1755672e9ba87cd3" providerId="LiveId" clId="{7FA881F1-A944-47B0-ACBB-FF15AB5E4364}" dt="2020-02-26T09:01:13.945" v="1236" actId="1076"/>
          <ac:spMkLst>
            <pc:docMk/>
            <pc:sldMk cId="193967774" sldId="262"/>
            <ac:spMk id="17" creationId="{4A1540C6-B13C-4A9B-813B-1EB69D50A33D}"/>
          </ac:spMkLst>
        </pc:spChg>
        <pc:spChg chg="add mod">
          <ac:chgData name="Roger Tsang" userId="1755672e9ba87cd3" providerId="LiveId" clId="{7FA881F1-A944-47B0-ACBB-FF15AB5E4364}" dt="2020-02-26T09:01:13.945" v="1236" actId="1076"/>
          <ac:spMkLst>
            <pc:docMk/>
            <pc:sldMk cId="193967774" sldId="262"/>
            <ac:spMk id="18" creationId="{F78D07F9-FA96-4316-959B-E4704A14695A}"/>
          </ac:spMkLst>
        </pc:spChg>
        <pc:spChg chg="add mod">
          <ac:chgData name="Roger Tsang" userId="1755672e9ba87cd3" providerId="LiveId" clId="{7FA881F1-A944-47B0-ACBB-FF15AB5E4364}" dt="2020-02-26T08:02:06.126" v="407" actId="255"/>
          <ac:spMkLst>
            <pc:docMk/>
            <pc:sldMk cId="193967774" sldId="262"/>
            <ac:spMk id="19" creationId="{FD8B2C33-A659-4098-B795-6ABF99BF1B6D}"/>
          </ac:spMkLst>
        </pc:spChg>
        <pc:spChg chg="add del mod">
          <ac:chgData name="Roger Tsang" userId="1755672e9ba87cd3" providerId="LiveId" clId="{7FA881F1-A944-47B0-ACBB-FF15AB5E4364}" dt="2020-02-26T09:01:15.292" v="1240" actId="478"/>
          <ac:spMkLst>
            <pc:docMk/>
            <pc:sldMk cId="193967774" sldId="262"/>
            <ac:spMk id="20" creationId="{FE6F8B80-F2A2-4CDC-A92B-8A168409C2A0}"/>
          </ac:spMkLst>
        </pc:spChg>
      </pc:sldChg>
      <pc:sldChg chg="addSp delSp modSp add mod">
        <pc:chgData name="Roger Tsang" userId="1755672e9ba87cd3" providerId="LiveId" clId="{7FA881F1-A944-47B0-ACBB-FF15AB5E4364}" dt="2020-02-26T09:00:35.385" v="1227"/>
        <pc:sldMkLst>
          <pc:docMk/>
          <pc:sldMk cId="2592321495" sldId="263"/>
        </pc:sldMkLst>
        <pc:spChg chg="add mod">
          <ac:chgData name="Roger Tsang" userId="1755672e9ba87cd3" providerId="LiveId" clId="{7FA881F1-A944-47B0-ACBB-FF15AB5E4364}" dt="2020-02-26T08:01:56.061" v="406" actId="1076"/>
          <ac:spMkLst>
            <pc:docMk/>
            <pc:sldMk cId="2592321495" sldId="263"/>
            <ac:spMk id="3" creationId="{E18C82BB-3CB3-4317-94BF-20D0CD828491}"/>
          </ac:spMkLst>
        </pc:spChg>
        <pc:spChg chg="del">
          <ac:chgData name="Roger Tsang" userId="1755672e9ba87cd3" providerId="LiveId" clId="{7FA881F1-A944-47B0-ACBB-FF15AB5E4364}" dt="2020-02-26T08:01:26.059" v="386" actId="478"/>
          <ac:spMkLst>
            <pc:docMk/>
            <pc:sldMk cId="2592321495" sldId="263"/>
            <ac:spMk id="15" creationId="{A30B474E-9EF0-4F5E-A0DA-0B869E7DE0ED}"/>
          </ac:spMkLst>
        </pc:spChg>
        <pc:spChg chg="del">
          <ac:chgData name="Roger Tsang" userId="1755672e9ba87cd3" providerId="LiveId" clId="{7FA881F1-A944-47B0-ACBB-FF15AB5E4364}" dt="2020-02-26T08:01:27.205" v="388" actId="478"/>
          <ac:spMkLst>
            <pc:docMk/>
            <pc:sldMk cId="2592321495" sldId="263"/>
            <ac:spMk id="17" creationId="{4A1540C6-B13C-4A9B-813B-1EB69D50A33D}"/>
          </ac:spMkLst>
        </pc:spChg>
        <pc:spChg chg="del">
          <ac:chgData name="Roger Tsang" userId="1755672e9ba87cd3" providerId="LiveId" clId="{7FA881F1-A944-47B0-ACBB-FF15AB5E4364}" dt="2020-02-26T08:01:26.644" v="387" actId="478"/>
          <ac:spMkLst>
            <pc:docMk/>
            <pc:sldMk cId="2592321495" sldId="263"/>
            <ac:spMk id="18" creationId="{F78D07F9-FA96-4316-959B-E4704A14695A}"/>
          </ac:spMkLst>
        </pc:spChg>
        <pc:spChg chg="mod">
          <ac:chgData name="Roger Tsang" userId="1755672e9ba87cd3" providerId="LiveId" clId="{7FA881F1-A944-47B0-ACBB-FF15AB5E4364}" dt="2020-02-26T08:02:10.463" v="408" actId="255"/>
          <ac:spMkLst>
            <pc:docMk/>
            <pc:sldMk cId="2592321495" sldId="263"/>
            <ac:spMk id="19" creationId="{FD8B2C33-A659-4098-B795-6ABF99BF1B6D}"/>
          </ac:spMkLst>
        </pc:spChg>
        <pc:spChg chg="add del">
          <ac:chgData name="Roger Tsang" userId="1755672e9ba87cd3" providerId="LiveId" clId="{7FA881F1-A944-47B0-ACBB-FF15AB5E4364}" dt="2020-02-26T09:00:34.578" v="1226" actId="478"/>
          <ac:spMkLst>
            <pc:docMk/>
            <pc:sldMk cId="2592321495" sldId="263"/>
            <ac:spMk id="20" creationId="{A2E0CDC4-13E5-4FDC-9103-448BBC1F35B2}"/>
          </ac:spMkLst>
        </pc:spChg>
        <pc:spChg chg="add">
          <ac:chgData name="Roger Tsang" userId="1755672e9ba87cd3" providerId="LiveId" clId="{7FA881F1-A944-47B0-ACBB-FF15AB5E4364}" dt="2020-02-26T09:00:35.385" v="1227"/>
          <ac:spMkLst>
            <pc:docMk/>
            <pc:sldMk cId="2592321495" sldId="263"/>
            <ac:spMk id="21" creationId="{D074193A-9C92-4B94-911D-E178CB6513EF}"/>
          </ac:spMkLst>
        </pc:spChg>
      </pc:sldChg>
      <pc:sldChg chg="addSp delSp modSp add mod">
        <pc:chgData name="Roger Tsang" userId="1755672e9ba87cd3" providerId="LiveId" clId="{7FA881F1-A944-47B0-ACBB-FF15AB5E4364}" dt="2020-02-26T09:00:36.975" v="1228"/>
        <pc:sldMkLst>
          <pc:docMk/>
          <pc:sldMk cId="914879631" sldId="264"/>
        </pc:sldMkLst>
        <pc:spChg chg="mod">
          <ac:chgData name="Roger Tsang" userId="1755672e9ba87cd3" providerId="LiveId" clId="{7FA881F1-A944-47B0-ACBB-FF15AB5E4364}" dt="2020-02-26T08:03:02.025" v="414" actId="164"/>
          <ac:spMkLst>
            <pc:docMk/>
            <pc:sldMk cId="914879631" sldId="264"/>
            <ac:spMk id="3" creationId="{E18C82BB-3CB3-4317-94BF-20D0CD828491}"/>
          </ac:spMkLst>
        </pc:spChg>
        <pc:spChg chg="mod">
          <ac:chgData name="Roger Tsang" userId="1755672e9ba87cd3" providerId="LiveId" clId="{7FA881F1-A944-47B0-ACBB-FF15AB5E4364}" dt="2020-02-26T08:06:44.333" v="545" actId="20577"/>
          <ac:spMkLst>
            <pc:docMk/>
            <pc:sldMk cId="914879631" sldId="264"/>
            <ac:spMk id="7" creationId="{9A2126FB-C93E-4753-8569-0BEBD1C9FBD9}"/>
          </ac:spMkLst>
        </pc:spChg>
        <pc:spChg chg="add del">
          <ac:chgData name="Roger Tsang" userId="1755672e9ba87cd3" providerId="LiveId" clId="{7FA881F1-A944-47B0-ACBB-FF15AB5E4364}" dt="2020-02-26T08:05:08.893" v="458"/>
          <ac:spMkLst>
            <pc:docMk/>
            <pc:sldMk cId="914879631" sldId="264"/>
            <ac:spMk id="9" creationId="{F5B5C150-C456-49AD-AC78-C44F94629714}"/>
          </ac:spMkLst>
        </pc:spChg>
        <pc:spChg chg="add del mod">
          <ac:chgData name="Roger Tsang" userId="1755672e9ba87cd3" providerId="LiveId" clId="{7FA881F1-A944-47B0-ACBB-FF15AB5E4364}" dt="2020-02-26T08:05:42.405" v="510" actId="478"/>
          <ac:spMkLst>
            <pc:docMk/>
            <pc:sldMk cId="914879631" sldId="264"/>
            <ac:spMk id="10" creationId="{4057632E-4C21-4805-B8B6-AB0DC5811B9D}"/>
          </ac:spMkLst>
        </pc:spChg>
        <pc:spChg chg="mod">
          <ac:chgData name="Roger Tsang" userId="1755672e9ba87cd3" providerId="LiveId" clId="{7FA881F1-A944-47B0-ACBB-FF15AB5E4364}" dt="2020-02-26T08:06:51.502" v="556" actId="20577"/>
          <ac:spMkLst>
            <pc:docMk/>
            <pc:sldMk cId="914879631" sldId="264"/>
            <ac:spMk id="13" creationId="{26D8A742-757B-417E-BD5D-29AC497B14FC}"/>
          </ac:spMkLst>
        </pc:spChg>
        <pc:spChg chg="mod">
          <ac:chgData name="Roger Tsang" userId="1755672e9ba87cd3" providerId="LiveId" clId="{7FA881F1-A944-47B0-ACBB-FF15AB5E4364}" dt="2020-02-26T08:03:02.025" v="414" actId="164"/>
          <ac:spMkLst>
            <pc:docMk/>
            <pc:sldMk cId="914879631" sldId="264"/>
            <ac:spMk id="14" creationId="{A712A8E2-F6C0-4B6E-BF11-CED9E84F3081}"/>
          </ac:spMkLst>
        </pc:spChg>
        <pc:spChg chg="mod">
          <ac:chgData name="Roger Tsang" userId="1755672e9ba87cd3" providerId="LiveId" clId="{7FA881F1-A944-47B0-ACBB-FF15AB5E4364}" dt="2020-02-26T08:03:51.711" v="431" actId="1076"/>
          <ac:spMkLst>
            <pc:docMk/>
            <pc:sldMk cId="914879631" sldId="264"/>
            <ac:spMk id="16" creationId="{8B4A5F71-6EED-40D9-9FE0-50FF6FC41C6C}"/>
          </ac:spMkLst>
        </pc:spChg>
        <pc:spChg chg="add mod">
          <ac:chgData name="Roger Tsang" userId="1755672e9ba87cd3" providerId="LiveId" clId="{7FA881F1-A944-47B0-ACBB-FF15AB5E4364}" dt="2020-02-26T08:03:52.889" v="432" actId="1076"/>
          <ac:spMkLst>
            <pc:docMk/>
            <pc:sldMk cId="914879631" sldId="264"/>
            <ac:spMk id="32" creationId="{36EF9040-0B07-4AA2-9AD0-2898EDF311C3}"/>
          </ac:spMkLst>
        </pc:spChg>
        <pc:spChg chg="add mod">
          <ac:chgData name="Roger Tsang" userId="1755672e9ba87cd3" providerId="LiveId" clId="{7FA881F1-A944-47B0-ACBB-FF15AB5E4364}" dt="2020-02-26T08:03:49.502" v="430" actId="1076"/>
          <ac:spMkLst>
            <pc:docMk/>
            <pc:sldMk cId="914879631" sldId="264"/>
            <ac:spMk id="33" creationId="{469315B7-D4CB-428F-8C11-296DC3A23F45}"/>
          </ac:spMkLst>
        </pc:spChg>
        <pc:spChg chg="add del">
          <ac:chgData name="Roger Tsang" userId="1755672e9ba87cd3" providerId="LiveId" clId="{7FA881F1-A944-47B0-ACBB-FF15AB5E4364}" dt="2020-02-26T08:04:48.893" v="454" actId="478"/>
          <ac:spMkLst>
            <pc:docMk/>
            <pc:sldMk cId="914879631" sldId="264"/>
            <ac:spMk id="34" creationId="{AB828C4B-19BD-434B-8DAB-362C7F109E79}"/>
          </ac:spMkLst>
        </pc:spChg>
        <pc:spChg chg="add del mod">
          <ac:chgData name="Roger Tsang" userId="1755672e9ba87cd3" providerId="LiveId" clId="{7FA881F1-A944-47B0-ACBB-FF15AB5E4364}" dt="2020-02-26T08:07:35.798" v="617"/>
          <ac:spMkLst>
            <pc:docMk/>
            <pc:sldMk cId="914879631" sldId="264"/>
            <ac:spMk id="35" creationId="{F7FAC59A-CCB8-44D7-A6B9-9909D7A14669}"/>
          </ac:spMkLst>
        </pc:spChg>
        <pc:spChg chg="add del mod">
          <ac:chgData name="Roger Tsang" userId="1755672e9ba87cd3" providerId="LiveId" clId="{7FA881F1-A944-47B0-ACBB-FF15AB5E4364}" dt="2020-02-26T08:07:35.798" v="617"/>
          <ac:spMkLst>
            <pc:docMk/>
            <pc:sldMk cId="914879631" sldId="264"/>
            <ac:spMk id="36" creationId="{92B0D2D5-A3E0-44F4-B468-497DEFBBD7C1}"/>
          </ac:spMkLst>
        </pc:spChg>
        <pc:spChg chg="add">
          <ac:chgData name="Roger Tsang" userId="1755672e9ba87cd3" providerId="LiveId" clId="{7FA881F1-A944-47B0-ACBB-FF15AB5E4364}" dt="2020-02-26T09:00:36.975" v="1228"/>
          <ac:spMkLst>
            <pc:docMk/>
            <pc:sldMk cId="914879631" sldId="264"/>
            <ac:spMk id="37" creationId="{C6E020A1-E6B3-453D-9C13-4B54D7B4660C}"/>
          </ac:spMkLst>
        </pc:spChg>
        <pc:grpChg chg="add mod">
          <ac:chgData name="Roger Tsang" userId="1755672e9ba87cd3" providerId="LiveId" clId="{7FA881F1-A944-47B0-ACBB-FF15AB5E4364}" dt="2020-02-26T08:03:02.025" v="414" actId="164"/>
          <ac:grpSpMkLst>
            <pc:docMk/>
            <pc:sldMk cId="914879631" sldId="264"/>
            <ac:grpSpMk id="8" creationId="{DCB94327-3D1F-411F-9B68-296F004FBF09}"/>
          </ac:grpSpMkLst>
        </pc:grpChg>
        <pc:grpChg chg="add mod">
          <ac:chgData name="Roger Tsang" userId="1755672e9ba87cd3" providerId="LiveId" clId="{7FA881F1-A944-47B0-ACBB-FF15AB5E4364}" dt="2020-02-26T08:03:14.468" v="416" actId="1076"/>
          <ac:grpSpMkLst>
            <pc:docMk/>
            <pc:sldMk cId="914879631" sldId="264"/>
            <ac:grpSpMk id="15" creationId="{BA82D3E8-DE4B-452A-9D5F-04318AB7666C}"/>
          </ac:grpSpMkLst>
        </pc:grpChg>
        <pc:grpChg chg="add mod">
          <ac:chgData name="Roger Tsang" userId="1755672e9ba87cd3" providerId="LiveId" clId="{7FA881F1-A944-47B0-ACBB-FF15AB5E4364}" dt="2020-02-26T08:03:21.283" v="418" actId="1076"/>
          <ac:grpSpMkLst>
            <pc:docMk/>
            <pc:sldMk cId="914879631" sldId="264"/>
            <ac:grpSpMk id="20" creationId="{59032F26-06FF-4130-BDBD-153B90BCB13B}"/>
          </ac:grpSpMkLst>
        </pc:grpChg>
        <pc:grpChg chg="add mod">
          <ac:chgData name="Roger Tsang" userId="1755672e9ba87cd3" providerId="LiveId" clId="{7FA881F1-A944-47B0-ACBB-FF15AB5E4364}" dt="2020-02-26T08:03:21.283" v="418" actId="1076"/>
          <ac:grpSpMkLst>
            <pc:docMk/>
            <pc:sldMk cId="914879631" sldId="264"/>
            <ac:grpSpMk id="23" creationId="{11932BAF-74ED-4DE2-B61A-F0F21B7DBBF4}"/>
          </ac:grpSpMkLst>
        </pc:grpChg>
        <pc:grpChg chg="add mod">
          <ac:chgData name="Roger Tsang" userId="1755672e9ba87cd3" providerId="LiveId" clId="{7FA881F1-A944-47B0-ACBB-FF15AB5E4364}" dt="2020-02-26T08:03:25.136" v="420" actId="1076"/>
          <ac:grpSpMkLst>
            <pc:docMk/>
            <pc:sldMk cId="914879631" sldId="264"/>
            <ac:grpSpMk id="26" creationId="{22F26062-0225-48BB-B446-ACD46EBE3F21}"/>
          </ac:grpSpMkLst>
        </pc:grpChg>
        <pc:grpChg chg="add mod">
          <ac:chgData name="Roger Tsang" userId="1755672e9ba87cd3" providerId="LiveId" clId="{7FA881F1-A944-47B0-ACBB-FF15AB5E4364}" dt="2020-02-26T08:03:25.136" v="420" actId="1076"/>
          <ac:grpSpMkLst>
            <pc:docMk/>
            <pc:sldMk cId="914879631" sldId="264"/>
            <ac:grpSpMk id="29" creationId="{E2BA8156-56F2-416D-84E3-BA2411B92878}"/>
          </ac:grpSpMkLst>
        </pc:grpChg>
      </pc:sldChg>
      <pc:sldChg chg="addSp delSp modSp add mod">
        <pc:chgData name="Roger Tsang" userId="1755672e9ba87cd3" providerId="LiveId" clId="{7FA881F1-A944-47B0-ACBB-FF15AB5E4364}" dt="2020-02-26T09:02:13.887" v="1253" actId="20577"/>
        <pc:sldMkLst>
          <pc:docMk/>
          <pc:sldMk cId="3251567905" sldId="265"/>
        </pc:sldMkLst>
        <pc:spChg chg="mod">
          <ac:chgData name="Roger Tsang" userId="1755672e9ba87cd3" providerId="LiveId" clId="{7FA881F1-A944-47B0-ACBB-FF15AB5E4364}" dt="2020-02-26T09:01:56.821" v="1250" actId="20577"/>
          <ac:spMkLst>
            <pc:docMk/>
            <pc:sldMk cId="3251567905" sldId="265"/>
            <ac:spMk id="7" creationId="{9A2126FB-C93E-4753-8569-0BEBD1C9FBD9}"/>
          </ac:spMkLst>
        </pc:spChg>
        <pc:spChg chg="mod">
          <ac:chgData name="Roger Tsang" userId="1755672e9ba87cd3" providerId="LiveId" clId="{7FA881F1-A944-47B0-ACBB-FF15AB5E4364}" dt="2020-02-26T09:02:13.887" v="1253" actId="20577"/>
          <ac:spMkLst>
            <pc:docMk/>
            <pc:sldMk cId="3251567905" sldId="265"/>
            <ac:spMk id="13" creationId="{26D8A742-757B-417E-BD5D-29AC497B14FC}"/>
          </ac:spMkLst>
        </pc:spChg>
        <pc:spChg chg="del mod">
          <ac:chgData name="Roger Tsang" userId="1755672e9ba87cd3" providerId="LiveId" clId="{7FA881F1-A944-47B0-ACBB-FF15AB5E4364}" dt="2020-02-26T08:13:20.828" v="769" actId="478"/>
          <ac:spMkLst>
            <pc:docMk/>
            <pc:sldMk cId="3251567905" sldId="265"/>
            <ac:spMk id="19" creationId="{FD8B2C33-A659-4098-B795-6ABF99BF1B6D}"/>
          </ac:spMkLst>
        </pc:spChg>
        <pc:spChg chg="add mod">
          <ac:chgData name="Roger Tsang" userId="1755672e9ba87cd3" providerId="LiveId" clId="{7FA881F1-A944-47B0-ACBB-FF15AB5E4364}" dt="2020-02-26T08:07:44.783" v="620" actId="1076"/>
          <ac:spMkLst>
            <pc:docMk/>
            <pc:sldMk cId="3251567905" sldId="265"/>
            <ac:spMk id="34" creationId="{B98F8458-B2C1-4E3C-B663-E48D9251DBFD}"/>
          </ac:spMkLst>
        </pc:spChg>
        <pc:spChg chg="add mod">
          <ac:chgData name="Roger Tsang" userId="1755672e9ba87cd3" providerId="LiveId" clId="{7FA881F1-A944-47B0-ACBB-FF15AB5E4364}" dt="2020-02-26T08:07:59.047" v="621" actId="1076"/>
          <ac:spMkLst>
            <pc:docMk/>
            <pc:sldMk cId="3251567905" sldId="265"/>
            <ac:spMk id="35" creationId="{32F288FC-5803-453B-8657-AFB8A40FD0AD}"/>
          </ac:spMkLst>
        </pc:spChg>
        <pc:spChg chg="add del mod">
          <ac:chgData name="Roger Tsang" userId="1755672e9ba87cd3" providerId="LiveId" clId="{7FA881F1-A944-47B0-ACBB-FF15AB5E4364}" dt="2020-02-26T08:13:17.965" v="768" actId="478"/>
          <ac:spMkLst>
            <pc:docMk/>
            <pc:sldMk cId="3251567905" sldId="265"/>
            <ac:spMk id="36" creationId="{DC7E6630-10C1-4C33-A871-7A05A15B5A3E}"/>
          </ac:spMkLst>
        </pc:spChg>
        <pc:spChg chg="add">
          <ac:chgData name="Roger Tsang" userId="1755672e9ba87cd3" providerId="LiveId" clId="{7FA881F1-A944-47B0-ACBB-FF15AB5E4364}" dt="2020-02-26T08:13:21.041" v="770"/>
          <ac:spMkLst>
            <pc:docMk/>
            <pc:sldMk cId="3251567905" sldId="265"/>
            <ac:spMk id="37" creationId="{69B3E4E3-8B73-43A0-BA0C-19822986C7BA}"/>
          </ac:spMkLst>
        </pc:spChg>
        <pc:spChg chg="add mod">
          <ac:chgData name="Roger Tsang" userId="1755672e9ba87cd3" providerId="LiveId" clId="{7FA881F1-A944-47B0-ACBB-FF15AB5E4364}" dt="2020-02-26T08:13:52.331" v="831" actId="20577"/>
          <ac:spMkLst>
            <pc:docMk/>
            <pc:sldMk cId="3251567905" sldId="265"/>
            <ac:spMk id="38" creationId="{EC49D721-F2F4-4675-B30A-EA211757A7FD}"/>
          </ac:spMkLst>
        </pc:spChg>
        <pc:spChg chg="add mod">
          <ac:chgData name="Roger Tsang" userId="1755672e9ba87cd3" providerId="LiveId" clId="{7FA881F1-A944-47B0-ACBB-FF15AB5E4364}" dt="2020-02-26T09:01:17.637" v="1242" actId="14100"/>
          <ac:spMkLst>
            <pc:docMk/>
            <pc:sldMk cId="3251567905" sldId="265"/>
            <ac:spMk id="39" creationId="{0F8B5AA5-5BF4-4924-B4D5-CBD06687262F}"/>
          </ac:spMkLst>
        </pc:spChg>
        <pc:picChg chg="add mod">
          <ac:chgData name="Roger Tsang" userId="1755672e9ba87cd3" providerId="LiveId" clId="{7FA881F1-A944-47B0-ACBB-FF15AB5E4364}" dt="2020-02-26T09:01:54.118" v="1246" actId="1076"/>
          <ac:picMkLst>
            <pc:docMk/>
            <pc:sldMk cId="3251567905" sldId="265"/>
            <ac:picMk id="7170" creationId="{4B6B3EC9-DE64-4DFB-AB6A-C238934E5D8F}"/>
          </ac:picMkLst>
        </pc:picChg>
        <pc:picChg chg="add mod">
          <ac:chgData name="Roger Tsang" userId="1755672e9ba87cd3" providerId="LiveId" clId="{7FA881F1-A944-47B0-ACBB-FF15AB5E4364}" dt="2020-02-26T09:02:12.140" v="1252" actId="1076"/>
          <ac:picMkLst>
            <pc:docMk/>
            <pc:sldMk cId="3251567905" sldId="265"/>
            <ac:picMk id="7172" creationId="{8CFDBCD2-20D2-4F58-B461-20F952F3B689}"/>
          </ac:picMkLst>
        </pc:picChg>
      </pc:sldChg>
      <pc:sldChg chg="addSp delSp modSp add mod">
        <pc:chgData name="Roger Tsang" userId="1755672e9ba87cd3" providerId="LiveId" clId="{7FA881F1-A944-47B0-ACBB-FF15AB5E4364}" dt="2020-02-26T09:26:44.305" v="2402" actId="20577"/>
        <pc:sldMkLst>
          <pc:docMk/>
          <pc:sldMk cId="225270166" sldId="266"/>
        </pc:sldMkLst>
        <pc:spChg chg="mod">
          <ac:chgData name="Roger Tsang" userId="1755672e9ba87cd3" providerId="LiveId" clId="{7FA881F1-A944-47B0-ACBB-FF15AB5E4364}" dt="2020-02-26T08:14:27.235" v="875" actId="14100"/>
          <ac:spMkLst>
            <pc:docMk/>
            <pc:sldMk cId="225270166" sldId="266"/>
            <ac:spMk id="2" creationId="{72F15657-38F8-45F8-B2FF-E35E3A16AD99}"/>
          </ac:spMkLst>
        </pc:spChg>
        <pc:spChg chg="del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4" creationId="{4544884E-00A2-4208-A8BE-18712D73E57F}"/>
          </ac:spMkLst>
        </pc:spChg>
        <pc:spChg chg="del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5" creationId="{640301C6-DB98-4944-A6ED-DAF34FF827F0}"/>
          </ac:spMkLst>
        </pc:spChg>
        <pc:spChg chg="del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6" creationId="{4E30F25C-4EF3-4E46-887C-4EDE6A8507CC}"/>
          </ac:spMkLst>
        </pc:spChg>
        <pc:spChg chg="del mod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7" creationId="{9A2126FB-C93E-4753-8569-0BEBD1C9FBD9}"/>
          </ac:spMkLst>
        </pc:spChg>
        <pc:spChg chg="add mod">
          <ac:chgData name="Roger Tsang" userId="1755672e9ba87cd3" providerId="LiveId" clId="{7FA881F1-A944-47B0-ACBB-FF15AB5E4364}" dt="2020-02-26T08:53:26.856" v="999" actId="1076"/>
          <ac:spMkLst>
            <pc:docMk/>
            <pc:sldMk cId="225270166" sldId="266"/>
            <ac:spMk id="9" creationId="{AC488C8F-44E3-4501-93E0-F916D65FB605}"/>
          </ac:spMkLst>
        </pc:spChg>
        <pc:spChg chg="add mod ord">
          <ac:chgData name="Roger Tsang" userId="1755672e9ba87cd3" providerId="LiveId" clId="{7FA881F1-A944-47B0-ACBB-FF15AB5E4364}" dt="2020-02-26T09:08:05.021" v="1354" actId="20577"/>
          <ac:spMkLst>
            <pc:docMk/>
            <pc:sldMk cId="225270166" sldId="266"/>
            <ac:spMk id="10" creationId="{015D9E1F-40D8-420F-816D-8180C845641F}"/>
          </ac:spMkLst>
        </pc:spChg>
        <pc:spChg chg="del mod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13" creationId="{26D8A742-757B-417E-BD5D-29AC497B14FC}"/>
          </ac:spMkLst>
        </pc:spChg>
        <pc:spChg chg="del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16" creationId="{8B4A5F71-6EED-40D9-9FE0-50FF6FC41C6C}"/>
          </ac:spMkLst>
        </pc:spChg>
        <pc:spChg chg="del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32" creationId="{36EF9040-0B07-4AA2-9AD0-2898EDF311C3}"/>
          </ac:spMkLst>
        </pc:spChg>
        <pc:spChg chg="del">
          <ac:chgData name="Roger Tsang" userId="1755672e9ba87cd3" providerId="LiveId" clId="{7FA881F1-A944-47B0-ACBB-FF15AB5E4364}" dt="2020-02-26T08:15:43.623" v="942" actId="478"/>
          <ac:spMkLst>
            <pc:docMk/>
            <pc:sldMk cId="225270166" sldId="266"/>
            <ac:spMk id="33" creationId="{469315B7-D4CB-428F-8C11-296DC3A23F45}"/>
          </ac:spMkLst>
        </pc:spChg>
        <pc:spChg chg="del">
          <ac:chgData name="Roger Tsang" userId="1755672e9ba87cd3" providerId="LiveId" clId="{7FA881F1-A944-47B0-ACBB-FF15AB5E4364}" dt="2020-02-26T08:14:49.450" v="890" actId="478"/>
          <ac:spMkLst>
            <pc:docMk/>
            <pc:sldMk cId="225270166" sldId="266"/>
            <ac:spMk id="34" creationId="{B98F8458-B2C1-4E3C-B663-E48D9251DBFD}"/>
          </ac:spMkLst>
        </pc:spChg>
        <pc:spChg chg="del">
          <ac:chgData name="Roger Tsang" userId="1755672e9ba87cd3" providerId="LiveId" clId="{7FA881F1-A944-47B0-ACBB-FF15AB5E4364}" dt="2020-02-26T08:14:48.608" v="889" actId="478"/>
          <ac:spMkLst>
            <pc:docMk/>
            <pc:sldMk cId="225270166" sldId="266"/>
            <ac:spMk id="35" creationId="{32F288FC-5803-453B-8657-AFB8A40FD0AD}"/>
          </ac:spMkLst>
        </pc:spChg>
        <pc:spChg chg="add mod">
          <ac:chgData name="Roger Tsang" userId="1755672e9ba87cd3" providerId="LiveId" clId="{7FA881F1-A944-47B0-ACBB-FF15AB5E4364}" dt="2020-02-26T09:26:44.305" v="2402" actId="20577"/>
          <ac:spMkLst>
            <pc:docMk/>
            <pc:sldMk cId="225270166" sldId="266"/>
            <ac:spMk id="36" creationId="{735560E8-59B8-423E-9FA0-1ED264E411C5}"/>
          </ac:spMkLst>
        </pc:spChg>
        <pc:spChg chg="del">
          <ac:chgData name="Roger Tsang" userId="1755672e9ba87cd3" providerId="LiveId" clId="{7FA881F1-A944-47B0-ACBB-FF15AB5E4364}" dt="2020-02-26T08:14:29.087" v="876" actId="478"/>
          <ac:spMkLst>
            <pc:docMk/>
            <pc:sldMk cId="225270166" sldId="266"/>
            <ac:spMk id="37" creationId="{69B3E4E3-8B73-43A0-BA0C-19822986C7BA}"/>
          </ac:spMkLst>
        </pc:spChg>
        <pc:spChg chg="del">
          <ac:chgData name="Roger Tsang" userId="1755672e9ba87cd3" providerId="LiveId" clId="{7FA881F1-A944-47B0-ACBB-FF15AB5E4364}" dt="2020-02-26T08:14:29.481" v="877" actId="478"/>
          <ac:spMkLst>
            <pc:docMk/>
            <pc:sldMk cId="225270166" sldId="266"/>
            <ac:spMk id="38" creationId="{EC49D721-F2F4-4675-B30A-EA211757A7FD}"/>
          </ac:spMkLst>
        </pc:spChg>
        <pc:grpChg chg="del">
          <ac:chgData name="Roger Tsang" userId="1755672e9ba87cd3" providerId="LiveId" clId="{7FA881F1-A944-47B0-ACBB-FF15AB5E4364}" dt="2020-02-26T08:15:43.623" v="942" actId="478"/>
          <ac:grpSpMkLst>
            <pc:docMk/>
            <pc:sldMk cId="225270166" sldId="266"/>
            <ac:grpSpMk id="8" creationId="{DCB94327-3D1F-411F-9B68-296F004FBF09}"/>
          </ac:grpSpMkLst>
        </pc:grpChg>
        <pc:grpChg chg="del">
          <ac:chgData name="Roger Tsang" userId="1755672e9ba87cd3" providerId="LiveId" clId="{7FA881F1-A944-47B0-ACBB-FF15AB5E4364}" dt="2020-02-26T08:15:43.623" v="942" actId="478"/>
          <ac:grpSpMkLst>
            <pc:docMk/>
            <pc:sldMk cId="225270166" sldId="266"/>
            <ac:grpSpMk id="15" creationId="{BA82D3E8-DE4B-452A-9D5F-04318AB7666C}"/>
          </ac:grpSpMkLst>
        </pc:grpChg>
        <pc:grpChg chg="del">
          <ac:chgData name="Roger Tsang" userId="1755672e9ba87cd3" providerId="LiveId" clId="{7FA881F1-A944-47B0-ACBB-FF15AB5E4364}" dt="2020-02-26T08:15:43.623" v="942" actId="478"/>
          <ac:grpSpMkLst>
            <pc:docMk/>
            <pc:sldMk cId="225270166" sldId="266"/>
            <ac:grpSpMk id="20" creationId="{59032F26-06FF-4130-BDBD-153B90BCB13B}"/>
          </ac:grpSpMkLst>
        </pc:grpChg>
        <pc:grpChg chg="del">
          <ac:chgData name="Roger Tsang" userId="1755672e9ba87cd3" providerId="LiveId" clId="{7FA881F1-A944-47B0-ACBB-FF15AB5E4364}" dt="2020-02-26T08:15:43.623" v="942" actId="478"/>
          <ac:grpSpMkLst>
            <pc:docMk/>
            <pc:sldMk cId="225270166" sldId="266"/>
            <ac:grpSpMk id="23" creationId="{11932BAF-74ED-4DE2-B61A-F0F21B7DBBF4}"/>
          </ac:grpSpMkLst>
        </pc:grpChg>
        <pc:grpChg chg="del">
          <ac:chgData name="Roger Tsang" userId="1755672e9ba87cd3" providerId="LiveId" clId="{7FA881F1-A944-47B0-ACBB-FF15AB5E4364}" dt="2020-02-26T08:15:43.623" v="942" actId="478"/>
          <ac:grpSpMkLst>
            <pc:docMk/>
            <pc:sldMk cId="225270166" sldId="266"/>
            <ac:grpSpMk id="26" creationId="{22F26062-0225-48BB-B446-ACD46EBE3F21}"/>
          </ac:grpSpMkLst>
        </pc:grpChg>
        <pc:grpChg chg="del">
          <ac:chgData name="Roger Tsang" userId="1755672e9ba87cd3" providerId="LiveId" clId="{7FA881F1-A944-47B0-ACBB-FF15AB5E4364}" dt="2020-02-26T08:15:43.623" v="942" actId="478"/>
          <ac:grpSpMkLst>
            <pc:docMk/>
            <pc:sldMk cId="225270166" sldId="266"/>
            <ac:grpSpMk id="29" creationId="{E2BA8156-56F2-416D-84E3-BA2411B92878}"/>
          </ac:grpSpMkLst>
        </pc:grpChg>
      </pc:sldChg>
      <pc:sldChg chg="addSp delSp modSp add mod">
        <pc:chgData name="Roger Tsang" userId="1755672e9ba87cd3" providerId="LiveId" clId="{7FA881F1-A944-47B0-ACBB-FF15AB5E4364}" dt="2020-02-26T09:33:20.366" v="2685" actId="1076"/>
        <pc:sldMkLst>
          <pc:docMk/>
          <pc:sldMk cId="2432664975" sldId="267"/>
        </pc:sldMkLst>
        <pc:spChg chg="mod">
          <ac:chgData name="Roger Tsang" userId="1755672e9ba87cd3" providerId="LiveId" clId="{7FA881F1-A944-47B0-ACBB-FF15AB5E4364}" dt="2020-02-26T09:04:34.804" v="1286" actId="14100"/>
          <ac:spMkLst>
            <pc:docMk/>
            <pc:sldMk cId="2432664975" sldId="267"/>
            <ac:spMk id="7" creationId="{9A2126FB-C93E-4753-8569-0BEBD1C9FBD9}"/>
          </ac:spMkLst>
        </pc:spChg>
        <pc:spChg chg="add mod">
          <ac:chgData name="Roger Tsang" userId="1755672e9ba87cd3" providerId="LiveId" clId="{7FA881F1-A944-47B0-ACBB-FF15AB5E4364}" dt="2020-02-26T09:32:33.698" v="2671" actId="1076"/>
          <ac:spMkLst>
            <pc:docMk/>
            <pc:sldMk cId="2432664975" sldId="267"/>
            <ac:spMk id="9" creationId="{46C3EE1F-AF19-4481-B5C2-854C8D241E6B}"/>
          </ac:spMkLst>
        </pc:spChg>
        <pc:spChg chg="mod">
          <ac:chgData name="Roger Tsang" userId="1755672e9ba87cd3" providerId="LiveId" clId="{7FA881F1-A944-47B0-ACBB-FF15AB5E4364}" dt="2020-02-26T09:04:31.258" v="1284" actId="14100"/>
          <ac:spMkLst>
            <pc:docMk/>
            <pc:sldMk cId="2432664975" sldId="267"/>
            <ac:spMk id="13" creationId="{26D8A742-757B-417E-BD5D-29AC497B14FC}"/>
          </ac:spMkLst>
        </pc:spChg>
        <pc:spChg chg="mod">
          <ac:chgData name="Roger Tsang" userId="1755672e9ba87cd3" providerId="LiveId" clId="{7FA881F1-A944-47B0-ACBB-FF15AB5E4364}" dt="2020-02-26T09:33:03.301" v="2681" actId="1076"/>
          <ac:spMkLst>
            <pc:docMk/>
            <pc:sldMk cId="2432664975" sldId="267"/>
            <ac:spMk id="16" creationId="{8B4A5F71-6EED-40D9-9FE0-50FF6FC41C6C}"/>
          </ac:spMkLst>
        </pc:spChg>
        <pc:spChg chg="del mod">
          <ac:chgData name="Roger Tsang" userId="1755672e9ba87cd3" providerId="LiveId" clId="{7FA881F1-A944-47B0-ACBB-FF15AB5E4364}" dt="2020-02-26T09:05:16.362" v="1293" actId="478"/>
          <ac:spMkLst>
            <pc:docMk/>
            <pc:sldMk cId="2432664975" sldId="267"/>
            <ac:spMk id="32" creationId="{36EF9040-0B07-4AA2-9AD0-2898EDF311C3}"/>
          </ac:spMkLst>
        </pc:spChg>
        <pc:spChg chg="del mod">
          <ac:chgData name="Roger Tsang" userId="1755672e9ba87cd3" providerId="LiveId" clId="{7FA881F1-A944-47B0-ACBB-FF15AB5E4364}" dt="2020-02-26T09:05:18.018" v="1294" actId="478"/>
          <ac:spMkLst>
            <pc:docMk/>
            <pc:sldMk cId="2432664975" sldId="267"/>
            <ac:spMk id="33" creationId="{469315B7-D4CB-428F-8C11-296DC3A23F45}"/>
          </ac:spMkLst>
        </pc:spChg>
        <pc:spChg chg="add mod">
          <ac:chgData name="Roger Tsang" userId="1755672e9ba87cd3" providerId="LiveId" clId="{7FA881F1-A944-47B0-ACBB-FF15AB5E4364}" dt="2020-02-26T09:26:47.793" v="2410" actId="20577"/>
          <ac:spMkLst>
            <pc:docMk/>
            <pc:sldMk cId="2432664975" sldId="267"/>
            <ac:spMk id="34" creationId="{E66F06F9-603A-4867-B1A0-D746C99E784C}"/>
          </ac:spMkLst>
        </pc:spChg>
        <pc:spChg chg="add mod">
          <ac:chgData name="Roger Tsang" userId="1755672e9ba87cd3" providerId="LiveId" clId="{7FA881F1-A944-47B0-ACBB-FF15AB5E4364}" dt="2020-02-26T09:30:52.861" v="2633" actId="20577"/>
          <ac:spMkLst>
            <pc:docMk/>
            <pc:sldMk cId="2432664975" sldId="267"/>
            <ac:spMk id="35" creationId="{E66347CE-1B82-437F-A2C4-1C880E2A27E9}"/>
          </ac:spMkLst>
        </pc:spChg>
        <pc:spChg chg="add mod">
          <ac:chgData name="Roger Tsang" userId="1755672e9ba87cd3" providerId="LiveId" clId="{7FA881F1-A944-47B0-ACBB-FF15AB5E4364}" dt="2020-02-26T09:31:15.726" v="2636" actId="1076"/>
          <ac:spMkLst>
            <pc:docMk/>
            <pc:sldMk cId="2432664975" sldId="267"/>
            <ac:spMk id="37" creationId="{C7C8C71E-70CA-409B-AC71-523857B71975}"/>
          </ac:spMkLst>
        </pc:spChg>
        <pc:spChg chg="add del mod">
          <ac:chgData name="Roger Tsang" userId="1755672e9ba87cd3" providerId="LiveId" clId="{7FA881F1-A944-47B0-ACBB-FF15AB5E4364}" dt="2020-02-26T09:05:55.863" v="1319" actId="478"/>
          <ac:spMkLst>
            <pc:docMk/>
            <pc:sldMk cId="2432664975" sldId="267"/>
            <ac:spMk id="38" creationId="{6A84C394-B2D3-4DAD-BABF-C5C0CD8FCC3E}"/>
          </ac:spMkLst>
        </pc:spChg>
        <pc:spChg chg="del topLvl">
          <ac:chgData name="Roger Tsang" userId="1755672e9ba87cd3" providerId="LiveId" clId="{7FA881F1-A944-47B0-ACBB-FF15AB5E4364}" dt="2020-02-26T09:31:50.807" v="2648" actId="478"/>
          <ac:spMkLst>
            <pc:docMk/>
            <pc:sldMk cId="2432664975" sldId="267"/>
            <ac:spMk id="40" creationId="{AE104DFC-26E7-41F6-A4AE-46ECCF9EE316}"/>
          </ac:spMkLst>
        </pc:spChg>
        <pc:spChg chg="del topLvl">
          <ac:chgData name="Roger Tsang" userId="1755672e9ba87cd3" providerId="LiveId" clId="{7FA881F1-A944-47B0-ACBB-FF15AB5E4364}" dt="2020-02-26T09:31:53.961" v="2650" actId="478"/>
          <ac:spMkLst>
            <pc:docMk/>
            <pc:sldMk cId="2432664975" sldId="267"/>
            <ac:spMk id="41" creationId="{CDD5567F-53E9-494F-AE9F-9F0AB58F8E6F}"/>
          </ac:spMkLst>
        </pc:spChg>
        <pc:spChg chg="add mod">
          <ac:chgData name="Roger Tsang" userId="1755672e9ba87cd3" providerId="LiveId" clId="{7FA881F1-A944-47B0-ACBB-FF15AB5E4364}" dt="2020-02-26T09:31:27.770" v="2640" actId="1076"/>
          <ac:spMkLst>
            <pc:docMk/>
            <pc:sldMk cId="2432664975" sldId="267"/>
            <ac:spMk id="42" creationId="{3F1E8531-F10B-495D-A3D8-B0DA7D1EB751}"/>
          </ac:spMkLst>
        </pc:spChg>
        <pc:spChg chg="add mod">
          <ac:chgData name="Roger Tsang" userId="1755672e9ba87cd3" providerId="LiveId" clId="{7FA881F1-A944-47B0-ACBB-FF15AB5E4364}" dt="2020-02-26T09:31:25.237" v="2639" actId="1076"/>
          <ac:spMkLst>
            <pc:docMk/>
            <pc:sldMk cId="2432664975" sldId="267"/>
            <ac:spMk id="46" creationId="{599BF661-9856-49D4-BCFD-22F7489B6A81}"/>
          </ac:spMkLst>
        </pc:spChg>
        <pc:spChg chg="add mod">
          <ac:chgData name="Roger Tsang" userId="1755672e9ba87cd3" providerId="LiveId" clId="{7FA881F1-A944-47B0-ACBB-FF15AB5E4364}" dt="2020-02-26T09:32:50.703" v="2679" actId="1076"/>
          <ac:spMkLst>
            <pc:docMk/>
            <pc:sldMk cId="2432664975" sldId="267"/>
            <ac:spMk id="50" creationId="{46CE5F50-FF8B-4B61-9745-B6FCA492DEEF}"/>
          </ac:spMkLst>
        </pc:spChg>
        <pc:spChg chg="add mod">
          <ac:chgData name="Roger Tsang" userId="1755672e9ba87cd3" providerId="LiveId" clId="{7FA881F1-A944-47B0-ACBB-FF15AB5E4364}" dt="2020-02-26T09:32:37.103" v="2672" actId="1076"/>
          <ac:spMkLst>
            <pc:docMk/>
            <pc:sldMk cId="2432664975" sldId="267"/>
            <ac:spMk id="60" creationId="{2A0A3C03-547E-42C7-8D4F-7D206B526AF4}"/>
          </ac:spMkLst>
        </pc:spChg>
        <pc:spChg chg="add mod">
          <ac:chgData name="Roger Tsang" userId="1755672e9ba87cd3" providerId="LiveId" clId="{7FA881F1-A944-47B0-ACBB-FF15AB5E4364}" dt="2020-02-26T09:32:40.262" v="2674" actId="1076"/>
          <ac:spMkLst>
            <pc:docMk/>
            <pc:sldMk cId="2432664975" sldId="267"/>
            <ac:spMk id="61" creationId="{FE314D4F-ABDE-4587-A0F1-646898136F6E}"/>
          </ac:spMkLst>
        </pc:spChg>
        <pc:spChg chg="add mod">
          <ac:chgData name="Roger Tsang" userId="1755672e9ba87cd3" providerId="LiveId" clId="{7FA881F1-A944-47B0-ACBB-FF15AB5E4364}" dt="2020-02-26T09:32:43.894" v="2676" actId="1076"/>
          <ac:spMkLst>
            <pc:docMk/>
            <pc:sldMk cId="2432664975" sldId="267"/>
            <ac:spMk id="62" creationId="{2A1FAAB3-94A8-4BBD-A150-63B15AC8B6C9}"/>
          </ac:spMkLst>
        </pc:spChg>
        <pc:spChg chg="add mod">
          <ac:chgData name="Roger Tsang" userId="1755672e9ba87cd3" providerId="LiveId" clId="{7FA881F1-A944-47B0-ACBB-FF15AB5E4364}" dt="2020-02-26T09:32:46.310" v="2678" actId="1076"/>
          <ac:spMkLst>
            <pc:docMk/>
            <pc:sldMk cId="2432664975" sldId="267"/>
            <ac:spMk id="63" creationId="{B7C83FB9-2DBE-43B3-BB39-DF82842A4462}"/>
          </ac:spMkLst>
        </pc:spChg>
        <pc:spChg chg="add mod">
          <ac:chgData name="Roger Tsang" userId="1755672e9ba87cd3" providerId="LiveId" clId="{7FA881F1-A944-47B0-ACBB-FF15AB5E4364}" dt="2020-02-26T09:33:14.601" v="2683" actId="1076"/>
          <ac:spMkLst>
            <pc:docMk/>
            <pc:sldMk cId="2432664975" sldId="267"/>
            <ac:spMk id="64" creationId="{206BB155-BF3A-40A9-AB06-D38CB6C02098}"/>
          </ac:spMkLst>
        </pc:spChg>
        <pc:spChg chg="add mod">
          <ac:chgData name="Roger Tsang" userId="1755672e9ba87cd3" providerId="LiveId" clId="{7FA881F1-A944-47B0-ACBB-FF15AB5E4364}" dt="2020-02-26T09:33:20.366" v="2685" actId="1076"/>
          <ac:spMkLst>
            <pc:docMk/>
            <pc:sldMk cId="2432664975" sldId="267"/>
            <ac:spMk id="65" creationId="{813B191B-2BF6-4412-91D9-0AE1BB0B9482}"/>
          </ac:spMkLst>
        </pc:spChg>
        <pc:grpChg chg="mod">
          <ac:chgData name="Roger Tsang" userId="1755672e9ba87cd3" providerId="LiveId" clId="{7FA881F1-A944-47B0-ACBB-FF15AB5E4364}" dt="2020-02-26T09:32:31.244" v="2670" actId="1076"/>
          <ac:grpSpMkLst>
            <pc:docMk/>
            <pc:sldMk cId="2432664975" sldId="267"/>
            <ac:grpSpMk id="8" creationId="{DCB94327-3D1F-411F-9B68-296F004FBF09}"/>
          </ac:grpSpMkLst>
        </pc:grpChg>
        <pc:grpChg chg="del mod">
          <ac:chgData name="Roger Tsang" userId="1755672e9ba87cd3" providerId="LiveId" clId="{7FA881F1-A944-47B0-ACBB-FF15AB5E4364}" dt="2020-02-26T09:05:56.401" v="1320" actId="478"/>
          <ac:grpSpMkLst>
            <pc:docMk/>
            <pc:sldMk cId="2432664975" sldId="267"/>
            <ac:grpSpMk id="15" creationId="{BA82D3E8-DE4B-452A-9D5F-04318AB7666C}"/>
          </ac:grpSpMkLst>
        </pc:grpChg>
        <pc:grpChg chg="del mod">
          <ac:chgData name="Roger Tsang" userId="1755672e9ba87cd3" providerId="LiveId" clId="{7FA881F1-A944-47B0-ACBB-FF15AB5E4364}" dt="2020-02-26T09:05:40.364" v="1313" actId="478"/>
          <ac:grpSpMkLst>
            <pc:docMk/>
            <pc:sldMk cId="2432664975" sldId="267"/>
            <ac:grpSpMk id="20" creationId="{59032F26-06FF-4130-BDBD-153B90BCB13B}"/>
          </ac:grpSpMkLst>
        </pc:grpChg>
        <pc:grpChg chg="del mod">
          <ac:chgData name="Roger Tsang" userId="1755672e9ba87cd3" providerId="LiveId" clId="{7FA881F1-A944-47B0-ACBB-FF15AB5E4364}" dt="2020-02-26T09:05:40.664" v="1314" actId="478"/>
          <ac:grpSpMkLst>
            <pc:docMk/>
            <pc:sldMk cId="2432664975" sldId="267"/>
            <ac:grpSpMk id="23" creationId="{11932BAF-74ED-4DE2-B61A-F0F21B7DBBF4}"/>
          </ac:grpSpMkLst>
        </pc:grpChg>
        <pc:grpChg chg="del mod">
          <ac:chgData name="Roger Tsang" userId="1755672e9ba87cd3" providerId="LiveId" clId="{7FA881F1-A944-47B0-ACBB-FF15AB5E4364}" dt="2020-02-26T09:05:57.735" v="1322" actId="478"/>
          <ac:grpSpMkLst>
            <pc:docMk/>
            <pc:sldMk cId="2432664975" sldId="267"/>
            <ac:grpSpMk id="26" creationId="{22F26062-0225-48BB-B446-ACD46EBE3F21}"/>
          </ac:grpSpMkLst>
        </pc:grpChg>
        <pc:grpChg chg="del mod">
          <ac:chgData name="Roger Tsang" userId="1755672e9ba87cd3" providerId="LiveId" clId="{7FA881F1-A944-47B0-ACBB-FF15AB5E4364}" dt="2020-02-26T09:05:56.849" v="1321" actId="478"/>
          <ac:grpSpMkLst>
            <pc:docMk/>
            <pc:sldMk cId="2432664975" sldId="267"/>
            <ac:grpSpMk id="29" creationId="{E2BA8156-56F2-416D-84E3-BA2411B92878}"/>
          </ac:grpSpMkLst>
        </pc:grpChg>
        <pc:grpChg chg="add del mod">
          <ac:chgData name="Roger Tsang" userId="1755672e9ba87cd3" providerId="LiveId" clId="{7FA881F1-A944-47B0-ACBB-FF15AB5E4364}" dt="2020-02-26T09:31:50.807" v="2648" actId="478"/>
          <ac:grpSpMkLst>
            <pc:docMk/>
            <pc:sldMk cId="2432664975" sldId="267"/>
            <ac:grpSpMk id="39" creationId="{D786D44C-CEDD-4899-866A-27F04F965315}"/>
          </ac:grpSpMkLst>
        </pc:grpChg>
        <pc:grpChg chg="add del mod">
          <ac:chgData name="Roger Tsang" userId="1755672e9ba87cd3" providerId="LiveId" clId="{7FA881F1-A944-47B0-ACBB-FF15AB5E4364}" dt="2020-02-26T09:31:55.275" v="2651" actId="478"/>
          <ac:grpSpMkLst>
            <pc:docMk/>
            <pc:sldMk cId="2432664975" sldId="267"/>
            <ac:grpSpMk id="43" creationId="{A50B6715-3FBF-45E4-BC59-FDF9B1718F3F}"/>
          </ac:grpSpMkLst>
        </pc:grpChg>
        <pc:grpChg chg="add del mod">
          <ac:chgData name="Roger Tsang" userId="1755672e9ba87cd3" providerId="LiveId" clId="{7FA881F1-A944-47B0-ACBB-FF15AB5E4364}" dt="2020-02-26T09:31:51.466" v="2649" actId="478"/>
          <ac:grpSpMkLst>
            <pc:docMk/>
            <pc:sldMk cId="2432664975" sldId="267"/>
            <ac:grpSpMk id="47" creationId="{AF15DFAC-0994-4EEF-8654-78EA38728A83}"/>
          </ac:grpSpMkLst>
        </pc:grpChg>
        <pc:grpChg chg="add mod">
          <ac:chgData name="Roger Tsang" userId="1755672e9ba87cd3" providerId="LiveId" clId="{7FA881F1-A944-47B0-ACBB-FF15AB5E4364}" dt="2020-02-26T09:32:31.244" v="2670" actId="1076"/>
          <ac:grpSpMkLst>
            <pc:docMk/>
            <pc:sldMk cId="2432664975" sldId="267"/>
            <ac:grpSpMk id="51" creationId="{B439097B-4C81-46D0-833B-0A607D7405C7}"/>
          </ac:grpSpMkLst>
        </pc:grpChg>
        <pc:grpChg chg="add mod">
          <ac:chgData name="Roger Tsang" userId="1755672e9ba87cd3" providerId="LiveId" clId="{7FA881F1-A944-47B0-ACBB-FF15AB5E4364}" dt="2020-02-26T09:32:31.244" v="2670" actId="1076"/>
          <ac:grpSpMkLst>
            <pc:docMk/>
            <pc:sldMk cId="2432664975" sldId="267"/>
            <ac:grpSpMk id="54" creationId="{0C40ABD8-8BC0-42D8-A8AB-EA7F3C8D615B}"/>
          </ac:grpSpMkLst>
        </pc:grpChg>
        <pc:grpChg chg="add mod">
          <ac:chgData name="Roger Tsang" userId="1755672e9ba87cd3" providerId="LiveId" clId="{7FA881F1-A944-47B0-ACBB-FF15AB5E4364}" dt="2020-02-26T09:32:53.719" v="2680" actId="1076"/>
          <ac:grpSpMkLst>
            <pc:docMk/>
            <pc:sldMk cId="2432664975" sldId="267"/>
            <ac:grpSpMk id="57" creationId="{80CD3ECB-A434-4F62-A01D-D5821EF19E52}"/>
          </ac:grpSpMkLst>
        </pc:grpChg>
        <pc:picChg chg="add del">
          <ac:chgData name="Roger Tsang" userId="1755672e9ba87cd3" providerId="LiveId" clId="{7FA881F1-A944-47B0-ACBB-FF15AB5E4364}" dt="2020-02-26T09:02:30.401" v="1255" actId="478"/>
          <ac:picMkLst>
            <pc:docMk/>
            <pc:sldMk cId="2432664975" sldId="267"/>
            <ac:picMk id="36" creationId="{DB0B8812-21E0-447D-8AAD-93D437F71DCA}"/>
          </ac:picMkLst>
        </pc:picChg>
        <pc:picChg chg="add del mod">
          <ac:chgData name="Roger Tsang" userId="1755672e9ba87cd3" providerId="LiveId" clId="{7FA881F1-A944-47B0-ACBB-FF15AB5E4364}" dt="2020-02-26T09:03:45.127" v="1262" actId="478"/>
          <ac:picMkLst>
            <pc:docMk/>
            <pc:sldMk cId="2432664975" sldId="267"/>
            <ac:picMk id="5122" creationId="{569546D9-10FC-4ABC-A3D1-708EBC859072}"/>
          </ac:picMkLst>
        </pc:picChg>
        <pc:picChg chg="add mod">
          <ac:chgData name="Roger Tsang" userId="1755672e9ba87cd3" providerId="LiveId" clId="{7FA881F1-A944-47B0-ACBB-FF15AB5E4364}" dt="2020-02-26T09:04:37.344" v="1287" actId="1076"/>
          <ac:picMkLst>
            <pc:docMk/>
            <pc:sldMk cId="2432664975" sldId="267"/>
            <ac:picMk id="5124" creationId="{0CC00D9E-6287-4210-9AF2-C0844D3C8562}"/>
          </ac:picMkLst>
        </pc:picChg>
      </pc:sldChg>
      <pc:sldChg chg="addSp modSp add mod">
        <pc:chgData name="Roger Tsang" userId="1755672e9ba87cd3" providerId="LiveId" clId="{7FA881F1-A944-47B0-ACBB-FF15AB5E4364}" dt="2020-02-26T09:26:40.208" v="2394" actId="20577"/>
        <pc:sldMkLst>
          <pc:docMk/>
          <pc:sldMk cId="2795213151" sldId="268"/>
        </pc:sldMkLst>
        <pc:spChg chg="add mod">
          <ac:chgData name="Roger Tsang" userId="1755672e9ba87cd3" providerId="LiveId" clId="{7FA881F1-A944-47B0-ACBB-FF15AB5E4364}" dt="2020-02-26T08:56:52.301" v="1123" actId="20577"/>
          <ac:spMkLst>
            <pc:docMk/>
            <pc:sldMk cId="2795213151" sldId="268"/>
            <ac:spMk id="3" creationId="{3D3EE340-7FB0-4FD5-AAA8-CF1BFB0ECF27}"/>
          </ac:spMkLst>
        </pc:spChg>
        <pc:spChg chg="mod">
          <ac:chgData name="Roger Tsang" userId="1755672e9ba87cd3" providerId="LiveId" clId="{7FA881F1-A944-47B0-ACBB-FF15AB5E4364}" dt="2020-02-26T08:56:09.982" v="1109" actId="14100"/>
          <ac:spMkLst>
            <pc:docMk/>
            <pc:sldMk cId="2795213151" sldId="268"/>
            <ac:spMk id="9" creationId="{AC488C8F-44E3-4501-93E0-F916D65FB605}"/>
          </ac:spMkLst>
        </pc:spChg>
        <pc:spChg chg="mod">
          <ac:chgData name="Roger Tsang" userId="1755672e9ba87cd3" providerId="LiveId" clId="{7FA881F1-A944-47B0-ACBB-FF15AB5E4364}" dt="2020-02-26T08:54:54.408" v="1013" actId="1076"/>
          <ac:spMkLst>
            <pc:docMk/>
            <pc:sldMk cId="2795213151" sldId="268"/>
            <ac:spMk id="10" creationId="{015D9E1F-40D8-420F-816D-8180C845641F}"/>
          </ac:spMkLst>
        </pc:spChg>
        <pc:spChg chg="mod">
          <ac:chgData name="Roger Tsang" userId="1755672e9ba87cd3" providerId="LiveId" clId="{7FA881F1-A944-47B0-ACBB-FF15AB5E4364}" dt="2020-02-26T09:26:40.208" v="2394" actId="20577"/>
          <ac:spMkLst>
            <pc:docMk/>
            <pc:sldMk cId="2795213151" sldId="268"/>
            <ac:spMk id="36" creationId="{735560E8-59B8-423E-9FA0-1ED264E411C5}"/>
          </ac:spMkLst>
        </pc:spChg>
      </pc:sldChg>
      <pc:sldChg chg="addSp delSp modSp add mod ord">
        <pc:chgData name="Roger Tsang" userId="1755672e9ba87cd3" providerId="LiveId" clId="{7FA881F1-A944-47B0-ACBB-FF15AB5E4364}" dt="2020-02-26T09:35:04.501" v="2741" actId="20577"/>
        <pc:sldMkLst>
          <pc:docMk/>
          <pc:sldMk cId="372036765" sldId="269"/>
        </pc:sldMkLst>
        <pc:spChg chg="mod">
          <ac:chgData name="Roger Tsang" userId="1755672e9ba87cd3" providerId="LiveId" clId="{7FA881F1-A944-47B0-ACBB-FF15AB5E4364}" dt="2020-02-26T09:09:50.450" v="1419" actId="20577"/>
          <ac:spMkLst>
            <pc:docMk/>
            <pc:sldMk cId="372036765" sldId="269"/>
            <ac:spMk id="2" creationId="{72F15657-38F8-45F8-B2FF-E35E3A16AD99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4" creationId="{4544884E-00A2-4208-A8BE-18712D73E57F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5" creationId="{640301C6-DB98-4944-A6ED-DAF34FF827F0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6" creationId="{4E30F25C-4EF3-4E46-887C-4EDE6A8507CC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7" creationId="{9A2126FB-C93E-4753-8569-0BEBD1C9FBD9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9" creationId="{46C3EE1F-AF19-4481-B5C2-854C8D241E6B}"/>
          </ac:spMkLst>
        </pc:spChg>
        <pc:spChg chg="add mod">
          <ac:chgData name="Roger Tsang" userId="1755672e9ba87cd3" providerId="LiveId" clId="{7FA881F1-A944-47B0-ACBB-FF15AB5E4364}" dt="2020-02-26T09:35:04.501" v="2741" actId="20577"/>
          <ac:spMkLst>
            <pc:docMk/>
            <pc:sldMk cId="372036765" sldId="269"/>
            <ac:spMk id="10" creationId="{0A6567A0-002D-49AC-994B-96DF80C6B1D5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13" creationId="{26D8A742-757B-417E-BD5D-29AC497B14FC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16" creationId="{8B4A5F71-6EED-40D9-9FE0-50FF6FC41C6C}"/>
          </ac:spMkLst>
        </pc:spChg>
        <pc:spChg chg="del mod">
          <ac:chgData name="Roger Tsang" userId="1755672e9ba87cd3" providerId="LiveId" clId="{7FA881F1-A944-47B0-ACBB-FF15AB5E4364}" dt="2020-02-26T09:08:56.203" v="1383" actId="478"/>
          <ac:spMkLst>
            <pc:docMk/>
            <pc:sldMk cId="372036765" sldId="269"/>
            <ac:spMk id="34" creationId="{E66F06F9-603A-4867-B1A0-D746C99E784C}"/>
          </ac:spMkLst>
        </pc:spChg>
        <pc:spChg chg="del">
          <ac:chgData name="Roger Tsang" userId="1755672e9ba87cd3" providerId="LiveId" clId="{7FA881F1-A944-47B0-ACBB-FF15AB5E4364}" dt="2020-02-26T09:08:58.075" v="1384" actId="478"/>
          <ac:spMkLst>
            <pc:docMk/>
            <pc:sldMk cId="372036765" sldId="269"/>
            <ac:spMk id="35" creationId="{E66347CE-1B82-437F-A2C4-1C880E2A27E9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37" creationId="{C7C8C71E-70CA-409B-AC71-523857B71975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42" creationId="{3F1E8531-F10B-495D-A3D8-B0DA7D1EB751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46" creationId="{599BF661-9856-49D4-BCFD-22F7489B6A81}"/>
          </ac:spMkLst>
        </pc:spChg>
        <pc:spChg chg="del">
          <ac:chgData name="Roger Tsang" userId="1755672e9ba87cd3" providerId="LiveId" clId="{7FA881F1-A944-47B0-ACBB-FF15AB5E4364}" dt="2020-02-26T09:09:53.457" v="1420" actId="478"/>
          <ac:spMkLst>
            <pc:docMk/>
            <pc:sldMk cId="372036765" sldId="269"/>
            <ac:spMk id="50" creationId="{46CE5F50-FF8B-4B61-9745-B6FCA492DEEF}"/>
          </ac:spMkLst>
        </pc:spChg>
        <pc:grpChg chg="del">
          <ac:chgData name="Roger Tsang" userId="1755672e9ba87cd3" providerId="LiveId" clId="{7FA881F1-A944-47B0-ACBB-FF15AB5E4364}" dt="2020-02-26T09:09:53.457" v="1420" actId="478"/>
          <ac:grpSpMkLst>
            <pc:docMk/>
            <pc:sldMk cId="372036765" sldId="269"/>
            <ac:grpSpMk id="8" creationId="{DCB94327-3D1F-411F-9B68-296F004FBF09}"/>
          </ac:grpSpMkLst>
        </pc:grpChg>
        <pc:grpChg chg="del">
          <ac:chgData name="Roger Tsang" userId="1755672e9ba87cd3" providerId="LiveId" clId="{7FA881F1-A944-47B0-ACBB-FF15AB5E4364}" dt="2020-02-26T09:09:53.457" v="1420" actId="478"/>
          <ac:grpSpMkLst>
            <pc:docMk/>
            <pc:sldMk cId="372036765" sldId="269"/>
            <ac:grpSpMk id="39" creationId="{D786D44C-CEDD-4899-866A-27F04F965315}"/>
          </ac:grpSpMkLst>
        </pc:grpChg>
        <pc:grpChg chg="del">
          <ac:chgData name="Roger Tsang" userId="1755672e9ba87cd3" providerId="LiveId" clId="{7FA881F1-A944-47B0-ACBB-FF15AB5E4364}" dt="2020-02-26T09:09:53.457" v="1420" actId="478"/>
          <ac:grpSpMkLst>
            <pc:docMk/>
            <pc:sldMk cId="372036765" sldId="269"/>
            <ac:grpSpMk id="43" creationId="{A50B6715-3FBF-45E4-BC59-FDF9B1718F3F}"/>
          </ac:grpSpMkLst>
        </pc:grpChg>
        <pc:grpChg chg="del">
          <ac:chgData name="Roger Tsang" userId="1755672e9ba87cd3" providerId="LiveId" clId="{7FA881F1-A944-47B0-ACBB-FF15AB5E4364}" dt="2020-02-26T09:09:53.457" v="1420" actId="478"/>
          <ac:grpSpMkLst>
            <pc:docMk/>
            <pc:sldMk cId="372036765" sldId="269"/>
            <ac:grpSpMk id="47" creationId="{AF15DFAC-0994-4EEF-8654-78EA38728A83}"/>
          </ac:grpSpMkLst>
        </pc:grpChg>
        <pc:picChg chg="del">
          <ac:chgData name="Roger Tsang" userId="1755672e9ba87cd3" providerId="LiveId" clId="{7FA881F1-A944-47B0-ACBB-FF15AB5E4364}" dt="2020-02-26T09:09:53.457" v="1420" actId="478"/>
          <ac:picMkLst>
            <pc:docMk/>
            <pc:sldMk cId="372036765" sldId="269"/>
            <ac:picMk id="5124" creationId="{0CC00D9E-6287-4210-9AF2-C0844D3C8562}"/>
          </ac:picMkLst>
        </pc:picChg>
      </pc:sldChg>
      <pc:sldChg chg="delSp modSp add mod">
        <pc:chgData name="Roger Tsang" userId="1755672e9ba87cd3" providerId="LiveId" clId="{7FA881F1-A944-47B0-ACBB-FF15AB5E4364}" dt="2020-02-26T09:23:31.339" v="2234" actId="1076"/>
        <pc:sldMkLst>
          <pc:docMk/>
          <pc:sldMk cId="3858683108" sldId="270"/>
        </pc:sldMkLst>
        <pc:spChg chg="mod">
          <ac:chgData name="Roger Tsang" userId="1755672e9ba87cd3" providerId="LiveId" clId="{7FA881F1-A944-47B0-ACBB-FF15AB5E4364}" dt="2020-02-26T09:23:31.339" v="2234" actId="1076"/>
          <ac:spMkLst>
            <pc:docMk/>
            <pc:sldMk cId="3858683108" sldId="270"/>
            <ac:spMk id="2" creationId="{95DDE242-5A33-482F-A06C-D3F9D8A90338}"/>
          </ac:spMkLst>
        </pc:spChg>
        <pc:spChg chg="del">
          <ac:chgData name="Roger Tsang" userId="1755672e9ba87cd3" providerId="LiveId" clId="{7FA881F1-A944-47B0-ACBB-FF15AB5E4364}" dt="2020-02-26T09:23:21.920" v="2232" actId="478"/>
          <ac:spMkLst>
            <pc:docMk/>
            <pc:sldMk cId="3858683108" sldId="270"/>
            <ac:spMk id="3" creationId="{313F60E0-BADE-4653-A003-8380BBD891EC}"/>
          </ac:spMkLst>
        </pc:spChg>
      </pc:sldChg>
      <pc:sldChg chg="modSp add mod">
        <pc:chgData name="Roger Tsang" userId="1755672e9ba87cd3" providerId="LiveId" clId="{7FA881F1-A944-47B0-ACBB-FF15AB5E4364}" dt="2020-02-26T09:23:38.994" v="2240" actId="20577"/>
        <pc:sldMkLst>
          <pc:docMk/>
          <pc:sldMk cId="1030593087" sldId="271"/>
        </pc:sldMkLst>
        <pc:spChg chg="mod">
          <ac:chgData name="Roger Tsang" userId="1755672e9ba87cd3" providerId="LiveId" clId="{7FA881F1-A944-47B0-ACBB-FF15AB5E4364}" dt="2020-02-26T09:23:38.994" v="2240" actId="20577"/>
          <ac:spMkLst>
            <pc:docMk/>
            <pc:sldMk cId="1030593087" sldId="271"/>
            <ac:spMk id="2" creationId="{95DDE242-5A33-482F-A06C-D3F9D8A90338}"/>
          </ac:spMkLst>
        </pc:spChg>
      </pc:sldChg>
      <pc:sldChg chg="addSp delSp modSp add mod ord">
        <pc:chgData name="Roger Tsang" userId="1755672e9ba87cd3" providerId="LiveId" clId="{7FA881F1-A944-47B0-ACBB-FF15AB5E4364}" dt="2020-02-26T09:30:49.995" v="2632" actId="20577"/>
        <pc:sldMkLst>
          <pc:docMk/>
          <pc:sldMk cId="23503601" sldId="272"/>
        </pc:sldMkLst>
        <pc:spChg chg="mod">
          <ac:chgData name="Roger Tsang" userId="1755672e9ba87cd3" providerId="LiveId" clId="{7FA881F1-A944-47B0-ACBB-FF15AB5E4364}" dt="2020-02-26T09:30:49.995" v="2632" actId="20577"/>
          <ac:spMkLst>
            <pc:docMk/>
            <pc:sldMk cId="23503601" sldId="272"/>
            <ac:spMk id="3" creationId="{E9CEDBAE-86A4-4F35-853B-BC4F8CED63B3}"/>
          </ac:spMkLst>
        </pc:spChg>
        <pc:spChg chg="add del mod">
          <ac:chgData name="Roger Tsang" userId="1755672e9ba87cd3" providerId="LiveId" clId="{7FA881F1-A944-47B0-ACBB-FF15AB5E4364}" dt="2020-02-26T09:25:41.831" v="2375" actId="478"/>
          <ac:spMkLst>
            <pc:docMk/>
            <pc:sldMk cId="23503601" sldId="272"/>
            <ac:spMk id="4" creationId="{19BCA11A-C70C-4A8F-808E-25179B17D3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4EA9F-D796-4B60-BFC5-D047C8AA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FFF6B-EEA4-43BA-A80C-3CB0360B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CDE3-86FB-4F05-B999-A03D1DD8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4DD26-D238-4CB9-A6D4-669E6870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F2414-7DF9-469F-A034-F9E02678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A63D3-5540-4D8C-902D-D2DEAC43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459FB-C161-4CE0-9B10-BCF24E7C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E9A49-70BB-4653-AC0D-BE79674E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126FD-0273-4B4B-A82F-23A7E815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F4823-6FDF-4D14-8147-8A4BB9CF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4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96A2C-2A63-487C-BA03-6B792A19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27166-609A-4B83-BE20-09424E08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67180-B056-4755-BD3D-435EE003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CCDD5-0967-4794-BEBA-1740D291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3787-1365-47C5-82CE-48A8CF5E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0C2D3-5F22-4E1F-9535-6E471A8C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C3431-4610-43E1-8B03-76C0D598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A5785-2D94-4FF5-9754-BC0B836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1EE2-7529-4B1B-B97C-E52B7A74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58B69-DA8B-4891-A2C1-CFB9C535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2F90F-5429-4768-982B-D548476E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6A402-1D18-497E-907C-6FAE50A8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E4395-8A92-4AC4-A382-4E6F7672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E0037-E95F-4D07-BEA4-F8CAF674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A8A59-C5AE-451D-8D29-0D8270EE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DE8C-BD94-44F9-AF9F-6289752D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C9BFA-7CE2-40ED-951D-370F8452E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126BC-4C02-46B5-BB5D-37419C32D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BAC18-1206-4588-AF38-3D932AEE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88FD9-89F8-4977-B7DD-227AB416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4D976-073F-4D29-BD35-F2F7039F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65F7-2469-40D5-9950-8E806A37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97A65-A49F-4819-8DA5-48348A2BE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2FD37-7576-43D2-871E-212BE0325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A2263C-BFFA-4BF0-9CE7-D19F14D43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AD472-21A9-4894-87F1-DF129CD16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1D3BAF-539B-4C3A-961F-6DD83559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AACEAC-3F88-4C47-AC00-B7FF2F3E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626E01-F8CC-4F75-8379-DF2C0710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F3415-089A-45E3-B9B4-E3D82B7F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0BE2B-5DE5-4191-893A-7E227DA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6C5E7-66B0-487D-80DF-FB25B659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02D0F-1154-4C73-BFB7-1AC35A75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823F0-A67D-4B71-85E9-8E1989AB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C827FD-D0F9-4183-B6A7-56F93B03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5581C-6DF4-46D4-A7E1-BA8CE77B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9E72-8B6C-45BB-819B-78329CE8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8DB35-24D2-44B1-B17C-D8BC6FA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02F2A-C368-4C52-A5E6-1592D8A4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CD04B-8AE0-4E16-ABE9-917693A8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0F157-0493-45E0-8A03-187EE6F7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8FB4C-E862-4CD7-A3FF-7B1DB32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D9D8D-BC34-464D-9626-31BCFDC4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60E141-C795-43FF-BC98-EE50B5157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BB9BE-551E-431A-B016-9A6501CE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6CAE5-3FF3-4E72-9B68-87B3AE54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918FD-4B60-4992-97FD-26427C87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8D408-349D-4ED2-903C-31CD7DC8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662A04-EE1F-4356-A645-647FB61E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9EB3F-A15B-445F-A822-3D55C00D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7D349-F763-45ED-A095-AE8220B26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E56C-CC05-414B-84AA-15792BED4A2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FB0CC-9F6C-49DE-B145-1A2C22567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C9C32-F9E7-48E3-B572-E23B90B9E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F3DB-3EF4-4597-8DBD-CC918D54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8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FA63B-75B8-47D3-A44F-38566E0DB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 3333</a:t>
            </a:r>
          </a:p>
        </p:txBody>
      </p:sp>
    </p:spTree>
    <p:extLst>
      <p:ext uri="{BB962C8B-B14F-4D97-AF65-F5344CB8AC3E}">
        <p14:creationId xmlns:p14="http://schemas.microsoft.com/office/powerpoint/2010/main" val="321580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invented in Python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10094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8A742-757B-417E-BD5D-29AC497B14FC}"/>
              </a:ext>
            </a:extLst>
          </p:cNvPr>
          <p:cNvSpPr/>
          <p:nvPr/>
        </p:nvSpPr>
        <p:spPr>
          <a:xfrm>
            <a:off x="9233067" y="2571007"/>
            <a:ext cx="2648195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B4A5F71-6EED-40D9-9FE0-50FF6FC41C6C}"/>
              </a:ext>
            </a:extLst>
          </p:cNvPr>
          <p:cNvSpPr/>
          <p:nvPr/>
        </p:nvSpPr>
        <p:spPr>
          <a:xfrm>
            <a:off x="6608618" y="4528663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B94327-3D1F-411F-9B68-296F004FBF09}"/>
              </a:ext>
            </a:extLst>
          </p:cNvPr>
          <p:cNvGrpSpPr/>
          <p:nvPr/>
        </p:nvGrpSpPr>
        <p:grpSpPr>
          <a:xfrm>
            <a:off x="9233066" y="3355837"/>
            <a:ext cx="1240970" cy="747088"/>
            <a:chOff x="9233066" y="3355837"/>
            <a:chExt cx="1240970" cy="74708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12A8E2-F6C0-4B6E-BF11-CED9E84F3081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18C82BB-3CB3-4317-94BF-20D0CD828491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82D3E8-DE4B-452A-9D5F-04318AB7666C}"/>
              </a:ext>
            </a:extLst>
          </p:cNvPr>
          <p:cNvGrpSpPr/>
          <p:nvPr/>
        </p:nvGrpSpPr>
        <p:grpSpPr>
          <a:xfrm>
            <a:off x="10640292" y="3355837"/>
            <a:ext cx="1240970" cy="747088"/>
            <a:chOff x="9233066" y="3355837"/>
            <a:chExt cx="1240970" cy="74708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5915865-E679-4B3E-B1D4-2A16E1DB7326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C4185D-FF19-40F0-BF9C-CDC62602240C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032F26-06FF-4130-BDBD-153B90BCB13B}"/>
              </a:ext>
            </a:extLst>
          </p:cNvPr>
          <p:cNvGrpSpPr/>
          <p:nvPr/>
        </p:nvGrpSpPr>
        <p:grpSpPr>
          <a:xfrm>
            <a:off x="9233066" y="4305862"/>
            <a:ext cx="1240970" cy="747088"/>
            <a:chOff x="9233066" y="3355837"/>
            <a:chExt cx="1240970" cy="74708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A7C9DB-DAFB-4A49-9216-C348FA950E65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680345-8E85-4E0E-B633-C2003C4F96AE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932BAF-74ED-4DE2-B61A-F0F21B7DBBF4}"/>
              </a:ext>
            </a:extLst>
          </p:cNvPr>
          <p:cNvGrpSpPr/>
          <p:nvPr/>
        </p:nvGrpSpPr>
        <p:grpSpPr>
          <a:xfrm>
            <a:off x="10640292" y="4305862"/>
            <a:ext cx="1240970" cy="747088"/>
            <a:chOff x="9233066" y="3355837"/>
            <a:chExt cx="1240970" cy="74708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9EBCAA-5211-4BA9-875D-13FE133CAED8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879C3D-CBE8-4A45-B67E-8C36F82EEEE8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2F26062-0225-48BB-B446-ACD46EBE3F21}"/>
              </a:ext>
            </a:extLst>
          </p:cNvPr>
          <p:cNvGrpSpPr/>
          <p:nvPr/>
        </p:nvGrpSpPr>
        <p:grpSpPr>
          <a:xfrm>
            <a:off x="9233066" y="5255887"/>
            <a:ext cx="1240970" cy="747088"/>
            <a:chOff x="9233066" y="3355837"/>
            <a:chExt cx="1240970" cy="747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5869419-6F2E-4AE9-979C-60E9FB91A2B7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D924F75-AE44-4CAE-A68F-CCF913336121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BA8156-56F2-416D-84E3-BA2411B92878}"/>
              </a:ext>
            </a:extLst>
          </p:cNvPr>
          <p:cNvGrpSpPr/>
          <p:nvPr/>
        </p:nvGrpSpPr>
        <p:grpSpPr>
          <a:xfrm>
            <a:off x="10640292" y="5255887"/>
            <a:ext cx="1240970" cy="747088"/>
            <a:chOff x="9233066" y="3355837"/>
            <a:chExt cx="1240970" cy="74708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CAADF9-A9D8-4749-B311-FC9C1EE5050E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13D1D2-601F-4D37-9FE6-30E6E9FD142F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6EF9040-0B07-4AA2-9AD0-2898EDF311C3}"/>
              </a:ext>
            </a:extLst>
          </p:cNvPr>
          <p:cNvSpPr/>
          <p:nvPr/>
        </p:nvSpPr>
        <p:spPr>
          <a:xfrm>
            <a:off x="6608618" y="3509687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469315B7-D4CB-428F-8C11-296DC3A23F45}"/>
              </a:ext>
            </a:extLst>
          </p:cNvPr>
          <p:cNvSpPr/>
          <p:nvPr/>
        </p:nvSpPr>
        <p:spPr>
          <a:xfrm>
            <a:off x="6608618" y="5409737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8F8458-B2C1-4E3C-B663-E48D9251DBFD}"/>
              </a:ext>
            </a:extLst>
          </p:cNvPr>
          <p:cNvSpPr txBox="1"/>
          <p:nvPr/>
        </p:nvSpPr>
        <p:spPr>
          <a:xfrm>
            <a:off x="5052951" y="6032663"/>
            <a:ext cx="163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Load Balancing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F288FC-5803-453B-8657-AFB8A40FD0AD}"/>
              </a:ext>
            </a:extLst>
          </p:cNvPr>
          <p:cNvSpPr txBox="1"/>
          <p:nvPr/>
        </p:nvSpPr>
        <p:spPr>
          <a:xfrm>
            <a:off x="9233066" y="6076138"/>
            <a:ext cx="270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Process Pool Management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9B3E4E3-8B73-43A0-BA0C-19822986C7BA}"/>
              </a:ext>
            </a:extLst>
          </p:cNvPr>
          <p:cNvSpPr txBox="1"/>
          <p:nvPr/>
        </p:nvSpPr>
        <p:spPr>
          <a:xfrm>
            <a:off x="838200" y="1506023"/>
            <a:ext cx="750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PORTABILITY between different Python web frameworks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C49D721-F2F4-4675-B30A-EA211757A7FD}"/>
              </a:ext>
            </a:extLst>
          </p:cNvPr>
          <p:cNvSpPr txBox="1"/>
          <p:nvPr/>
        </p:nvSpPr>
        <p:spPr>
          <a:xfrm>
            <a:off x="838200" y="1991418"/>
            <a:ext cx="604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SCALABILITY inside a computational instance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8B5AA5-5BF4-4924-B4D5-CBD06687262F}"/>
              </a:ext>
            </a:extLst>
          </p:cNvPr>
          <p:cNvSpPr/>
          <p:nvPr/>
        </p:nvSpPr>
        <p:spPr>
          <a:xfrm>
            <a:off x="1056904" y="2476812"/>
            <a:ext cx="4126677" cy="33895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roduct logo">
            <a:extLst>
              <a:ext uri="{FF2B5EF4-FFF2-40B4-BE49-F238E27FC236}">
                <a16:creationId xmlns:a16="http://schemas.microsoft.com/office/drawing/2014/main" id="{4B6B3EC9-DE64-4DFB-AB6A-C238934E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27" y="4920142"/>
            <a:ext cx="817816" cy="8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gunicorn">
            <a:extLst>
              <a:ext uri="{FF2B5EF4-FFF2-40B4-BE49-F238E27FC236}">
                <a16:creationId xmlns:a16="http://schemas.microsoft.com/office/drawing/2014/main" id="{8CFDBCD2-20D2-4F58-B461-20F952F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36" y="204865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6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15D9E1F-40D8-420F-816D-8180C845641F}"/>
              </a:ext>
            </a:extLst>
          </p:cNvPr>
          <p:cNvSpPr/>
          <p:nvPr/>
        </p:nvSpPr>
        <p:spPr>
          <a:xfrm>
            <a:off x="991590" y="2143496"/>
            <a:ext cx="9904020" cy="4281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                      ?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0247" cy="1325563"/>
          </a:xfrm>
        </p:spPr>
        <p:txBody>
          <a:bodyPr/>
          <a:lstStyle/>
          <a:p>
            <a:r>
              <a:rPr lang="en-US" dirty="0"/>
              <a:t>Why should we adopt WSGI in Azure Functions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5560E8-59B8-423E-9FA0-1ED264E411C5}"/>
              </a:ext>
            </a:extLst>
          </p:cNvPr>
          <p:cNvSpPr txBox="1"/>
          <p:nvPr/>
        </p:nvSpPr>
        <p:spPr>
          <a:xfrm>
            <a:off x="838200" y="1506023"/>
            <a:ext cx="911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PORTABILITY adopting existing Flask/Django app into Azure Functions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88C8F-44E3-4501-93E0-F916D65FB605}"/>
              </a:ext>
            </a:extLst>
          </p:cNvPr>
          <p:cNvSpPr/>
          <p:nvPr/>
        </p:nvSpPr>
        <p:spPr>
          <a:xfrm>
            <a:off x="991590" y="2234102"/>
            <a:ext cx="810490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request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index /"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urlparam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(p =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queryparam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queryparam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queryparam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postbody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postbody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postbody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request.get_json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7071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27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15D9E1F-40D8-420F-816D-8180C845641F}"/>
              </a:ext>
            </a:extLst>
          </p:cNvPr>
          <p:cNvSpPr/>
          <p:nvPr/>
        </p:nvSpPr>
        <p:spPr>
          <a:xfrm>
            <a:off x="991590" y="2143496"/>
            <a:ext cx="9904020" cy="4281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0247" cy="1325563"/>
          </a:xfrm>
        </p:spPr>
        <p:txBody>
          <a:bodyPr/>
          <a:lstStyle/>
          <a:p>
            <a:r>
              <a:rPr lang="en-US" dirty="0"/>
              <a:t>Why should we adopt WSGI in Azure Functions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5560E8-59B8-423E-9FA0-1ED264E411C5}"/>
              </a:ext>
            </a:extLst>
          </p:cNvPr>
          <p:cNvSpPr txBox="1"/>
          <p:nvPr/>
        </p:nvSpPr>
        <p:spPr>
          <a:xfrm>
            <a:off x="838200" y="1506023"/>
            <a:ext cx="911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PORTABILITY adopting existing Flask/Django app into Azure Functions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88C8F-44E3-4501-93E0-F916D65FB605}"/>
              </a:ext>
            </a:extLst>
          </p:cNvPr>
          <p:cNvSpPr/>
          <p:nvPr/>
        </p:nvSpPr>
        <p:spPr>
          <a:xfrm>
            <a:off x="991590" y="2234102"/>
            <a:ext cx="427709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request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index /"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urlparam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(p =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queryparam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queryparam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queryparam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postbody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postbody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postbody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request.get_json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7071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3EE340-7FB0-4FD5-AAA8-CF1BFB0ECF27}"/>
              </a:ext>
            </a:extLst>
          </p:cNvPr>
          <p:cNvSpPr/>
          <p:nvPr/>
        </p:nvSpPr>
        <p:spPr>
          <a:xfrm>
            <a:off x="5328061" y="2234102"/>
            <a:ext cx="550817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logging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azure.functions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..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FlaskApp.wsgi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wsgi_app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func.HttpRequest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func.HttpResponse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func.WsgiMiddleware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wsgi_app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).handle(req, context)</a:t>
            </a:r>
          </a:p>
          <a:p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#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HttpTrigger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function.json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to enable routes and methods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host.json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 remove /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route-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prefix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1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0247" cy="1325563"/>
          </a:xfrm>
        </p:spPr>
        <p:txBody>
          <a:bodyPr/>
          <a:lstStyle/>
          <a:p>
            <a:r>
              <a:rPr lang="en-US" dirty="0"/>
              <a:t>Why should we adopt WSGI in Azure Functions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257800" y="2571008"/>
            <a:ext cx="1240969" cy="19576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8A742-757B-417E-BD5D-29AC497B14FC}"/>
              </a:ext>
            </a:extLst>
          </p:cNvPr>
          <p:cNvSpPr/>
          <p:nvPr/>
        </p:nvSpPr>
        <p:spPr>
          <a:xfrm>
            <a:off x="5257800" y="4528663"/>
            <a:ext cx="1240970" cy="6515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B4A5F71-6EED-40D9-9FE0-50FF6FC41C6C}"/>
              </a:ext>
            </a:extLst>
          </p:cNvPr>
          <p:cNvSpPr/>
          <p:nvPr/>
        </p:nvSpPr>
        <p:spPr>
          <a:xfrm>
            <a:off x="6632867" y="4017246"/>
            <a:ext cx="1020281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GRPC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B94327-3D1F-411F-9B68-296F004FBF09}"/>
              </a:ext>
            </a:extLst>
          </p:cNvPr>
          <p:cNvGrpSpPr/>
          <p:nvPr/>
        </p:nvGrpSpPr>
        <p:grpSpPr>
          <a:xfrm>
            <a:off x="10406819" y="2585859"/>
            <a:ext cx="1240970" cy="651521"/>
            <a:chOff x="9233066" y="3355837"/>
            <a:chExt cx="1240970" cy="74708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12A8E2-F6C0-4B6E-BF11-CED9E84F3081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18C82BB-3CB3-4317-94BF-20D0CD828491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66F06F9-603A-4867-B1A0-D746C99E784C}"/>
              </a:ext>
            </a:extLst>
          </p:cNvPr>
          <p:cNvSpPr txBox="1"/>
          <p:nvPr/>
        </p:nvSpPr>
        <p:spPr>
          <a:xfrm>
            <a:off x="838200" y="1506023"/>
            <a:ext cx="911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PORTABILITY adopting existing Flask/Django app into Azure Functions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6347CE-1B82-437F-A2C4-1C880E2A27E9}"/>
              </a:ext>
            </a:extLst>
          </p:cNvPr>
          <p:cNvSpPr txBox="1"/>
          <p:nvPr/>
        </p:nvSpPr>
        <p:spPr>
          <a:xfrm>
            <a:off x="838200" y="1991418"/>
            <a:ext cx="925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SCALABILITY providing 0-N scaling for existing Python web frameworks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C3EE1F-AF19-4481-B5C2-854C8D241E6B}"/>
              </a:ext>
            </a:extLst>
          </p:cNvPr>
          <p:cNvSpPr/>
          <p:nvPr/>
        </p:nvSpPr>
        <p:spPr>
          <a:xfrm>
            <a:off x="7554830" y="6061569"/>
            <a:ext cx="440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FUNCTIONS_WORKER_PROCESS_COUNT = 4</a:t>
            </a:r>
          </a:p>
        </p:txBody>
      </p:sp>
      <p:pic>
        <p:nvPicPr>
          <p:cNvPr id="5124" name="Picture 4" descr="Image result for azure function">
            <a:extLst>
              <a:ext uri="{FF2B5EF4-FFF2-40B4-BE49-F238E27FC236}">
                <a16:creationId xmlns:a16="http://schemas.microsoft.com/office/drawing/2014/main" id="{0CC00D9E-6287-4210-9AF2-C0844D3C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33" y="5409737"/>
            <a:ext cx="1107502" cy="7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7C8C71E-70CA-409B-AC71-523857B71975}"/>
              </a:ext>
            </a:extLst>
          </p:cNvPr>
          <p:cNvSpPr/>
          <p:nvPr/>
        </p:nvSpPr>
        <p:spPr>
          <a:xfrm>
            <a:off x="7787247" y="2596312"/>
            <a:ext cx="1240970" cy="6515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F1E8531-F10B-495D-A3D8-B0DA7D1EB751}"/>
              </a:ext>
            </a:extLst>
          </p:cNvPr>
          <p:cNvSpPr/>
          <p:nvPr/>
        </p:nvSpPr>
        <p:spPr>
          <a:xfrm>
            <a:off x="7787247" y="4322802"/>
            <a:ext cx="1240970" cy="6515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9BF661-9856-49D4-BCFD-22F7489B6A81}"/>
              </a:ext>
            </a:extLst>
          </p:cNvPr>
          <p:cNvSpPr/>
          <p:nvPr/>
        </p:nvSpPr>
        <p:spPr>
          <a:xfrm>
            <a:off x="7787247" y="3475637"/>
            <a:ext cx="1240970" cy="6515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6CE5F50-FF8B-4B61-9745-B6FCA492DEEF}"/>
              </a:ext>
            </a:extLst>
          </p:cNvPr>
          <p:cNvSpPr/>
          <p:nvPr/>
        </p:nvSpPr>
        <p:spPr>
          <a:xfrm>
            <a:off x="7787247" y="5191735"/>
            <a:ext cx="1240970" cy="6515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Worker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439097B-4C81-46D0-833B-0A607D7405C7}"/>
              </a:ext>
            </a:extLst>
          </p:cNvPr>
          <p:cNvGrpSpPr/>
          <p:nvPr/>
        </p:nvGrpSpPr>
        <p:grpSpPr>
          <a:xfrm>
            <a:off x="10406819" y="3465184"/>
            <a:ext cx="1240970" cy="651521"/>
            <a:chOff x="9233066" y="3355837"/>
            <a:chExt cx="1240970" cy="74708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30E465A-9897-45B6-8DF7-AE146314EAB7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CFB5A68-2C5A-479A-A73B-9063DE96934C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C40ABD8-8BC0-42D8-A8AB-EA7F3C8D615B}"/>
              </a:ext>
            </a:extLst>
          </p:cNvPr>
          <p:cNvGrpSpPr/>
          <p:nvPr/>
        </p:nvGrpSpPr>
        <p:grpSpPr>
          <a:xfrm>
            <a:off x="10406819" y="4317381"/>
            <a:ext cx="1240970" cy="651521"/>
            <a:chOff x="9233066" y="3355837"/>
            <a:chExt cx="1240970" cy="74708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618F7DF-4369-443C-8F8C-08B3089E4693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E34EA65-AD62-4099-AE0A-626CFFF03C60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0CD3ECB-A434-4F62-A01D-D5821EF19E52}"/>
              </a:ext>
            </a:extLst>
          </p:cNvPr>
          <p:cNvGrpSpPr/>
          <p:nvPr/>
        </p:nvGrpSpPr>
        <p:grpSpPr>
          <a:xfrm>
            <a:off x="10406819" y="5165899"/>
            <a:ext cx="1240970" cy="651521"/>
            <a:chOff x="9233066" y="3355837"/>
            <a:chExt cx="1240970" cy="74708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C6671B7-3D68-4A60-82B4-CFF552D0711C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7E509FF-039A-4E89-873D-605A8EFC5767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sp>
        <p:nvSpPr>
          <p:cNvPr id="60" name="箭头: 右 59">
            <a:extLst>
              <a:ext uri="{FF2B5EF4-FFF2-40B4-BE49-F238E27FC236}">
                <a16:creationId xmlns:a16="http://schemas.microsoft.com/office/drawing/2014/main" id="{2A0A3C03-547E-42C7-8D4F-7D206B526AF4}"/>
              </a:ext>
            </a:extLst>
          </p:cNvPr>
          <p:cNvSpPr/>
          <p:nvPr/>
        </p:nvSpPr>
        <p:spPr>
          <a:xfrm>
            <a:off x="9207377" y="2717332"/>
            <a:ext cx="1020281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FE314D4F-ABDE-4587-A0F1-646898136F6E}"/>
              </a:ext>
            </a:extLst>
          </p:cNvPr>
          <p:cNvSpPr/>
          <p:nvPr/>
        </p:nvSpPr>
        <p:spPr>
          <a:xfrm>
            <a:off x="9207376" y="3585523"/>
            <a:ext cx="1020281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2A1FAAB3-94A8-4BBD-A150-63B15AC8B6C9}"/>
              </a:ext>
            </a:extLst>
          </p:cNvPr>
          <p:cNvSpPr/>
          <p:nvPr/>
        </p:nvSpPr>
        <p:spPr>
          <a:xfrm>
            <a:off x="9207376" y="4384159"/>
            <a:ext cx="1020281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B7C83FB9-2DBE-43B3-BB39-DF82842A4462}"/>
              </a:ext>
            </a:extLst>
          </p:cNvPr>
          <p:cNvSpPr/>
          <p:nvPr/>
        </p:nvSpPr>
        <p:spPr>
          <a:xfrm>
            <a:off x="9245868" y="5298767"/>
            <a:ext cx="1020281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206BB155-BF3A-40A9-AB06-D38CB6C02098}"/>
              </a:ext>
            </a:extLst>
          </p:cNvPr>
          <p:cNvSpPr/>
          <p:nvPr/>
        </p:nvSpPr>
        <p:spPr>
          <a:xfrm>
            <a:off x="6638751" y="3146136"/>
            <a:ext cx="1020281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GRPC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813B191B-2BF6-4412-91D9-0AE1BB0B9482}"/>
              </a:ext>
            </a:extLst>
          </p:cNvPr>
          <p:cNvSpPr/>
          <p:nvPr/>
        </p:nvSpPr>
        <p:spPr>
          <a:xfrm>
            <a:off x="6626296" y="4854423"/>
            <a:ext cx="1020281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243266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EDBAE-86A4-4F35-853B-BC4F8CED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355"/>
            <a:ext cx="10515600" cy="3657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What is Web Server Gateway Interface</a:t>
            </a:r>
          </a:p>
          <a:p>
            <a:pPr lvl="1"/>
            <a:r>
              <a:rPr lang="en-US" dirty="0"/>
              <a:t>A common ground between server/gateway and web framework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Why was it invented in Python</a:t>
            </a:r>
          </a:p>
          <a:p>
            <a:pPr lvl="1"/>
            <a:r>
              <a:rPr lang="en-US" dirty="0"/>
              <a:t>PORTABILITY between different Python web frameworks</a:t>
            </a:r>
          </a:p>
          <a:p>
            <a:pPr lvl="1"/>
            <a:r>
              <a:rPr lang="en-US" dirty="0"/>
              <a:t>SCALABILITY inside a computational instance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Why should we adopt WSGI in Azure Functions</a:t>
            </a:r>
          </a:p>
          <a:p>
            <a:pPr lvl="1"/>
            <a:r>
              <a:rPr lang="en-US" dirty="0"/>
              <a:t>PORTABILITY adopting existing Python app into Azure Functions</a:t>
            </a:r>
          </a:p>
          <a:p>
            <a:pPr lvl="1"/>
            <a:r>
              <a:rPr lang="en-US" dirty="0"/>
              <a:t>SCALABILITY providing 0-N scaling for existing 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350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DE242-5A33-482F-A06C-D3F9D8A9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895" y="2766218"/>
            <a:ext cx="1798209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868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0247" cy="1325563"/>
          </a:xfrm>
        </p:spPr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6567A0-002D-49AC-994B-96DF80C6B1D5}"/>
              </a:ext>
            </a:extLst>
          </p:cNvPr>
          <p:cNvSpPr txBox="1"/>
          <p:nvPr/>
        </p:nvSpPr>
        <p:spPr>
          <a:xfrm>
            <a:off x="838199" y="1815452"/>
            <a:ext cx="95833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✔</a:t>
            </a:r>
            <a:r>
              <a:rPr lang="en-US" sz="2400" dirty="0"/>
              <a:t>Existing WSGI Python apps can be adopted to Azure Functions with ease</a:t>
            </a:r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✔</a:t>
            </a:r>
            <a:r>
              <a:rPr lang="en-US" sz="2400" dirty="0"/>
              <a:t>Azure Functions can handle auto-scaling (0 – N) for WSGI Python apps</a:t>
            </a:r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✔</a:t>
            </a:r>
            <a:r>
              <a:rPr lang="en-US" sz="2400" dirty="0"/>
              <a:t>User can focus on business logic with familiar Python web frameworks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❌</a:t>
            </a:r>
            <a:r>
              <a:rPr lang="en-US" sz="2400" dirty="0"/>
              <a:t>On Linux Consumption plan, cold start is increased (~200ms)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❌</a:t>
            </a:r>
            <a:r>
              <a:rPr lang="en-US" sz="2400" dirty="0"/>
              <a:t>Throughput and performance is impacted</a:t>
            </a:r>
          </a:p>
          <a:p>
            <a:r>
              <a:rPr lang="en-US" sz="2400" dirty="0"/>
              <a:t>      (client -&gt; gateway -&gt; function host -&gt; Python worker -&gt; customer’s code)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❌</a:t>
            </a:r>
            <a:r>
              <a:rPr lang="en-US" sz="2400" dirty="0"/>
              <a:t>WSGI streaming response is not supported (stateless server)</a:t>
            </a:r>
          </a:p>
        </p:txBody>
      </p:sp>
    </p:spTree>
    <p:extLst>
      <p:ext uri="{BB962C8B-B14F-4D97-AF65-F5344CB8AC3E}">
        <p14:creationId xmlns:p14="http://schemas.microsoft.com/office/powerpoint/2010/main" val="37203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DE242-5A33-482F-A06C-D3F9D8A9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895" y="2766218"/>
            <a:ext cx="1798209" cy="1325563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5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EDBAE-86A4-4F35-853B-BC4F8CED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355"/>
            <a:ext cx="10515600" cy="4728607"/>
          </a:xfrm>
        </p:spPr>
        <p:txBody>
          <a:bodyPr>
            <a:normAutofit/>
          </a:bodyPr>
          <a:lstStyle/>
          <a:p>
            <a:r>
              <a:rPr lang="en-US" dirty="0"/>
              <a:t>What is Web Server Gateway Interface</a:t>
            </a:r>
          </a:p>
          <a:p>
            <a:endParaRPr lang="en-US" dirty="0"/>
          </a:p>
          <a:p>
            <a:r>
              <a:rPr lang="en-US" dirty="0"/>
              <a:t>Why was it invented in Python</a:t>
            </a:r>
          </a:p>
          <a:p>
            <a:endParaRPr lang="en-US" dirty="0"/>
          </a:p>
          <a:p>
            <a:r>
              <a:rPr lang="en-US" dirty="0"/>
              <a:t>Why should we adopt WSGI in Azure Functions</a:t>
            </a:r>
          </a:p>
          <a:p>
            <a:endParaRPr lang="en-US" dirty="0"/>
          </a:p>
          <a:p>
            <a:r>
              <a:rPr lang="en-US" dirty="0"/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9762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Server Gateway Interface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9619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AE56918-49CB-42E2-8AE7-A6C779970E9B}"/>
              </a:ext>
            </a:extLst>
          </p:cNvPr>
          <p:cNvSpPr/>
          <p:nvPr/>
        </p:nvSpPr>
        <p:spPr>
          <a:xfrm>
            <a:off x="6608620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E5D364-DD76-4BD7-9592-6F2E21417C8E}"/>
              </a:ext>
            </a:extLst>
          </p:cNvPr>
          <p:cNvSpPr txBox="1"/>
          <p:nvPr/>
        </p:nvSpPr>
        <p:spPr>
          <a:xfrm>
            <a:off x="6332521" y="2571007"/>
            <a:ext cx="3031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“REQUEST_METHOD”: “GET”,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“PATH_INFO”: Path(“/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”),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“QUERY_STRING”: “?q=k”,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“SERVER_PROTOCOL”: “HTTP/1.1”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“SERVER_NAME”: “site.com”,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“SERVER_PORT”: 8000,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AA2B8A-0B0F-4E6B-ACB1-3A5EAD15F697}"/>
              </a:ext>
            </a:extLst>
          </p:cNvPr>
          <p:cNvSpPr/>
          <p:nvPr/>
        </p:nvSpPr>
        <p:spPr>
          <a:xfrm>
            <a:off x="9342910" y="2571007"/>
            <a:ext cx="2010889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48F5F3-CDF0-4D2F-8FBF-0830619FAD63}"/>
              </a:ext>
            </a:extLst>
          </p:cNvPr>
          <p:cNvSpPr/>
          <p:nvPr/>
        </p:nvSpPr>
        <p:spPr>
          <a:xfrm>
            <a:off x="9342909" y="3355837"/>
            <a:ext cx="2010889" cy="516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8EC4B6-1F26-4D85-8A65-1D7C814B21F9}"/>
              </a:ext>
            </a:extLst>
          </p:cNvPr>
          <p:cNvSpPr/>
          <p:nvPr/>
        </p:nvSpPr>
        <p:spPr>
          <a:xfrm>
            <a:off x="9342908" y="4140667"/>
            <a:ext cx="2010889" cy="516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52247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Server Gateway Interface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9619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AE56918-49CB-42E2-8AE7-A6C779970E9B}"/>
              </a:ext>
            </a:extLst>
          </p:cNvPr>
          <p:cNvSpPr/>
          <p:nvPr/>
        </p:nvSpPr>
        <p:spPr>
          <a:xfrm>
            <a:off x="6608620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E5D364-DD76-4BD7-9592-6F2E21417C8E}"/>
              </a:ext>
            </a:extLst>
          </p:cNvPr>
          <p:cNvSpPr txBox="1"/>
          <p:nvPr/>
        </p:nvSpPr>
        <p:spPr>
          <a:xfrm>
            <a:off x="6332521" y="2571007"/>
            <a:ext cx="3031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“REQUEST_METHOD”: “GET”,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“PATH_INFO”: Path(“/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”),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“QUERY_STRING”: “?q=k”,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“SERVER_PROTOCOL”: “HTTP/1.1”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“SERVER_NAME”: “site.com”,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“SERVER_PORT”: 8000,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AA2B8A-0B0F-4E6B-ACB1-3A5EAD15F697}"/>
              </a:ext>
            </a:extLst>
          </p:cNvPr>
          <p:cNvSpPr/>
          <p:nvPr/>
        </p:nvSpPr>
        <p:spPr>
          <a:xfrm>
            <a:off x="9342910" y="2571007"/>
            <a:ext cx="2010889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48F5F3-CDF0-4D2F-8FBF-0830619FAD63}"/>
              </a:ext>
            </a:extLst>
          </p:cNvPr>
          <p:cNvSpPr/>
          <p:nvPr/>
        </p:nvSpPr>
        <p:spPr>
          <a:xfrm>
            <a:off x="9342909" y="3355837"/>
            <a:ext cx="2010889" cy="516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8EC4B6-1F26-4D85-8A65-1D7C814B21F9}"/>
              </a:ext>
            </a:extLst>
          </p:cNvPr>
          <p:cNvSpPr/>
          <p:nvPr/>
        </p:nvSpPr>
        <p:spPr>
          <a:xfrm>
            <a:off x="9342908" y="4140667"/>
            <a:ext cx="2010889" cy="516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B55F3C-9489-46AE-A024-3267EE3AC5AE}"/>
              </a:ext>
            </a:extLst>
          </p:cNvPr>
          <p:cNvSpPr/>
          <p:nvPr/>
        </p:nvSpPr>
        <p:spPr>
          <a:xfrm>
            <a:off x="6394862" y="2511630"/>
            <a:ext cx="2850078" cy="3455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F07FA2-CCC7-4B61-BFF8-8FA69A64511C}"/>
              </a:ext>
            </a:extLst>
          </p:cNvPr>
          <p:cNvSpPr txBox="1"/>
          <p:nvPr/>
        </p:nvSpPr>
        <p:spPr>
          <a:xfrm>
            <a:off x="7470863" y="5569643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WSGI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11B346-446B-4AFD-975B-3930DA4DA671}"/>
              </a:ext>
            </a:extLst>
          </p:cNvPr>
          <p:cNvSpPr txBox="1"/>
          <p:nvPr/>
        </p:nvSpPr>
        <p:spPr>
          <a:xfrm>
            <a:off x="4963887" y="2050032"/>
            <a:ext cx="1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Environ Provider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B804C1-A87E-4754-AFA4-269EF0D11226}"/>
              </a:ext>
            </a:extLst>
          </p:cNvPr>
          <p:cNvSpPr txBox="1"/>
          <p:nvPr/>
        </p:nvSpPr>
        <p:spPr>
          <a:xfrm>
            <a:off x="9390411" y="2050032"/>
            <a:ext cx="1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Request Handler</a:t>
            </a:r>
          </a:p>
        </p:txBody>
      </p:sp>
    </p:spTree>
    <p:extLst>
      <p:ext uri="{BB962C8B-B14F-4D97-AF65-F5344CB8AC3E}">
        <p14:creationId xmlns:p14="http://schemas.microsoft.com/office/powerpoint/2010/main" val="7413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invented in Python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9619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AA2B8A-0B0F-4E6B-ACB1-3A5EAD15F697}"/>
              </a:ext>
            </a:extLst>
          </p:cNvPr>
          <p:cNvSpPr/>
          <p:nvPr/>
        </p:nvSpPr>
        <p:spPr>
          <a:xfrm>
            <a:off x="6311738" y="2571007"/>
            <a:ext cx="2010889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48F5F3-CDF0-4D2F-8FBF-0830619FAD63}"/>
              </a:ext>
            </a:extLst>
          </p:cNvPr>
          <p:cNvSpPr/>
          <p:nvPr/>
        </p:nvSpPr>
        <p:spPr>
          <a:xfrm>
            <a:off x="6311737" y="3087584"/>
            <a:ext cx="2010889" cy="20009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C0726-58F5-47DE-87B0-51D3E0C07D63}"/>
              </a:ext>
            </a:extLst>
          </p:cNvPr>
          <p:cNvSpPr txBox="1"/>
          <p:nvPr/>
        </p:nvSpPr>
        <p:spPr>
          <a:xfrm>
            <a:off x="8496796" y="453043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18925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invented in Python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9619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AA2B8A-0B0F-4E6B-ACB1-3A5EAD15F697}"/>
              </a:ext>
            </a:extLst>
          </p:cNvPr>
          <p:cNvSpPr/>
          <p:nvPr/>
        </p:nvSpPr>
        <p:spPr>
          <a:xfrm>
            <a:off x="6311738" y="2571007"/>
            <a:ext cx="2010889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48F5F3-CDF0-4D2F-8FBF-0830619FAD63}"/>
              </a:ext>
            </a:extLst>
          </p:cNvPr>
          <p:cNvSpPr/>
          <p:nvPr/>
        </p:nvSpPr>
        <p:spPr>
          <a:xfrm>
            <a:off x="6311737" y="3087584"/>
            <a:ext cx="2010889" cy="20009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 / </a:t>
            </a:r>
            <a:r>
              <a:rPr lang="en-US" dirty="0" err="1"/>
              <a:t>CheeryPy</a:t>
            </a:r>
            <a:r>
              <a:rPr lang="en-US" dirty="0"/>
              <a:t> / Bottle / Tornado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FA27E4-1157-41B7-B0AC-B569225B0C03}"/>
              </a:ext>
            </a:extLst>
          </p:cNvPr>
          <p:cNvSpPr txBox="1"/>
          <p:nvPr/>
        </p:nvSpPr>
        <p:spPr>
          <a:xfrm>
            <a:off x="8322626" y="4484480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C66C7-EBC7-45DB-B922-F4FF6E20A077}"/>
              </a:ext>
            </a:extLst>
          </p:cNvPr>
          <p:cNvSpPr txBox="1"/>
          <p:nvPr/>
        </p:nvSpPr>
        <p:spPr>
          <a:xfrm>
            <a:off x="5406799" y="401385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💔</a:t>
            </a:r>
          </a:p>
        </p:txBody>
      </p:sp>
    </p:spTree>
    <p:extLst>
      <p:ext uri="{BB962C8B-B14F-4D97-AF65-F5344CB8AC3E}">
        <p14:creationId xmlns:p14="http://schemas.microsoft.com/office/powerpoint/2010/main" val="32999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invented in Python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9619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8A742-757B-417E-BD5D-29AC497B14FC}"/>
              </a:ext>
            </a:extLst>
          </p:cNvPr>
          <p:cNvSpPr/>
          <p:nvPr/>
        </p:nvSpPr>
        <p:spPr>
          <a:xfrm>
            <a:off x="9233067" y="2571007"/>
            <a:ext cx="2648195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12A8E2-F6C0-4B6E-BF11-CED9E84F3081}"/>
              </a:ext>
            </a:extLst>
          </p:cNvPr>
          <p:cNvSpPr/>
          <p:nvPr/>
        </p:nvSpPr>
        <p:spPr>
          <a:xfrm>
            <a:off x="9233066" y="3355837"/>
            <a:ext cx="2648196" cy="1063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  <a:p>
            <a:pPr algn="ctr"/>
            <a:r>
              <a:rPr lang="en-US" dirty="0" err="1"/>
              <a:t>flask_app.wsgi_app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0B474E-9EF0-4F5E-A0DA-0B869E7DE0ED}"/>
              </a:ext>
            </a:extLst>
          </p:cNvPr>
          <p:cNvSpPr/>
          <p:nvPr/>
        </p:nvSpPr>
        <p:spPr>
          <a:xfrm>
            <a:off x="9233065" y="4687806"/>
            <a:ext cx="2648197" cy="1063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</a:t>
            </a:r>
          </a:p>
          <a:p>
            <a:pPr algn="ctr"/>
            <a:r>
              <a:rPr lang="en-US" dirty="0" err="1"/>
              <a:t>get_wsgi_application</a:t>
            </a:r>
            <a:r>
              <a:rPr lang="en-US" dirty="0"/>
              <a:t>()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B4A5F71-6EED-40D9-9FE0-50FF6FC41C6C}"/>
              </a:ext>
            </a:extLst>
          </p:cNvPr>
          <p:cNvSpPr/>
          <p:nvPr/>
        </p:nvSpPr>
        <p:spPr>
          <a:xfrm>
            <a:off x="6608620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17" name="箭头: 环形 16">
            <a:extLst>
              <a:ext uri="{FF2B5EF4-FFF2-40B4-BE49-F238E27FC236}">
                <a16:creationId xmlns:a16="http://schemas.microsoft.com/office/drawing/2014/main" id="{4A1540C6-B13C-4A9B-813B-1EB69D50A33D}"/>
              </a:ext>
            </a:extLst>
          </p:cNvPr>
          <p:cNvSpPr/>
          <p:nvPr/>
        </p:nvSpPr>
        <p:spPr>
          <a:xfrm>
            <a:off x="10189028" y="4182047"/>
            <a:ext cx="736270" cy="743266"/>
          </a:xfrm>
          <a:prstGeom prst="circularArrow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箭头: 环形 17">
            <a:extLst>
              <a:ext uri="{FF2B5EF4-FFF2-40B4-BE49-F238E27FC236}">
                <a16:creationId xmlns:a16="http://schemas.microsoft.com/office/drawing/2014/main" id="{F78D07F9-FA96-4316-959B-E4704A14695A}"/>
              </a:ext>
            </a:extLst>
          </p:cNvPr>
          <p:cNvSpPr/>
          <p:nvPr/>
        </p:nvSpPr>
        <p:spPr>
          <a:xfrm rot="10800000">
            <a:off x="10189028" y="4182047"/>
            <a:ext cx="736270" cy="743266"/>
          </a:xfrm>
          <a:prstGeom prst="circularArrow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8B2C33-A659-4098-B795-6ABF99BF1B6D}"/>
              </a:ext>
            </a:extLst>
          </p:cNvPr>
          <p:cNvSpPr txBox="1"/>
          <p:nvPr/>
        </p:nvSpPr>
        <p:spPr>
          <a:xfrm>
            <a:off x="838200" y="1506023"/>
            <a:ext cx="750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PORTABILITY between different Python web frameworks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6F8B80-F2A2-4CDC-A92B-8A168409C2A0}"/>
              </a:ext>
            </a:extLst>
          </p:cNvPr>
          <p:cNvSpPr/>
          <p:nvPr/>
        </p:nvSpPr>
        <p:spPr>
          <a:xfrm>
            <a:off x="1056904" y="2113808"/>
            <a:ext cx="4126677" cy="37526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invented in Python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9619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8A742-757B-417E-BD5D-29AC497B14FC}"/>
              </a:ext>
            </a:extLst>
          </p:cNvPr>
          <p:cNvSpPr/>
          <p:nvPr/>
        </p:nvSpPr>
        <p:spPr>
          <a:xfrm>
            <a:off x="9233067" y="2571007"/>
            <a:ext cx="2648195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12A8E2-F6C0-4B6E-BF11-CED9E84F3081}"/>
              </a:ext>
            </a:extLst>
          </p:cNvPr>
          <p:cNvSpPr/>
          <p:nvPr/>
        </p:nvSpPr>
        <p:spPr>
          <a:xfrm>
            <a:off x="9233066" y="3355837"/>
            <a:ext cx="2648196" cy="1063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  <a:p>
            <a:pPr algn="ctr"/>
            <a:r>
              <a:rPr lang="en-US" dirty="0" err="1"/>
              <a:t>flask_app.wsgi_app</a:t>
            </a:r>
            <a:endParaRPr 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B4A5F71-6EED-40D9-9FE0-50FF6FC41C6C}"/>
              </a:ext>
            </a:extLst>
          </p:cNvPr>
          <p:cNvSpPr/>
          <p:nvPr/>
        </p:nvSpPr>
        <p:spPr>
          <a:xfrm>
            <a:off x="6608620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8B2C33-A659-4098-B795-6ABF99BF1B6D}"/>
              </a:ext>
            </a:extLst>
          </p:cNvPr>
          <p:cNvSpPr txBox="1"/>
          <p:nvPr/>
        </p:nvSpPr>
        <p:spPr>
          <a:xfrm>
            <a:off x="838200" y="1506023"/>
            <a:ext cx="750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PORTABILITY between different Python web frameworks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8C82BB-3CB3-4317-94BF-20D0CD828491}"/>
              </a:ext>
            </a:extLst>
          </p:cNvPr>
          <p:cNvSpPr txBox="1"/>
          <p:nvPr/>
        </p:nvSpPr>
        <p:spPr>
          <a:xfrm>
            <a:off x="9233066" y="34290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🔒 GIL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74193A-9C92-4B94-911D-E178CB6513EF}"/>
              </a:ext>
            </a:extLst>
          </p:cNvPr>
          <p:cNvSpPr/>
          <p:nvPr/>
        </p:nvSpPr>
        <p:spPr>
          <a:xfrm>
            <a:off x="1056904" y="2113808"/>
            <a:ext cx="4126677" cy="37526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5657-38F8-45F8-B2FF-E35E3A1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invented in Python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4884E-00A2-4208-A8BE-18712D73E57F}"/>
              </a:ext>
            </a:extLst>
          </p:cNvPr>
          <p:cNvSpPr/>
          <p:nvPr/>
        </p:nvSpPr>
        <p:spPr>
          <a:xfrm>
            <a:off x="1335974" y="2571008"/>
            <a:ext cx="961901" cy="2517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0301C6-DB98-4944-A6ED-DAF34FF827F0}"/>
              </a:ext>
            </a:extLst>
          </p:cNvPr>
          <p:cNvSpPr/>
          <p:nvPr/>
        </p:nvSpPr>
        <p:spPr>
          <a:xfrm>
            <a:off x="2594759" y="4013860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0F25C-4EF3-4E46-887C-4EDE6A8507CC}"/>
              </a:ext>
            </a:extLst>
          </p:cNvPr>
          <p:cNvSpPr txBox="1"/>
          <p:nvPr/>
        </p:nvSpPr>
        <p:spPr>
          <a:xfrm>
            <a:off x="2389910" y="3367528"/>
            <a:ext cx="28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</a:rPr>
              <a:t>url?q</a:t>
            </a:r>
            <a:r>
              <a:rPr lang="en-US" dirty="0">
                <a:latin typeface="Consolas" panose="020B0609020204030204" pitchFamily="49" charset="0"/>
              </a:rPr>
              <a:t>=k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site.com:8000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26FB-C93E-4753-8569-0BEBD1C9FBD9}"/>
              </a:ext>
            </a:extLst>
          </p:cNvPr>
          <p:cNvSpPr/>
          <p:nvPr/>
        </p:nvSpPr>
        <p:spPr>
          <a:xfrm>
            <a:off x="5349835" y="2571007"/>
            <a:ext cx="1009401" cy="25175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(NGINX)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8A742-757B-417E-BD5D-29AC497B14FC}"/>
              </a:ext>
            </a:extLst>
          </p:cNvPr>
          <p:cNvSpPr/>
          <p:nvPr/>
        </p:nvSpPr>
        <p:spPr>
          <a:xfrm>
            <a:off x="9233067" y="2571007"/>
            <a:ext cx="2648195" cy="516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 (</a:t>
            </a:r>
            <a:r>
              <a:rPr lang="en-US" dirty="0" err="1"/>
              <a:t>Gunicorn</a:t>
            </a:r>
            <a:r>
              <a:rPr lang="en-US" dirty="0"/>
              <a:t>)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B4A5F71-6EED-40D9-9FE0-50FF6FC41C6C}"/>
              </a:ext>
            </a:extLst>
          </p:cNvPr>
          <p:cNvSpPr/>
          <p:nvPr/>
        </p:nvSpPr>
        <p:spPr>
          <a:xfrm>
            <a:off x="6608618" y="4528663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8B2C33-A659-4098-B795-6ABF99BF1B6D}"/>
              </a:ext>
            </a:extLst>
          </p:cNvPr>
          <p:cNvSpPr txBox="1"/>
          <p:nvPr/>
        </p:nvSpPr>
        <p:spPr>
          <a:xfrm>
            <a:off x="838200" y="1506023"/>
            <a:ext cx="750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PORTABILITY between different Python web frameworks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B94327-3D1F-411F-9B68-296F004FBF09}"/>
              </a:ext>
            </a:extLst>
          </p:cNvPr>
          <p:cNvGrpSpPr/>
          <p:nvPr/>
        </p:nvGrpSpPr>
        <p:grpSpPr>
          <a:xfrm>
            <a:off x="9233066" y="3355837"/>
            <a:ext cx="1240970" cy="747088"/>
            <a:chOff x="9233066" y="3355837"/>
            <a:chExt cx="1240970" cy="74708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12A8E2-F6C0-4B6E-BF11-CED9E84F3081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18C82BB-3CB3-4317-94BF-20D0CD828491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82D3E8-DE4B-452A-9D5F-04318AB7666C}"/>
              </a:ext>
            </a:extLst>
          </p:cNvPr>
          <p:cNvGrpSpPr/>
          <p:nvPr/>
        </p:nvGrpSpPr>
        <p:grpSpPr>
          <a:xfrm>
            <a:off x="10640292" y="3355837"/>
            <a:ext cx="1240970" cy="747088"/>
            <a:chOff x="9233066" y="3355837"/>
            <a:chExt cx="1240970" cy="74708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5915865-E679-4B3E-B1D4-2A16E1DB7326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C4185D-FF19-40F0-BF9C-CDC62602240C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032F26-06FF-4130-BDBD-153B90BCB13B}"/>
              </a:ext>
            </a:extLst>
          </p:cNvPr>
          <p:cNvGrpSpPr/>
          <p:nvPr/>
        </p:nvGrpSpPr>
        <p:grpSpPr>
          <a:xfrm>
            <a:off x="9233066" y="4305862"/>
            <a:ext cx="1240970" cy="747088"/>
            <a:chOff x="9233066" y="3355837"/>
            <a:chExt cx="1240970" cy="74708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A7C9DB-DAFB-4A49-9216-C348FA950E65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680345-8E85-4E0E-B633-C2003C4F96AE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932BAF-74ED-4DE2-B61A-F0F21B7DBBF4}"/>
              </a:ext>
            </a:extLst>
          </p:cNvPr>
          <p:cNvGrpSpPr/>
          <p:nvPr/>
        </p:nvGrpSpPr>
        <p:grpSpPr>
          <a:xfrm>
            <a:off x="10640292" y="4305862"/>
            <a:ext cx="1240970" cy="747088"/>
            <a:chOff x="9233066" y="3355837"/>
            <a:chExt cx="1240970" cy="74708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9EBCAA-5211-4BA9-875D-13FE133CAED8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879C3D-CBE8-4A45-B67E-8C36F82EEEE8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2F26062-0225-48BB-B446-ACD46EBE3F21}"/>
              </a:ext>
            </a:extLst>
          </p:cNvPr>
          <p:cNvGrpSpPr/>
          <p:nvPr/>
        </p:nvGrpSpPr>
        <p:grpSpPr>
          <a:xfrm>
            <a:off x="9233066" y="5255887"/>
            <a:ext cx="1240970" cy="747088"/>
            <a:chOff x="9233066" y="3355837"/>
            <a:chExt cx="1240970" cy="747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5869419-6F2E-4AE9-979C-60E9FB91A2B7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D924F75-AE44-4CAE-A68F-CCF913336121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BA8156-56F2-416D-84E3-BA2411B92878}"/>
              </a:ext>
            </a:extLst>
          </p:cNvPr>
          <p:cNvGrpSpPr/>
          <p:nvPr/>
        </p:nvGrpSpPr>
        <p:grpSpPr>
          <a:xfrm>
            <a:off x="10640292" y="5255887"/>
            <a:ext cx="1240970" cy="747088"/>
            <a:chOff x="9233066" y="3355837"/>
            <a:chExt cx="1240970" cy="74708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CAADF9-A9D8-4749-B311-FC9C1EE5050E}"/>
                </a:ext>
              </a:extLst>
            </p:cNvPr>
            <p:cNvSpPr/>
            <p:nvPr/>
          </p:nvSpPr>
          <p:spPr>
            <a:xfrm>
              <a:off x="9233066" y="3355837"/>
              <a:ext cx="1240970" cy="747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13D1D2-601F-4D37-9FE6-30E6E9FD142F}"/>
                </a:ext>
              </a:extLst>
            </p:cNvPr>
            <p:cNvSpPr txBox="1"/>
            <p:nvPr/>
          </p:nvSpPr>
          <p:spPr>
            <a:xfrm>
              <a:off x="9233066" y="3429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🔒 GIL</a:t>
              </a:r>
            </a:p>
          </p:txBody>
        </p: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6EF9040-0B07-4AA2-9AD0-2898EDF311C3}"/>
              </a:ext>
            </a:extLst>
          </p:cNvPr>
          <p:cNvSpPr/>
          <p:nvPr/>
        </p:nvSpPr>
        <p:spPr>
          <a:xfrm>
            <a:off x="6608618" y="3509687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469315B7-D4CB-428F-8C11-296DC3A23F45}"/>
              </a:ext>
            </a:extLst>
          </p:cNvPr>
          <p:cNvSpPr/>
          <p:nvPr/>
        </p:nvSpPr>
        <p:spPr>
          <a:xfrm>
            <a:off x="6608618" y="5409737"/>
            <a:ext cx="2458192" cy="43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6E020A1-E6B3-453D-9C13-4B54D7B4660C}"/>
              </a:ext>
            </a:extLst>
          </p:cNvPr>
          <p:cNvSpPr/>
          <p:nvPr/>
        </p:nvSpPr>
        <p:spPr>
          <a:xfrm>
            <a:off x="1056904" y="2113808"/>
            <a:ext cx="4126677" cy="37526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7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1211</Words>
  <Application>Microsoft Office PowerPoint</Application>
  <PresentationFormat>宽屏</PresentationFormat>
  <Paragraphs>261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主题​​</vt:lpstr>
      <vt:lpstr>PEP 3333</vt:lpstr>
      <vt:lpstr>PowerPoint 演示文稿</vt:lpstr>
      <vt:lpstr>What is Web Server Gateway Interface</vt:lpstr>
      <vt:lpstr>What is Web Server Gateway Interface</vt:lpstr>
      <vt:lpstr>Why was it invented in Python</vt:lpstr>
      <vt:lpstr>Why was it invented in Python</vt:lpstr>
      <vt:lpstr>Why was it invented in Python</vt:lpstr>
      <vt:lpstr>Why was it invented in Python</vt:lpstr>
      <vt:lpstr>Why was it invented in Python</vt:lpstr>
      <vt:lpstr>Why was it invented in Python</vt:lpstr>
      <vt:lpstr>Why should we adopt WSGI in Azure Functions</vt:lpstr>
      <vt:lpstr>Why should we adopt WSGI in Azure Functions</vt:lpstr>
      <vt:lpstr>Why should we adopt WSGI in Azure Functions</vt:lpstr>
      <vt:lpstr>PowerPoint 演示文稿</vt:lpstr>
      <vt:lpstr>DEMO</vt:lpstr>
      <vt:lpstr>Pros &amp; Cons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3333</dc:title>
  <dc:creator>Roger Tsang</dc:creator>
  <cp:lastModifiedBy>Roger Tsang</cp:lastModifiedBy>
  <cp:revision>9</cp:revision>
  <dcterms:created xsi:type="dcterms:W3CDTF">2020-02-26T07:18:00Z</dcterms:created>
  <dcterms:modified xsi:type="dcterms:W3CDTF">2020-02-26T09:35:20Z</dcterms:modified>
</cp:coreProperties>
</file>