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rchivo Black"/>
      <p:regular r:id="rId8"/>
    </p:embeddedFont>
    <p:embeddedFont>
      <p:font typeface="DM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DMSans-italic.fntdata"/><Relationship Id="rId10" Type="http://schemas.openxmlformats.org/officeDocument/2006/relationships/font" Target="fonts/DMSans-bold.fntdata"/><Relationship Id="rId12" Type="http://schemas.openxmlformats.org/officeDocument/2006/relationships/font" Target="fonts/DMSans-boldItalic.fntdata"/><Relationship Id="rId9" Type="http://schemas.openxmlformats.org/officeDocument/2006/relationships/font" Target="fonts/DM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rchivo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cafbc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cfcafbc3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cafbc3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cfcafbc385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cafbc3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cfcafbc385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-9300" y="-9375"/>
            <a:ext cx="3317700" cy="515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3998862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64792" y="0"/>
            <a:ext cx="2321280" cy="1161621"/>
          </a:xfrm>
          <a:custGeom>
            <a:rect b="b" l="l" r="r" t="t"/>
            <a:pathLst>
              <a:path extrusionOk="0" h="2323242" w="4642561">
                <a:moveTo>
                  <a:pt x="4642562" y="0"/>
                </a:moveTo>
                <a:cubicBezTo>
                  <a:pt x="4642562" y="1283278"/>
                  <a:pt x="3602596" y="2323243"/>
                  <a:pt x="2319318" y="2323243"/>
                </a:cubicBezTo>
                <a:cubicBezTo>
                  <a:pt x="1036041" y="2323243"/>
                  <a:pt x="0" y="1283278"/>
                  <a:pt x="0" y="0"/>
                </a:cubicBezTo>
                <a:lnTo>
                  <a:pt x="46425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995722" y="3995221"/>
            <a:ext cx="1148279" cy="1148272"/>
          </a:xfrm>
          <a:custGeom>
            <a:rect b="b" l="l" r="r" t="t"/>
            <a:pathLst>
              <a:path extrusionOk="0" h="2296543" w="2296557">
                <a:moveTo>
                  <a:pt x="2296557" y="0"/>
                </a:moveTo>
                <a:cubicBezTo>
                  <a:pt x="1028205" y="0"/>
                  <a:pt x="9" y="1028196"/>
                  <a:pt x="0" y="2296543"/>
                </a:cubicBezTo>
                <a:lnTo>
                  <a:pt x="2296557" y="2296543"/>
                </a:lnTo>
                <a:lnTo>
                  <a:pt x="22965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98850" y="1991475"/>
            <a:ext cx="4630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6442275" y="0"/>
            <a:ext cx="2701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14350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14350" y="0"/>
            <a:ext cx="1953396" cy="977523"/>
          </a:xfrm>
          <a:custGeom>
            <a:rect b="b" l="l" r="r" t="t"/>
            <a:pathLst>
              <a:path extrusionOk="0" h="1955046" w="3906791">
                <a:moveTo>
                  <a:pt x="3906792" y="0"/>
                </a:moveTo>
                <a:cubicBezTo>
                  <a:pt x="3906792" y="1079899"/>
                  <a:pt x="3031644" y="1955047"/>
                  <a:pt x="1951744" y="1955047"/>
                </a:cubicBezTo>
                <a:cubicBezTo>
                  <a:pt x="871845" y="1955047"/>
                  <a:pt x="0" y="1079899"/>
                  <a:pt x="0" y="0"/>
                </a:cubicBezTo>
                <a:lnTo>
                  <a:pt x="39067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5314609" y="4015837"/>
            <a:ext cx="1127663" cy="1127656"/>
          </a:xfrm>
          <a:custGeom>
            <a:rect b="b" l="l" r="r" t="t"/>
            <a:pathLst>
              <a:path extrusionOk="0" h="2255312" w="2255326">
                <a:moveTo>
                  <a:pt x="2255326" y="0"/>
                </a:moveTo>
                <a:cubicBezTo>
                  <a:pt x="1009746" y="0"/>
                  <a:pt x="9" y="1009737"/>
                  <a:pt x="0" y="2255313"/>
                </a:cubicBezTo>
                <a:lnTo>
                  <a:pt x="2255326" y="2255313"/>
                </a:lnTo>
                <a:lnTo>
                  <a:pt x="2255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630550" y="1555500"/>
            <a:ext cx="5181300" cy="131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30550" y="3096600"/>
            <a:ext cx="5181300" cy="4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chivo Black"/>
              <a:buNone/>
              <a:defRPr sz="15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897791" y="5143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4350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14350" y="0"/>
            <a:ext cx="1825256" cy="913399"/>
          </a:xfrm>
          <a:custGeom>
            <a:rect b="b" l="l" r="r" t="t"/>
            <a:pathLst>
              <a:path extrusionOk="0" h="1826798" w="3650512">
                <a:moveTo>
                  <a:pt x="3650513" y="0"/>
                </a:moveTo>
                <a:cubicBezTo>
                  <a:pt x="3650513" y="1009059"/>
                  <a:pt x="2832773" y="1826799"/>
                  <a:pt x="1823713" y="1826799"/>
                </a:cubicBezTo>
                <a:cubicBezTo>
                  <a:pt x="814654" y="1826799"/>
                  <a:pt x="0" y="1009059"/>
                  <a:pt x="0" y="0"/>
                </a:cubicBezTo>
                <a:lnTo>
                  <a:pt x="36505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6809022" y="4233187"/>
            <a:ext cx="1825256" cy="913399"/>
          </a:xfrm>
          <a:custGeom>
            <a:rect b="b" l="l" r="r" t="t"/>
            <a:pathLst>
              <a:path extrusionOk="0" h="1826798" w="3650512">
                <a:moveTo>
                  <a:pt x="3650513" y="0"/>
                </a:moveTo>
                <a:cubicBezTo>
                  <a:pt x="3650513" y="1009059"/>
                  <a:pt x="2832773" y="1826799"/>
                  <a:pt x="1823713" y="1826799"/>
                </a:cubicBezTo>
                <a:cubicBezTo>
                  <a:pt x="814654" y="1826799"/>
                  <a:pt x="0" y="1009059"/>
                  <a:pt x="0" y="0"/>
                </a:cubicBezTo>
                <a:lnTo>
                  <a:pt x="36505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836300" y="3085725"/>
            <a:ext cx="5471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1pPr>
            <a:lvl2pPr indent="-323850" lvl="1" marL="9144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1690650" y="1635250"/>
            <a:ext cx="5762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17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-5400000">
            <a:off x="8096883" y="0"/>
            <a:ext cx="1047117" cy="1047110"/>
          </a:xfrm>
          <a:custGeom>
            <a:rect b="b" l="l" r="r" t="t"/>
            <a:pathLst>
              <a:path extrusionOk="0" h="2094220" w="2094233">
                <a:moveTo>
                  <a:pt x="2094233" y="0"/>
                </a:moveTo>
                <a:cubicBezTo>
                  <a:pt x="937622" y="0"/>
                  <a:pt x="8" y="937613"/>
                  <a:pt x="0" y="2094221"/>
                </a:cubicBezTo>
                <a:lnTo>
                  <a:pt x="2094233" y="2094221"/>
                </a:lnTo>
                <a:lnTo>
                  <a:pt x="20942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599950" y="735150"/>
            <a:ext cx="7347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99950" y="2238375"/>
            <a:ext cx="7497000" cy="22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0" y="488580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7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-5400000">
            <a:off x="8096883" y="0"/>
            <a:ext cx="1047117" cy="1047110"/>
          </a:xfrm>
          <a:custGeom>
            <a:rect b="b" l="l" r="r" t="t"/>
            <a:pathLst>
              <a:path extrusionOk="0" h="2094220" w="2094233">
                <a:moveTo>
                  <a:pt x="2094233" y="0"/>
                </a:moveTo>
                <a:cubicBezTo>
                  <a:pt x="937622" y="0"/>
                  <a:pt x="8" y="937613"/>
                  <a:pt x="0" y="2094221"/>
                </a:cubicBezTo>
                <a:lnTo>
                  <a:pt x="2094233" y="2094221"/>
                </a:lnTo>
                <a:lnTo>
                  <a:pt x="20942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599950" y="735150"/>
            <a:ext cx="7347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99950" y="2238375"/>
            <a:ext cx="3287100" cy="22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0" y="488580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09888" y="2238375"/>
            <a:ext cx="3287100" cy="22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9144000" cy="17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8096883" y="0"/>
            <a:ext cx="1047117" cy="1047110"/>
          </a:xfrm>
          <a:custGeom>
            <a:rect b="b" l="l" r="r" t="t"/>
            <a:pathLst>
              <a:path extrusionOk="0" h="2094220" w="2094233">
                <a:moveTo>
                  <a:pt x="2094233" y="0"/>
                </a:moveTo>
                <a:cubicBezTo>
                  <a:pt x="937622" y="0"/>
                  <a:pt x="8" y="937613"/>
                  <a:pt x="0" y="2094221"/>
                </a:cubicBezTo>
                <a:lnTo>
                  <a:pt x="2094233" y="2094221"/>
                </a:lnTo>
                <a:lnTo>
                  <a:pt x="20942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599950" y="735150"/>
            <a:ext cx="7347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599950" y="2238375"/>
            <a:ext cx="2230500" cy="22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0" y="488580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456750" y="2238375"/>
            <a:ext cx="2230500" cy="22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313550" y="2238375"/>
            <a:ext cx="2230500" cy="22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>
            <p:ph idx="2" type="pic"/>
          </p:nvPr>
        </p:nvSpPr>
        <p:spPr>
          <a:xfrm>
            <a:off x="-25" y="0"/>
            <a:ext cx="4389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/>
          <p:nvPr/>
        </p:nvSpPr>
        <p:spPr>
          <a:xfrm>
            <a:off x="4833750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5856498" y="0"/>
            <a:ext cx="1825256" cy="913399"/>
          </a:xfrm>
          <a:custGeom>
            <a:rect b="b" l="l" r="r" t="t"/>
            <a:pathLst>
              <a:path extrusionOk="0" h="1826798" w="3650512">
                <a:moveTo>
                  <a:pt x="3650513" y="0"/>
                </a:moveTo>
                <a:cubicBezTo>
                  <a:pt x="3650513" y="1009059"/>
                  <a:pt x="2832773" y="1826799"/>
                  <a:pt x="1823713" y="1826799"/>
                </a:cubicBezTo>
                <a:cubicBezTo>
                  <a:pt x="814654" y="1826799"/>
                  <a:pt x="0" y="1009059"/>
                  <a:pt x="0" y="0"/>
                </a:cubicBezTo>
                <a:lnTo>
                  <a:pt x="36505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8155490" y="4154990"/>
            <a:ext cx="988510" cy="988504"/>
          </a:xfrm>
          <a:custGeom>
            <a:rect b="b" l="l" r="r" t="t"/>
            <a:pathLst>
              <a:path extrusionOk="0" h="1977008" w="1977020">
                <a:moveTo>
                  <a:pt x="1977020" y="0"/>
                </a:moveTo>
                <a:cubicBezTo>
                  <a:pt x="885144" y="0"/>
                  <a:pt x="8" y="885136"/>
                  <a:pt x="0" y="1977008"/>
                </a:cubicBezTo>
                <a:lnTo>
                  <a:pt x="1977020" y="1977008"/>
                </a:lnTo>
                <a:lnTo>
                  <a:pt x="19770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5144075" y="1774025"/>
            <a:ext cx="3245400" cy="161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1"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81000" lvl="1" marL="914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81000" lvl="3" marL="18288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81000" lvl="4" marL="2286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81000" lvl="5" marL="27432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81000" lvl="6" marL="3200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81000" lvl="7" marL="3657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81000" lvl="8" marL="41148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3998850" y="1991475"/>
            <a:ext cx="4630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Failover Cluster</a:t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 b="0" l="22229" r="22224" t="0"/>
          <a:stretch/>
        </p:blipFill>
        <p:spPr>
          <a:xfrm>
            <a:off x="0" y="0"/>
            <a:ext cx="331763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044595" y="3151268"/>
            <a:ext cx="3198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Haziel López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/>
        </p:nvSpPr>
        <p:spPr>
          <a:xfrm>
            <a:off x="1457733" y="958458"/>
            <a:ext cx="622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Failover Cluster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70" name="Google Shape;70;p12"/>
          <p:cNvGrpSpPr/>
          <p:nvPr/>
        </p:nvGrpSpPr>
        <p:grpSpPr>
          <a:xfrm>
            <a:off x="682019" y="2052377"/>
            <a:ext cx="2230568" cy="1472098"/>
            <a:chOff x="0" y="-38100"/>
            <a:chExt cx="5948181" cy="3925594"/>
          </a:xfrm>
        </p:grpSpPr>
        <p:sp>
          <p:nvSpPr>
            <p:cNvPr id="71" name="Google Shape;71;p12"/>
            <p:cNvSpPr txBox="1"/>
            <p:nvPr/>
          </p:nvSpPr>
          <p:spPr>
            <a:xfrm>
              <a:off x="81" y="1030594"/>
              <a:ext cx="5948100" cy="28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Conjunto de computadoras o servidores que trabajan entre sí para que en caso de que un servidor deje de funcionar, otro puede tomar su lugar</a:t>
              </a: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2" name="Google Shape;72;p12"/>
            <p:cNvSpPr txBox="1"/>
            <p:nvPr/>
          </p:nvSpPr>
          <p:spPr>
            <a:xfrm>
              <a:off x="0" y="-38100"/>
              <a:ext cx="594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¿Qué es?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73" name="Google Shape;73;p12"/>
          <p:cNvSpPr/>
          <p:nvPr/>
        </p:nvSpPr>
        <p:spPr>
          <a:xfrm rot="-5400000">
            <a:off x="8461981" y="0"/>
            <a:ext cx="682020" cy="682015"/>
          </a:xfrm>
          <a:custGeom>
            <a:rect b="b" l="l" r="r" t="t"/>
            <a:pathLst>
              <a:path extrusionOk="0" h="1364030" w="1364039">
                <a:moveTo>
                  <a:pt x="1364039" y="0"/>
                </a:moveTo>
                <a:cubicBezTo>
                  <a:pt x="610702" y="0"/>
                  <a:pt x="5" y="610697"/>
                  <a:pt x="0" y="1364031"/>
                </a:cubicBezTo>
                <a:lnTo>
                  <a:pt x="1364039" y="1364031"/>
                </a:lnTo>
                <a:lnTo>
                  <a:pt x="1364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 rot="5400000">
            <a:off x="0" y="4206005"/>
            <a:ext cx="682020" cy="682015"/>
          </a:xfrm>
          <a:custGeom>
            <a:rect b="b" l="l" r="r" t="t"/>
            <a:pathLst>
              <a:path extrusionOk="0" h="1364030" w="1364039">
                <a:moveTo>
                  <a:pt x="1364039" y="0"/>
                </a:moveTo>
                <a:cubicBezTo>
                  <a:pt x="610702" y="0"/>
                  <a:pt x="5" y="610697"/>
                  <a:pt x="0" y="1364031"/>
                </a:cubicBezTo>
                <a:lnTo>
                  <a:pt x="1364039" y="1364031"/>
                </a:lnTo>
                <a:lnTo>
                  <a:pt x="13640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2"/>
          <p:cNvGrpSpPr/>
          <p:nvPr/>
        </p:nvGrpSpPr>
        <p:grpSpPr>
          <a:xfrm>
            <a:off x="3354575" y="2052377"/>
            <a:ext cx="2230538" cy="2092231"/>
            <a:chOff x="-272467" y="-38100"/>
            <a:chExt cx="5948100" cy="5579282"/>
          </a:xfrm>
        </p:grpSpPr>
        <p:sp>
          <p:nvSpPr>
            <p:cNvPr id="76" name="Google Shape;76;p12"/>
            <p:cNvSpPr txBox="1"/>
            <p:nvPr/>
          </p:nvSpPr>
          <p:spPr>
            <a:xfrm>
              <a:off x="-272467" y="985082"/>
              <a:ext cx="5948100" cy="45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Proveen una disponibilidad continua o por lo menos que sea alta</a:t>
              </a: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Los usuarios puedan continuar utilizando las aplicaciones y servicios que necesiten</a:t>
              </a:r>
              <a:endPara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" name="Google Shape;77;p12"/>
            <p:cNvSpPr txBox="1"/>
            <p:nvPr/>
          </p:nvSpPr>
          <p:spPr>
            <a:xfrm>
              <a:off x="-272467" y="-38100"/>
              <a:ext cx="594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Ventajas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78" name="Google Shape;78;p12"/>
          <p:cNvGrpSpPr/>
          <p:nvPr/>
        </p:nvGrpSpPr>
        <p:grpSpPr>
          <a:xfrm>
            <a:off x="6027099" y="2052377"/>
            <a:ext cx="2668275" cy="2522736"/>
            <a:chOff x="-545021" y="-38100"/>
            <a:chExt cx="7115400" cy="6727295"/>
          </a:xfrm>
        </p:grpSpPr>
        <p:sp>
          <p:nvSpPr>
            <p:cNvPr id="79" name="Google Shape;79;p12"/>
            <p:cNvSpPr txBox="1"/>
            <p:nvPr/>
          </p:nvSpPr>
          <p:spPr>
            <a:xfrm>
              <a:off x="-545021" y="1098695"/>
              <a:ext cx="7115400" cy="55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Cada servidor se llama Nodo</a:t>
              </a:r>
              <a:endPara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Se deben tener al menos 2 nodos para poder transferir datos</a:t>
              </a:r>
              <a:endPara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Hay por lo menos un nodo pasivo y otro activo</a:t>
              </a:r>
              <a:endPara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Se utilizan otras tecnologías para proveer almacenamiento, procesamiento en paralelo, entre otros.</a:t>
              </a:r>
              <a:endPara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2"/>
            <p:cNvSpPr txBox="1"/>
            <p:nvPr/>
          </p:nvSpPr>
          <p:spPr>
            <a:xfrm>
              <a:off x="-545000" y="-38100"/>
              <a:ext cx="594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Caracteristicas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9144000" cy="23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010645" y="664640"/>
            <a:ext cx="512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Instalacion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78957" y="2731684"/>
            <a:ext cx="1931700" cy="1770077"/>
            <a:chOff x="872207" y="2953234"/>
            <a:chExt cx="1931700" cy="1770077"/>
          </a:xfrm>
        </p:grpSpPr>
        <p:sp>
          <p:nvSpPr>
            <p:cNvPr id="88" name="Google Shape;88;p13"/>
            <p:cNvSpPr/>
            <p:nvPr/>
          </p:nvSpPr>
          <p:spPr>
            <a:xfrm>
              <a:off x="1575071" y="2953234"/>
              <a:ext cx="527464" cy="529828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872207" y="4095411"/>
              <a:ext cx="1931700" cy="6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Instalar Failover clustering en cada nodo con Windows Server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872207" y="3723368"/>
              <a:ext cx="19317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Paso 1</a:t>
              </a:r>
              <a:endParaRPr sz="700">
                <a:solidFill>
                  <a:schemeClr val="lt2"/>
                </a:solidFill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2309336" y="2731684"/>
            <a:ext cx="1931700" cy="1326977"/>
            <a:chOff x="3606211" y="2953234"/>
            <a:chExt cx="1931700" cy="1326977"/>
          </a:xfrm>
        </p:grpSpPr>
        <p:sp>
          <p:nvSpPr>
            <p:cNvPr id="92" name="Google Shape;92;p13"/>
            <p:cNvSpPr/>
            <p:nvPr/>
          </p:nvSpPr>
          <p:spPr>
            <a:xfrm>
              <a:off x="4309076" y="2953234"/>
              <a:ext cx="527464" cy="529828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3606211" y="4095411"/>
              <a:ext cx="1931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Reiniciar los servidores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3606211" y="3723368"/>
              <a:ext cx="19317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Paso 2</a:t>
              </a:r>
              <a:endParaRPr sz="700">
                <a:solidFill>
                  <a:schemeClr val="lt2"/>
                </a:solidFill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4420212" y="2731684"/>
            <a:ext cx="2204400" cy="1991766"/>
            <a:chOff x="6191775" y="2953234"/>
            <a:chExt cx="2204400" cy="1991766"/>
          </a:xfrm>
        </p:grpSpPr>
        <p:sp>
          <p:nvSpPr>
            <p:cNvPr id="96" name="Google Shape;96;p13"/>
            <p:cNvSpPr/>
            <p:nvPr/>
          </p:nvSpPr>
          <p:spPr>
            <a:xfrm>
              <a:off x="7043081" y="2953234"/>
              <a:ext cx="527464" cy="529828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191775" y="4095400"/>
              <a:ext cx="2204400" cy="8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Dentro del administrador se valida la </a:t>
              </a: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configuración</a:t>
              </a: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para seleccionar los nodos del cluster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6340216" y="3723368"/>
              <a:ext cx="19317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Paso 3</a:t>
              </a:r>
              <a:endParaRPr sz="700">
                <a:solidFill>
                  <a:schemeClr val="lt2"/>
                </a:solidFill>
              </a:endParaRPr>
            </a:p>
          </p:txBody>
        </p:sp>
      </p:grpSp>
      <p:sp>
        <p:nvSpPr>
          <p:cNvPr id="99" name="Google Shape;99;p13"/>
          <p:cNvSpPr/>
          <p:nvPr/>
        </p:nvSpPr>
        <p:spPr>
          <a:xfrm rot="-5400000">
            <a:off x="8271793" y="0"/>
            <a:ext cx="872207" cy="872201"/>
          </a:xfrm>
          <a:custGeom>
            <a:rect b="b" l="l" r="r" t="t"/>
            <a:pathLst>
              <a:path extrusionOk="0" h="1744402" w="1744413">
                <a:moveTo>
                  <a:pt x="1744413" y="0"/>
                </a:moveTo>
                <a:cubicBezTo>
                  <a:pt x="781002" y="0"/>
                  <a:pt x="7" y="780995"/>
                  <a:pt x="0" y="1744403"/>
                </a:cubicBezTo>
                <a:lnTo>
                  <a:pt x="1744413" y="1744403"/>
                </a:lnTo>
                <a:lnTo>
                  <a:pt x="17444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 rot="5400000">
            <a:off x="0" y="1457197"/>
            <a:ext cx="872207" cy="872201"/>
          </a:xfrm>
          <a:custGeom>
            <a:rect b="b" l="l" r="r" t="t"/>
            <a:pathLst>
              <a:path extrusionOk="0" h="1744402" w="1744413">
                <a:moveTo>
                  <a:pt x="1744413" y="0"/>
                </a:moveTo>
                <a:cubicBezTo>
                  <a:pt x="781002" y="0"/>
                  <a:pt x="7" y="780995"/>
                  <a:pt x="0" y="1744403"/>
                </a:cubicBezTo>
                <a:lnTo>
                  <a:pt x="1744413" y="1744403"/>
                </a:lnTo>
                <a:lnTo>
                  <a:pt x="17444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880558" y="2839919"/>
            <a:ext cx="328483" cy="328483"/>
          </a:xfrm>
          <a:custGeom>
            <a:rect b="b" l="l" r="r" t="t"/>
            <a:pathLst>
              <a:path extrusionOk="0" h="656965" w="656965">
                <a:moveTo>
                  <a:pt x="656966" y="322866"/>
                </a:moveTo>
                <a:cubicBezTo>
                  <a:pt x="656966" y="322538"/>
                  <a:pt x="656913" y="322209"/>
                  <a:pt x="656874" y="321894"/>
                </a:cubicBezTo>
                <a:cubicBezTo>
                  <a:pt x="655245" y="238520"/>
                  <a:pt x="622347" y="159640"/>
                  <a:pt x="564185" y="99717"/>
                </a:cubicBezTo>
                <a:cubicBezTo>
                  <a:pt x="533902" y="68528"/>
                  <a:pt x="498403" y="43999"/>
                  <a:pt x="458661" y="26828"/>
                </a:cubicBezTo>
                <a:cubicBezTo>
                  <a:pt x="456086" y="25711"/>
                  <a:pt x="453511" y="24634"/>
                  <a:pt x="450909" y="23596"/>
                </a:cubicBezTo>
                <a:cubicBezTo>
                  <a:pt x="412060" y="7962"/>
                  <a:pt x="370965" y="39"/>
                  <a:pt x="328555" y="13"/>
                </a:cubicBezTo>
                <a:cubicBezTo>
                  <a:pt x="328529" y="13"/>
                  <a:pt x="328516" y="0"/>
                  <a:pt x="328489" y="0"/>
                </a:cubicBezTo>
                <a:cubicBezTo>
                  <a:pt x="328476" y="0"/>
                  <a:pt x="328450" y="0"/>
                  <a:pt x="328437" y="0"/>
                </a:cubicBezTo>
                <a:cubicBezTo>
                  <a:pt x="328437" y="0"/>
                  <a:pt x="328437" y="0"/>
                  <a:pt x="328437" y="0"/>
                </a:cubicBezTo>
                <a:cubicBezTo>
                  <a:pt x="328437" y="0"/>
                  <a:pt x="328424" y="0"/>
                  <a:pt x="328424" y="0"/>
                </a:cubicBezTo>
                <a:cubicBezTo>
                  <a:pt x="327176" y="0"/>
                  <a:pt x="325941" y="39"/>
                  <a:pt x="324693" y="53"/>
                </a:cubicBezTo>
                <a:cubicBezTo>
                  <a:pt x="323129" y="66"/>
                  <a:pt x="321566" y="79"/>
                  <a:pt x="320002" y="118"/>
                </a:cubicBezTo>
                <a:cubicBezTo>
                  <a:pt x="319214" y="145"/>
                  <a:pt x="318426" y="184"/>
                  <a:pt x="317624" y="210"/>
                </a:cubicBezTo>
                <a:cubicBezTo>
                  <a:pt x="315601" y="276"/>
                  <a:pt x="313578" y="342"/>
                  <a:pt x="311568" y="434"/>
                </a:cubicBezTo>
                <a:cubicBezTo>
                  <a:pt x="311410" y="447"/>
                  <a:pt x="311252" y="460"/>
                  <a:pt x="311095" y="460"/>
                </a:cubicBezTo>
                <a:cubicBezTo>
                  <a:pt x="272049" y="2483"/>
                  <a:pt x="234185" y="11312"/>
                  <a:pt x="198331" y="26802"/>
                </a:cubicBezTo>
                <a:cubicBezTo>
                  <a:pt x="158576" y="43986"/>
                  <a:pt x="123064" y="68515"/>
                  <a:pt x="92767" y="99717"/>
                </a:cubicBezTo>
                <a:cubicBezTo>
                  <a:pt x="34408" y="159850"/>
                  <a:pt x="1471" y="239059"/>
                  <a:pt x="53" y="322735"/>
                </a:cubicBezTo>
                <a:cubicBezTo>
                  <a:pt x="13" y="324640"/>
                  <a:pt x="0" y="326571"/>
                  <a:pt x="0" y="328489"/>
                </a:cubicBezTo>
                <a:cubicBezTo>
                  <a:pt x="0" y="414399"/>
                  <a:pt x="32950" y="495657"/>
                  <a:pt x="92781" y="557288"/>
                </a:cubicBezTo>
                <a:cubicBezTo>
                  <a:pt x="123077" y="588490"/>
                  <a:pt x="158589" y="613006"/>
                  <a:pt x="198331" y="630177"/>
                </a:cubicBezTo>
                <a:cubicBezTo>
                  <a:pt x="239479" y="647953"/>
                  <a:pt x="283268" y="656966"/>
                  <a:pt x="328542" y="656966"/>
                </a:cubicBezTo>
                <a:cubicBezTo>
                  <a:pt x="328542" y="656966"/>
                  <a:pt x="328542" y="656966"/>
                  <a:pt x="328542" y="656966"/>
                </a:cubicBezTo>
                <a:cubicBezTo>
                  <a:pt x="328542" y="656966"/>
                  <a:pt x="328542" y="656966"/>
                  <a:pt x="328542" y="656966"/>
                </a:cubicBezTo>
                <a:cubicBezTo>
                  <a:pt x="328542" y="656966"/>
                  <a:pt x="328542" y="656966"/>
                  <a:pt x="328542" y="656966"/>
                </a:cubicBezTo>
                <a:cubicBezTo>
                  <a:pt x="373737" y="656953"/>
                  <a:pt x="417513" y="647927"/>
                  <a:pt x="458648" y="630151"/>
                </a:cubicBezTo>
                <a:cubicBezTo>
                  <a:pt x="498390" y="612980"/>
                  <a:pt x="533889" y="588451"/>
                  <a:pt x="564172" y="557248"/>
                </a:cubicBezTo>
                <a:cubicBezTo>
                  <a:pt x="623989" y="495631"/>
                  <a:pt x="656926" y="414386"/>
                  <a:pt x="656926" y="328489"/>
                </a:cubicBezTo>
                <a:cubicBezTo>
                  <a:pt x="656926" y="326821"/>
                  <a:pt x="656913" y="325166"/>
                  <a:pt x="656874" y="323523"/>
                </a:cubicBezTo>
                <a:cubicBezTo>
                  <a:pt x="656926" y="323300"/>
                  <a:pt x="656966" y="323090"/>
                  <a:pt x="656966" y="322866"/>
                </a:cubicBezTo>
                <a:close/>
                <a:moveTo>
                  <a:pt x="475096" y="482900"/>
                </a:moveTo>
                <a:cubicBezTo>
                  <a:pt x="487630" y="435971"/>
                  <a:pt x="494278" y="383078"/>
                  <a:pt x="494357" y="329449"/>
                </a:cubicBezTo>
                <a:lnTo>
                  <a:pt x="643801" y="329449"/>
                </a:lnTo>
                <a:cubicBezTo>
                  <a:pt x="643565" y="409328"/>
                  <a:pt x="613663" y="484963"/>
                  <a:pt x="559377" y="543256"/>
                </a:cubicBezTo>
                <a:cubicBezTo>
                  <a:pt x="534546" y="518701"/>
                  <a:pt x="506247" y="498443"/>
                  <a:pt x="475096" y="482900"/>
                </a:cubicBezTo>
                <a:close/>
                <a:moveTo>
                  <a:pt x="270275" y="638507"/>
                </a:moveTo>
                <a:cubicBezTo>
                  <a:pt x="268843" y="638244"/>
                  <a:pt x="267424" y="637981"/>
                  <a:pt x="265992" y="637692"/>
                </a:cubicBezTo>
                <a:cubicBezTo>
                  <a:pt x="264862" y="637469"/>
                  <a:pt x="263745" y="637219"/>
                  <a:pt x="262629" y="636983"/>
                </a:cubicBezTo>
                <a:cubicBezTo>
                  <a:pt x="261223" y="636681"/>
                  <a:pt x="259804" y="636392"/>
                  <a:pt x="258398" y="636076"/>
                </a:cubicBezTo>
                <a:cubicBezTo>
                  <a:pt x="257281" y="635827"/>
                  <a:pt x="256165" y="635551"/>
                  <a:pt x="255048" y="635288"/>
                </a:cubicBezTo>
                <a:cubicBezTo>
                  <a:pt x="253642" y="634960"/>
                  <a:pt x="252250" y="634631"/>
                  <a:pt x="250844" y="634276"/>
                </a:cubicBezTo>
                <a:cubicBezTo>
                  <a:pt x="249740" y="634000"/>
                  <a:pt x="248637" y="633698"/>
                  <a:pt x="247533" y="633409"/>
                </a:cubicBezTo>
                <a:cubicBezTo>
                  <a:pt x="246140" y="633041"/>
                  <a:pt x="244748" y="632674"/>
                  <a:pt x="243355" y="632293"/>
                </a:cubicBezTo>
                <a:cubicBezTo>
                  <a:pt x="242252" y="631990"/>
                  <a:pt x="241161" y="631662"/>
                  <a:pt x="240058" y="631347"/>
                </a:cubicBezTo>
                <a:cubicBezTo>
                  <a:pt x="238678" y="630952"/>
                  <a:pt x="237299" y="630545"/>
                  <a:pt x="235919" y="630125"/>
                </a:cubicBezTo>
                <a:cubicBezTo>
                  <a:pt x="234829" y="629796"/>
                  <a:pt x="233738" y="629442"/>
                  <a:pt x="232648" y="629100"/>
                </a:cubicBezTo>
                <a:cubicBezTo>
                  <a:pt x="231281" y="628666"/>
                  <a:pt x="229915" y="628233"/>
                  <a:pt x="228549" y="627773"/>
                </a:cubicBezTo>
                <a:cubicBezTo>
                  <a:pt x="227471" y="627418"/>
                  <a:pt x="226394" y="627037"/>
                  <a:pt x="225317" y="626670"/>
                </a:cubicBezTo>
                <a:cubicBezTo>
                  <a:pt x="223963" y="626197"/>
                  <a:pt x="222597" y="625737"/>
                  <a:pt x="221257" y="625251"/>
                </a:cubicBezTo>
                <a:cubicBezTo>
                  <a:pt x="220180" y="624870"/>
                  <a:pt x="219116" y="624462"/>
                  <a:pt x="218051" y="624068"/>
                </a:cubicBezTo>
                <a:cubicBezTo>
                  <a:pt x="216711" y="623569"/>
                  <a:pt x="215371" y="623057"/>
                  <a:pt x="214031" y="622544"/>
                </a:cubicBezTo>
                <a:cubicBezTo>
                  <a:pt x="212967" y="622137"/>
                  <a:pt x="211916" y="621703"/>
                  <a:pt x="210852" y="621283"/>
                </a:cubicBezTo>
                <a:cubicBezTo>
                  <a:pt x="209525" y="620744"/>
                  <a:pt x="208198" y="620206"/>
                  <a:pt x="206871" y="619654"/>
                </a:cubicBezTo>
                <a:cubicBezTo>
                  <a:pt x="205820" y="619220"/>
                  <a:pt x="204769" y="618774"/>
                  <a:pt x="203731" y="618314"/>
                </a:cubicBezTo>
                <a:cubicBezTo>
                  <a:pt x="202417" y="617749"/>
                  <a:pt x="201103" y="617171"/>
                  <a:pt x="199790" y="616593"/>
                </a:cubicBezTo>
                <a:cubicBezTo>
                  <a:pt x="198752" y="616133"/>
                  <a:pt x="197714" y="615660"/>
                  <a:pt x="196676" y="615174"/>
                </a:cubicBezTo>
                <a:cubicBezTo>
                  <a:pt x="195375" y="614569"/>
                  <a:pt x="194075" y="613965"/>
                  <a:pt x="192774" y="613348"/>
                </a:cubicBezTo>
                <a:cubicBezTo>
                  <a:pt x="191749" y="612861"/>
                  <a:pt x="190724" y="612362"/>
                  <a:pt x="189700" y="611863"/>
                </a:cubicBezTo>
                <a:cubicBezTo>
                  <a:pt x="188412" y="611232"/>
                  <a:pt x="187125" y="610589"/>
                  <a:pt x="185850" y="609945"/>
                </a:cubicBezTo>
                <a:cubicBezTo>
                  <a:pt x="184839" y="609432"/>
                  <a:pt x="183814" y="608907"/>
                  <a:pt x="182802" y="608381"/>
                </a:cubicBezTo>
                <a:cubicBezTo>
                  <a:pt x="181528" y="607711"/>
                  <a:pt x="180267" y="607041"/>
                  <a:pt x="179005" y="606358"/>
                </a:cubicBezTo>
                <a:cubicBezTo>
                  <a:pt x="177994" y="605819"/>
                  <a:pt x="176995" y="605268"/>
                  <a:pt x="175997" y="604716"/>
                </a:cubicBezTo>
                <a:cubicBezTo>
                  <a:pt x="174749" y="604020"/>
                  <a:pt x="173500" y="603323"/>
                  <a:pt x="172252" y="602601"/>
                </a:cubicBezTo>
                <a:cubicBezTo>
                  <a:pt x="171254" y="602036"/>
                  <a:pt x="170255" y="601458"/>
                  <a:pt x="169270" y="600880"/>
                </a:cubicBezTo>
                <a:cubicBezTo>
                  <a:pt x="168035" y="600157"/>
                  <a:pt x="166813" y="599421"/>
                  <a:pt x="165591" y="598686"/>
                </a:cubicBezTo>
                <a:cubicBezTo>
                  <a:pt x="164606" y="598081"/>
                  <a:pt x="163621" y="597490"/>
                  <a:pt x="162635" y="596872"/>
                </a:cubicBezTo>
                <a:cubicBezTo>
                  <a:pt x="161427" y="596124"/>
                  <a:pt x="160218" y="595349"/>
                  <a:pt x="159009" y="594586"/>
                </a:cubicBezTo>
                <a:cubicBezTo>
                  <a:pt x="158037" y="593956"/>
                  <a:pt x="157065" y="593338"/>
                  <a:pt x="156093" y="592695"/>
                </a:cubicBezTo>
                <a:cubicBezTo>
                  <a:pt x="154897" y="591906"/>
                  <a:pt x="153715" y="591118"/>
                  <a:pt x="152532" y="590317"/>
                </a:cubicBezTo>
                <a:cubicBezTo>
                  <a:pt x="151560" y="589660"/>
                  <a:pt x="150601" y="589016"/>
                  <a:pt x="149642" y="588346"/>
                </a:cubicBezTo>
                <a:cubicBezTo>
                  <a:pt x="148473" y="587531"/>
                  <a:pt x="147316" y="586717"/>
                  <a:pt x="146147" y="585889"/>
                </a:cubicBezTo>
                <a:cubicBezTo>
                  <a:pt x="145188" y="585206"/>
                  <a:pt x="144229" y="584523"/>
                  <a:pt x="143283" y="583826"/>
                </a:cubicBezTo>
                <a:cubicBezTo>
                  <a:pt x="142140" y="582986"/>
                  <a:pt x="140997" y="582145"/>
                  <a:pt x="139854" y="581291"/>
                </a:cubicBezTo>
                <a:cubicBezTo>
                  <a:pt x="138908" y="580581"/>
                  <a:pt x="137962" y="579872"/>
                  <a:pt x="137016" y="579149"/>
                </a:cubicBezTo>
                <a:cubicBezTo>
                  <a:pt x="135886" y="578282"/>
                  <a:pt x="134783" y="577402"/>
                  <a:pt x="133666" y="576535"/>
                </a:cubicBezTo>
                <a:cubicBezTo>
                  <a:pt x="132733" y="575799"/>
                  <a:pt x="131787" y="575063"/>
                  <a:pt x="130868" y="574301"/>
                </a:cubicBezTo>
                <a:cubicBezTo>
                  <a:pt x="129764" y="573408"/>
                  <a:pt x="128687" y="572515"/>
                  <a:pt x="127596" y="571608"/>
                </a:cubicBezTo>
                <a:cubicBezTo>
                  <a:pt x="126663" y="570833"/>
                  <a:pt x="125744" y="570071"/>
                  <a:pt x="124824" y="569296"/>
                </a:cubicBezTo>
                <a:cubicBezTo>
                  <a:pt x="123747" y="568389"/>
                  <a:pt x="122696" y="567457"/>
                  <a:pt x="121632" y="566537"/>
                </a:cubicBezTo>
                <a:cubicBezTo>
                  <a:pt x="120712" y="565735"/>
                  <a:pt x="119792" y="564934"/>
                  <a:pt x="118886" y="564133"/>
                </a:cubicBezTo>
                <a:cubicBezTo>
                  <a:pt x="117848" y="563200"/>
                  <a:pt x="116810" y="562254"/>
                  <a:pt x="115772" y="561308"/>
                </a:cubicBezTo>
                <a:cubicBezTo>
                  <a:pt x="114866" y="560480"/>
                  <a:pt x="113946" y="559639"/>
                  <a:pt x="113052" y="558799"/>
                </a:cubicBezTo>
                <a:cubicBezTo>
                  <a:pt x="112041" y="557840"/>
                  <a:pt x="111029" y="556880"/>
                  <a:pt x="110031" y="555908"/>
                </a:cubicBezTo>
                <a:cubicBezTo>
                  <a:pt x="109124" y="555041"/>
                  <a:pt x="108231" y="554174"/>
                  <a:pt x="107337" y="553307"/>
                </a:cubicBezTo>
                <a:cubicBezTo>
                  <a:pt x="107140" y="553123"/>
                  <a:pt x="106956" y="552926"/>
                  <a:pt x="106773" y="552742"/>
                </a:cubicBezTo>
                <a:cubicBezTo>
                  <a:pt x="130040" y="529711"/>
                  <a:pt x="156500" y="510595"/>
                  <a:pt x="185587" y="495776"/>
                </a:cubicBezTo>
                <a:cubicBezTo>
                  <a:pt x="199369" y="542192"/>
                  <a:pt x="218774" y="581343"/>
                  <a:pt x="241949" y="609301"/>
                </a:cubicBezTo>
                <a:cubicBezTo>
                  <a:pt x="252158" y="621611"/>
                  <a:pt x="262996" y="631623"/>
                  <a:pt x="274269" y="639243"/>
                </a:cubicBezTo>
                <a:cubicBezTo>
                  <a:pt x="274072" y="639203"/>
                  <a:pt x="273862" y="639177"/>
                  <a:pt x="273665" y="639151"/>
                </a:cubicBezTo>
                <a:cubicBezTo>
                  <a:pt x="272522" y="638927"/>
                  <a:pt x="271392" y="638717"/>
                  <a:pt x="270275" y="638507"/>
                </a:cubicBezTo>
                <a:close/>
                <a:moveTo>
                  <a:pt x="97602" y="543283"/>
                </a:moveTo>
                <a:cubicBezTo>
                  <a:pt x="43303" y="484963"/>
                  <a:pt x="13388" y="409328"/>
                  <a:pt x="13151" y="329435"/>
                </a:cubicBezTo>
                <a:lnTo>
                  <a:pt x="162688" y="329435"/>
                </a:lnTo>
                <a:cubicBezTo>
                  <a:pt x="162767" y="383065"/>
                  <a:pt x="169415" y="435945"/>
                  <a:pt x="181948" y="482861"/>
                </a:cubicBezTo>
                <a:cubicBezTo>
                  <a:pt x="150759" y="498429"/>
                  <a:pt x="122433" y="518715"/>
                  <a:pt x="97602" y="543283"/>
                </a:cubicBezTo>
                <a:close/>
                <a:moveTo>
                  <a:pt x="97589" y="113736"/>
                </a:moveTo>
                <a:cubicBezTo>
                  <a:pt x="122433" y="138304"/>
                  <a:pt x="150759" y="158576"/>
                  <a:pt x="181935" y="174131"/>
                </a:cubicBezTo>
                <a:cubicBezTo>
                  <a:pt x="170295" y="217762"/>
                  <a:pt x="163713" y="266649"/>
                  <a:pt x="162806" y="316311"/>
                </a:cubicBezTo>
                <a:lnTo>
                  <a:pt x="13388" y="316311"/>
                </a:lnTo>
                <a:cubicBezTo>
                  <a:pt x="16252" y="240662"/>
                  <a:pt x="45957" y="169204"/>
                  <a:pt x="97589" y="113736"/>
                </a:cubicBezTo>
                <a:close/>
                <a:moveTo>
                  <a:pt x="112724" y="98522"/>
                </a:moveTo>
                <a:cubicBezTo>
                  <a:pt x="113525" y="97760"/>
                  <a:pt x="114340" y="97024"/>
                  <a:pt x="115155" y="96275"/>
                </a:cubicBezTo>
                <a:cubicBezTo>
                  <a:pt x="116206" y="95316"/>
                  <a:pt x="117257" y="94344"/>
                  <a:pt x="118308" y="93398"/>
                </a:cubicBezTo>
                <a:cubicBezTo>
                  <a:pt x="119135" y="92649"/>
                  <a:pt x="119989" y="91913"/>
                  <a:pt x="120830" y="91178"/>
                </a:cubicBezTo>
                <a:cubicBezTo>
                  <a:pt x="121881" y="90245"/>
                  <a:pt x="122945" y="89325"/>
                  <a:pt x="124010" y="88406"/>
                </a:cubicBezTo>
                <a:cubicBezTo>
                  <a:pt x="124864" y="87670"/>
                  <a:pt x="125731" y="86960"/>
                  <a:pt x="126598" y="86238"/>
                </a:cubicBezTo>
                <a:cubicBezTo>
                  <a:pt x="127675" y="85344"/>
                  <a:pt x="128752" y="84451"/>
                  <a:pt x="129830" y="83571"/>
                </a:cubicBezTo>
                <a:cubicBezTo>
                  <a:pt x="130697" y="82861"/>
                  <a:pt x="131577" y="82165"/>
                  <a:pt x="132457" y="81456"/>
                </a:cubicBezTo>
                <a:cubicBezTo>
                  <a:pt x="133548" y="80588"/>
                  <a:pt x="134651" y="79721"/>
                  <a:pt x="135755" y="78867"/>
                </a:cubicBezTo>
                <a:cubicBezTo>
                  <a:pt x="136635" y="78184"/>
                  <a:pt x="137529" y="77501"/>
                  <a:pt x="138422" y="76831"/>
                </a:cubicBezTo>
                <a:cubicBezTo>
                  <a:pt x="139539" y="75990"/>
                  <a:pt x="140655" y="75149"/>
                  <a:pt x="141785" y="74322"/>
                </a:cubicBezTo>
                <a:cubicBezTo>
                  <a:pt x="142679" y="73665"/>
                  <a:pt x="143585" y="73008"/>
                  <a:pt x="144492" y="72351"/>
                </a:cubicBezTo>
                <a:cubicBezTo>
                  <a:pt x="145635" y="71523"/>
                  <a:pt x="146778" y="70722"/>
                  <a:pt x="147934" y="69907"/>
                </a:cubicBezTo>
                <a:cubicBezTo>
                  <a:pt x="148840" y="69277"/>
                  <a:pt x="149747" y="68646"/>
                  <a:pt x="150653" y="68015"/>
                </a:cubicBezTo>
                <a:cubicBezTo>
                  <a:pt x="151823" y="67214"/>
                  <a:pt x="153005" y="66426"/>
                  <a:pt x="154174" y="65637"/>
                </a:cubicBezTo>
                <a:cubicBezTo>
                  <a:pt x="155081" y="65033"/>
                  <a:pt x="156001" y="64429"/>
                  <a:pt x="156920" y="63838"/>
                </a:cubicBezTo>
                <a:cubicBezTo>
                  <a:pt x="158129" y="63062"/>
                  <a:pt x="159338" y="62287"/>
                  <a:pt x="160546" y="61525"/>
                </a:cubicBezTo>
                <a:cubicBezTo>
                  <a:pt x="161453" y="60947"/>
                  <a:pt x="162359" y="60382"/>
                  <a:pt x="163279" y="59817"/>
                </a:cubicBezTo>
                <a:cubicBezTo>
                  <a:pt x="164527" y="59055"/>
                  <a:pt x="165788" y="58293"/>
                  <a:pt x="167037" y="57544"/>
                </a:cubicBezTo>
                <a:cubicBezTo>
                  <a:pt x="167930" y="57006"/>
                  <a:pt x="168823" y="56467"/>
                  <a:pt x="169730" y="55942"/>
                </a:cubicBezTo>
                <a:cubicBezTo>
                  <a:pt x="171030" y="55180"/>
                  <a:pt x="172344" y="54444"/>
                  <a:pt x="173658" y="53695"/>
                </a:cubicBezTo>
                <a:cubicBezTo>
                  <a:pt x="174538" y="53196"/>
                  <a:pt x="175405" y="52697"/>
                  <a:pt x="176286" y="52224"/>
                </a:cubicBezTo>
                <a:cubicBezTo>
                  <a:pt x="177665" y="51462"/>
                  <a:pt x="179058" y="50726"/>
                  <a:pt x="180450" y="49977"/>
                </a:cubicBezTo>
                <a:cubicBezTo>
                  <a:pt x="181278" y="49543"/>
                  <a:pt x="182106" y="49084"/>
                  <a:pt x="182934" y="48650"/>
                </a:cubicBezTo>
                <a:cubicBezTo>
                  <a:pt x="184444" y="47862"/>
                  <a:pt x="185955" y="47113"/>
                  <a:pt x="187479" y="46351"/>
                </a:cubicBezTo>
                <a:cubicBezTo>
                  <a:pt x="188215" y="45983"/>
                  <a:pt x="188938" y="45602"/>
                  <a:pt x="189686" y="45247"/>
                </a:cubicBezTo>
                <a:cubicBezTo>
                  <a:pt x="191460" y="44380"/>
                  <a:pt x="193260" y="43526"/>
                  <a:pt x="195047" y="42699"/>
                </a:cubicBezTo>
                <a:cubicBezTo>
                  <a:pt x="195533" y="42475"/>
                  <a:pt x="196019" y="42226"/>
                  <a:pt x="196518" y="42002"/>
                </a:cubicBezTo>
                <a:cubicBezTo>
                  <a:pt x="198830" y="40938"/>
                  <a:pt x="201156" y="39900"/>
                  <a:pt x="203508" y="38875"/>
                </a:cubicBezTo>
                <a:cubicBezTo>
                  <a:pt x="226289" y="29035"/>
                  <a:pt x="249911" y="22006"/>
                  <a:pt x="274164" y="17802"/>
                </a:cubicBezTo>
                <a:cubicBezTo>
                  <a:pt x="262905" y="25422"/>
                  <a:pt x="252079" y="35420"/>
                  <a:pt x="241897" y="47717"/>
                </a:cubicBezTo>
                <a:cubicBezTo>
                  <a:pt x="218735" y="75688"/>
                  <a:pt x="199330" y="114813"/>
                  <a:pt x="185548" y="161230"/>
                </a:cubicBezTo>
                <a:cubicBezTo>
                  <a:pt x="156460" y="146436"/>
                  <a:pt x="130001" y="127320"/>
                  <a:pt x="106720" y="104289"/>
                </a:cubicBezTo>
                <a:cubicBezTo>
                  <a:pt x="106891" y="104119"/>
                  <a:pt x="107062" y="103948"/>
                  <a:pt x="107232" y="103777"/>
                </a:cubicBezTo>
                <a:cubicBezTo>
                  <a:pt x="108008" y="103015"/>
                  <a:pt x="108783" y="102279"/>
                  <a:pt x="109558" y="101530"/>
                </a:cubicBezTo>
                <a:cubicBezTo>
                  <a:pt x="110622" y="100532"/>
                  <a:pt x="111673" y="99520"/>
                  <a:pt x="112724" y="98522"/>
                </a:cubicBezTo>
                <a:close/>
                <a:moveTo>
                  <a:pt x="335058" y="448505"/>
                </a:moveTo>
                <a:lnTo>
                  <a:pt x="335058" y="329435"/>
                </a:lnTo>
                <a:lnTo>
                  <a:pt x="481219" y="329435"/>
                </a:lnTo>
                <a:cubicBezTo>
                  <a:pt x="481140" y="381055"/>
                  <a:pt x="474873" y="431912"/>
                  <a:pt x="463036" y="477172"/>
                </a:cubicBezTo>
                <a:cubicBezTo>
                  <a:pt x="422663" y="458989"/>
                  <a:pt x="379675" y="449372"/>
                  <a:pt x="335058" y="448505"/>
                </a:cubicBezTo>
                <a:close/>
                <a:moveTo>
                  <a:pt x="321920" y="195349"/>
                </a:moveTo>
                <a:cubicBezTo>
                  <a:pt x="278512" y="194482"/>
                  <a:pt x="236734" y="184957"/>
                  <a:pt x="197543" y="167023"/>
                </a:cubicBezTo>
                <a:cubicBezTo>
                  <a:pt x="224108" y="75951"/>
                  <a:pt x="271037" y="18170"/>
                  <a:pt x="321920" y="13480"/>
                </a:cubicBezTo>
                <a:lnTo>
                  <a:pt x="321920" y="195349"/>
                </a:lnTo>
                <a:close/>
                <a:moveTo>
                  <a:pt x="194009" y="179846"/>
                </a:moveTo>
                <a:cubicBezTo>
                  <a:pt x="234356" y="198016"/>
                  <a:pt x="277317" y="207620"/>
                  <a:pt x="321920" y="208474"/>
                </a:cubicBezTo>
                <a:lnTo>
                  <a:pt x="321920" y="316297"/>
                </a:lnTo>
                <a:lnTo>
                  <a:pt x="175944" y="316297"/>
                </a:lnTo>
                <a:cubicBezTo>
                  <a:pt x="176837" y="268672"/>
                  <a:pt x="183039" y="221809"/>
                  <a:pt x="194009" y="179846"/>
                </a:cubicBezTo>
                <a:close/>
                <a:moveTo>
                  <a:pt x="321920" y="329435"/>
                </a:moveTo>
                <a:lnTo>
                  <a:pt x="321920" y="448505"/>
                </a:lnTo>
                <a:cubicBezTo>
                  <a:pt x="277343" y="449359"/>
                  <a:pt x="234382" y="458976"/>
                  <a:pt x="194009" y="477146"/>
                </a:cubicBezTo>
                <a:cubicBezTo>
                  <a:pt x="182172" y="431912"/>
                  <a:pt x="175892" y="381055"/>
                  <a:pt x="175826" y="329435"/>
                </a:cubicBezTo>
                <a:lnTo>
                  <a:pt x="321920" y="329435"/>
                </a:lnTo>
                <a:close/>
                <a:moveTo>
                  <a:pt x="321920" y="461643"/>
                </a:moveTo>
                <a:lnTo>
                  <a:pt x="321920" y="643526"/>
                </a:lnTo>
                <a:cubicBezTo>
                  <a:pt x="271090" y="638901"/>
                  <a:pt x="224121" y="581107"/>
                  <a:pt x="197543" y="489982"/>
                </a:cubicBezTo>
                <a:cubicBezTo>
                  <a:pt x="236760" y="472035"/>
                  <a:pt x="278539" y="462523"/>
                  <a:pt x="321920" y="461643"/>
                </a:cubicBezTo>
                <a:close/>
                <a:moveTo>
                  <a:pt x="335058" y="316297"/>
                </a:moveTo>
                <a:lnTo>
                  <a:pt x="335058" y="208474"/>
                </a:lnTo>
                <a:cubicBezTo>
                  <a:pt x="379675" y="207607"/>
                  <a:pt x="422663" y="197990"/>
                  <a:pt x="463023" y="179807"/>
                </a:cubicBezTo>
                <a:cubicBezTo>
                  <a:pt x="473993" y="221756"/>
                  <a:pt x="480207" y="268646"/>
                  <a:pt x="481100" y="316297"/>
                </a:cubicBezTo>
                <a:lnTo>
                  <a:pt x="335058" y="316297"/>
                </a:lnTo>
                <a:close/>
                <a:moveTo>
                  <a:pt x="335058" y="195349"/>
                </a:moveTo>
                <a:lnTo>
                  <a:pt x="335058" y="13466"/>
                </a:lnTo>
                <a:cubicBezTo>
                  <a:pt x="385903" y="18052"/>
                  <a:pt x="432884" y="75846"/>
                  <a:pt x="459488" y="166984"/>
                </a:cubicBezTo>
                <a:cubicBezTo>
                  <a:pt x="420285" y="184944"/>
                  <a:pt x="378493" y="194469"/>
                  <a:pt x="335058" y="195349"/>
                </a:cubicBezTo>
                <a:close/>
                <a:moveTo>
                  <a:pt x="335058" y="461643"/>
                </a:moveTo>
                <a:cubicBezTo>
                  <a:pt x="378480" y="462510"/>
                  <a:pt x="420285" y="472048"/>
                  <a:pt x="459502" y="489995"/>
                </a:cubicBezTo>
                <a:cubicBezTo>
                  <a:pt x="432910" y="581107"/>
                  <a:pt x="385955" y="638888"/>
                  <a:pt x="335058" y="643512"/>
                </a:cubicBezTo>
                <a:lnTo>
                  <a:pt x="335058" y="461643"/>
                </a:lnTo>
                <a:close/>
                <a:moveTo>
                  <a:pt x="494238" y="316297"/>
                </a:moveTo>
                <a:cubicBezTo>
                  <a:pt x="493332" y="266609"/>
                  <a:pt x="486737" y="217710"/>
                  <a:pt x="475096" y="174079"/>
                </a:cubicBezTo>
                <a:cubicBezTo>
                  <a:pt x="506247" y="158536"/>
                  <a:pt x="534546" y="138277"/>
                  <a:pt x="559364" y="113723"/>
                </a:cubicBezTo>
                <a:cubicBezTo>
                  <a:pt x="610996" y="169191"/>
                  <a:pt x="640688" y="240636"/>
                  <a:pt x="643578" y="316297"/>
                </a:cubicBezTo>
                <a:lnTo>
                  <a:pt x="494238" y="316297"/>
                </a:lnTo>
                <a:close/>
                <a:moveTo>
                  <a:pt x="453445" y="38888"/>
                </a:moveTo>
                <a:cubicBezTo>
                  <a:pt x="455770" y="39887"/>
                  <a:pt x="458083" y="40925"/>
                  <a:pt x="460369" y="41989"/>
                </a:cubicBezTo>
                <a:cubicBezTo>
                  <a:pt x="461131" y="42344"/>
                  <a:pt x="461893" y="42712"/>
                  <a:pt x="462655" y="43080"/>
                </a:cubicBezTo>
                <a:cubicBezTo>
                  <a:pt x="464179" y="43789"/>
                  <a:pt x="465690" y="44512"/>
                  <a:pt x="467200" y="45247"/>
                </a:cubicBezTo>
                <a:cubicBezTo>
                  <a:pt x="468120" y="45694"/>
                  <a:pt x="469013" y="46167"/>
                  <a:pt x="469920" y="46614"/>
                </a:cubicBezTo>
                <a:cubicBezTo>
                  <a:pt x="471260" y="47284"/>
                  <a:pt x="472600" y="47954"/>
                  <a:pt x="473940" y="48650"/>
                </a:cubicBezTo>
                <a:cubicBezTo>
                  <a:pt x="474899" y="49149"/>
                  <a:pt x="475858" y="49675"/>
                  <a:pt x="476817" y="50174"/>
                </a:cubicBezTo>
                <a:cubicBezTo>
                  <a:pt x="478079" y="50844"/>
                  <a:pt x="479340" y="51514"/>
                  <a:pt x="480588" y="52197"/>
                </a:cubicBezTo>
                <a:cubicBezTo>
                  <a:pt x="481573" y="52736"/>
                  <a:pt x="482546" y="53288"/>
                  <a:pt x="483518" y="53840"/>
                </a:cubicBezTo>
                <a:cubicBezTo>
                  <a:pt x="484727" y="54523"/>
                  <a:pt x="485948" y="55206"/>
                  <a:pt x="487144" y="55915"/>
                </a:cubicBezTo>
                <a:cubicBezTo>
                  <a:pt x="488129" y="56493"/>
                  <a:pt x="489101" y="57071"/>
                  <a:pt x="490074" y="57663"/>
                </a:cubicBezTo>
                <a:cubicBezTo>
                  <a:pt x="491256" y="58359"/>
                  <a:pt x="492425" y="59068"/>
                  <a:pt x="493595" y="59791"/>
                </a:cubicBezTo>
                <a:cubicBezTo>
                  <a:pt x="494580" y="60395"/>
                  <a:pt x="495552" y="61013"/>
                  <a:pt x="496524" y="61630"/>
                </a:cubicBezTo>
                <a:cubicBezTo>
                  <a:pt x="497667" y="62353"/>
                  <a:pt x="498810" y="63076"/>
                  <a:pt x="499953" y="63811"/>
                </a:cubicBezTo>
                <a:cubicBezTo>
                  <a:pt x="500926" y="64442"/>
                  <a:pt x="501898" y="65086"/>
                  <a:pt x="502870" y="65729"/>
                </a:cubicBezTo>
                <a:cubicBezTo>
                  <a:pt x="503987" y="66478"/>
                  <a:pt x="505104" y="67227"/>
                  <a:pt x="506220" y="67976"/>
                </a:cubicBezTo>
                <a:cubicBezTo>
                  <a:pt x="507179" y="68633"/>
                  <a:pt x="508138" y="69303"/>
                  <a:pt x="509098" y="69973"/>
                </a:cubicBezTo>
                <a:cubicBezTo>
                  <a:pt x="510201" y="70748"/>
                  <a:pt x="511292" y="71523"/>
                  <a:pt x="512382" y="72298"/>
                </a:cubicBezTo>
                <a:cubicBezTo>
                  <a:pt x="513328" y="72982"/>
                  <a:pt x="514274" y="73665"/>
                  <a:pt x="515220" y="74361"/>
                </a:cubicBezTo>
                <a:cubicBezTo>
                  <a:pt x="516297" y="75163"/>
                  <a:pt x="517374" y="75964"/>
                  <a:pt x="518452" y="76778"/>
                </a:cubicBezTo>
                <a:cubicBezTo>
                  <a:pt x="519385" y="77488"/>
                  <a:pt x="520317" y="78197"/>
                  <a:pt x="521237" y="78907"/>
                </a:cubicBezTo>
                <a:cubicBezTo>
                  <a:pt x="522301" y="79735"/>
                  <a:pt x="523365" y="80562"/>
                  <a:pt x="524416" y="81403"/>
                </a:cubicBezTo>
                <a:cubicBezTo>
                  <a:pt x="525323" y="82126"/>
                  <a:pt x="526243" y="82848"/>
                  <a:pt x="527136" y="83584"/>
                </a:cubicBezTo>
                <a:cubicBezTo>
                  <a:pt x="528187" y="84438"/>
                  <a:pt x="529238" y="85318"/>
                  <a:pt x="530289" y="86185"/>
                </a:cubicBezTo>
                <a:cubicBezTo>
                  <a:pt x="531169" y="86921"/>
                  <a:pt x="532063" y="87670"/>
                  <a:pt x="532943" y="88419"/>
                </a:cubicBezTo>
                <a:cubicBezTo>
                  <a:pt x="533994" y="89312"/>
                  <a:pt x="535032" y="90219"/>
                  <a:pt x="536070" y="91138"/>
                </a:cubicBezTo>
                <a:cubicBezTo>
                  <a:pt x="536924" y="91887"/>
                  <a:pt x="537791" y="92636"/>
                  <a:pt x="538645" y="93398"/>
                </a:cubicBezTo>
                <a:cubicBezTo>
                  <a:pt x="539696" y="94331"/>
                  <a:pt x="540721" y="95290"/>
                  <a:pt x="541759" y="96236"/>
                </a:cubicBezTo>
                <a:cubicBezTo>
                  <a:pt x="542586" y="96998"/>
                  <a:pt x="543414" y="97747"/>
                  <a:pt x="544229" y="98509"/>
                </a:cubicBezTo>
                <a:cubicBezTo>
                  <a:pt x="545280" y="99507"/>
                  <a:pt x="546331" y="100519"/>
                  <a:pt x="547369" y="101517"/>
                </a:cubicBezTo>
                <a:cubicBezTo>
                  <a:pt x="548144" y="102266"/>
                  <a:pt x="548932" y="103015"/>
                  <a:pt x="549694" y="103764"/>
                </a:cubicBezTo>
                <a:cubicBezTo>
                  <a:pt x="549865" y="103935"/>
                  <a:pt x="550036" y="104106"/>
                  <a:pt x="550206" y="104276"/>
                </a:cubicBezTo>
                <a:cubicBezTo>
                  <a:pt x="526952" y="127294"/>
                  <a:pt x="500505" y="146384"/>
                  <a:pt x="471457" y="161177"/>
                </a:cubicBezTo>
                <a:cubicBezTo>
                  <a:pt x="457675" y="114760"/>
                  <a:pt x="438257" y="75635"/>
                  <a:pt x="415082" y="47678"/>
                </a:cubicBezTo>
                <a:cubicBezTo>
                  <a:pt x="404913" y="35407"/>
                  <a:pt x="394101" y="25422"/>
                  <a:pt x="382854" y="17802"/>
                </a:cubicBezTo>
                <a:cubicBezTo>
                  <a:pt x="407081" y="22032"/>
                  <a:pt x="430690" y="29061"/>
                  <a:pt x="453445" y="38888"/>
                </a:cubicBezTo>
                <a:close/>
                <a:moveTo>
                  <a:pt x="382894" y="639151"/>
                </a:moveTo>
                <a:cubicBezTo>
                  <a:pt x="394140" y="631544"/>
                  <a:pt x="404939" y="621559"/>
                  <a:pt x="415108" y="609288"/>
                </a:cubicBezTo>
                <a:cubicBezTo>
                  <a:pt x="438284" y="581330"/>
                  <a:pt x="457689" y="542192"/>
                  <a:pt x="471483" y="495776"/>
                </a:cubicBezTo>
                <a:cubicBezTo>
                  <a:pt x="500532" y="510569"/>
                  <a:pt x="526965" y="529659"/>
                  <a:pt x="550233" y="552676"/>
                </a:cubicBezTo>
                <a:cubicBezTo>
                  <a:pt x="550075" y="552834"/>
                  <a:pt x="549904" y="553005"/>
                  <a:pt x="549747" y="553162"/>
                </a:cubicBezTo>
                <a:cubicBezTo>
                  <a:pt x="548945" y="553951"/>
                  <a:pt x="548131" y="554726"/>
                  <a:pt x="547316" y="555514"/>
                </a:cubicBezTo>
                <a:cubicBezTo>
                  <a:pt x="546304" y="556486"/>
                  <a:pt x="545293" y="557472"/>
                  <a:pt x="544268" y="558431"/>
                </a:cubicBezTo>
                <a:cubicBezTo>
                  <a:pt x="543427" y="559219"/>
                  <a:pt x="542586" y="559994"/>
                  <a:pt x="541745" y="560769"/>
                </a:cubicBezTo>
                <a:cubicBezTo>
                  <a:pt x="540734" y="561702"/>
                  <a:pt x="539709" y="562635"/>
                  <a:pt x="538684" y="563555"/>
                </a:cubicBezTo>
                <a:cubicBezTo>
                  <a:pt x="537817" y="564330"/>
                  <a:pt x="536950" y="565092"/>
                  <a:pt x="536083" y="565854"/>
                </a:cubicBezTo>
                <a:cubicBezTo>
                  <a:pt x="535058" y="566760"/>
                  <a:pt x="534033" y="567654"/>
                  <a:pt x="532996" y="568534"/>
                </a:cubicBezTo>
                <a:cubicBezTo>
                  <a:pt x="532115" y="569296"/>
                  <a:pt x="531209" y="570032"/>
                  <a:pt x="530315" y="570780"/>
                </a:cubicBezTo>
                <a:cubicBezTo>
                  <a:pt x="529277" y="571648"/>
                  <a:pt x="528240" y="572515"/>
                  <a:pt x="527189" y="573369"/>
                </a:cubicBezTo>
                <a:cubicBezTo>
                  <a:pt x="526282" y="574104"/>
                  <a:pt x="525362" y="574840"/>
                  <a:pt x="524456" y="575563"/>
                </a:cubicBezTo>
                <a:cubicBezTo>
                  <a:pt x="523405" y="576404"/>
                  <a:pt x="522341" y="577231"/>
                  <a:pt x="521276" y="578059"/>
                </a:cubicBezTo>
                <a:cubicBezTo>
                  <a:pt x="520357" y="578781"/>
                  <a:pt x="519424" y="579491"/>
                  <a:pt x="518491" y="580187"/>
                </a:cubicBezTo>
                <a:cubicBezTo>
                  <a:pt x="517427" y="581002"/>
                  <a:pt x="516350" y="581803"/>
                  <a:pt x="515272" y="582591"/>
                </a:cubicBezTo>
                <a:cubicBezTo>
                  <a:pt x="514326" y="583288"/>
                  <a:pt x="513381" y="583971"/>
                  <a:pt x="512435" y="584667"/>
                </a:cubicBezTo>
                <a:cubicBezTo>
                  <a:pt x="511344" y="585456"/>
                  <a:pt x="510254" y="586231"/>
                  <a:pt x="509150" y="586993"/>
                </a:cubicBezTo>
                <a:cubicBezTo>
                  <a:pt x="508191" y="587663"/>
                  <a:pt x="507232" y="588333"/>
                  <a:pt x="506273" y="588990"/>
                </a:cubicBezTo>
                <a:cubicBezTo>
                  <a:pt x="505156" y="589752"/>
                  <a:pt x="504039" y="590501"/>
                  <a:pt x="502923" y="591249"/>
                </a:cubicBezTo>
                <a:cubicBezTo>
                  <a:pt x="501950" y="591893"/>
                  <a:pt x="500991" y="592537"/>
                  <a:pt x="500019" y="593168"/>
                </a:cubicBezTo>
                <a:cubicBezTo>
                  <a:pt x="498876" y="593903"/>
                  <a:pt x="497733" y="594639"/>
                  <a:pt x="496590" y="595362"/>
                </a:cubicBezTo>
                <a:cubicBezTo>
                  <a:pt x="495618" y="595979"/>
                  <a:pt x="494646" y="596597"/>
                  <a:pt x="493660" y="597188"/>
                </a:cubicBezTo>
                <a:cubicBezTo>
                  <a:pt x="492491" y="597910"/>
                  <a:pt x="491322" y="598607"/>
                  <a:pt x="490139" y="599316"/>
                </a:cubicBezTo>
                <a:cubicBezTo>
                  <a:pt x="489154" y="599907"/>
                  <a:pt x="488182" y="600485"/>
                  <a:pt x="487196" y="601064"/>
                </a:cubicBezTo>
                <a:cubicBezTo>
                  <a:pt x="486001" y="601760"/>
                  <a:pt x="484779" y="602443"/>
                  <a:pt x="483570" y="603126"/>
                </a:cubicBezTo>
                <a:cubicBezTo>
                  <a:pt x="482598" y="603678"/>
                  <a:pt x="481626" y="604230"/>
                  <a:pt x="480641" y="604768"/>
                </a:cubicBezTo>
                <a:cubicBezTo>
                  <a:pt x="479379" y="605465"/>
                  <a:pt x="478118" y="606135"/>
                  <a:pt x="476844" y="606805"/>
                </a:cubicBezTo>
                <a:cubicBezTo>
                  <a:pt x="475898" y="607317"/>
                  <a:pt x="474939" y="607830"/>
                  <a:pt x="473993" y="608329"/>
                </a:cubicBezTo>
                <a:cubicBezTo>
                  <a:pt x="472653" y="609025"/>
                  <a:pt x="471313" y="609695"/>
                  <a:pt x="469959" y="610378"/>
                </a:cubicBezTo>
                <a:cubicBezTo>
                  <a:pt x="469053" y="610838"/>
                  <a:pt x="468160" y="611298"/>
                  <a:pt x="467253" y="611745"/>
                </a:cubicBezTo>
                <a:cubicBezTo>
                  <a:pt x="465742" y="612480"/>
                  <a:pt x="464218" y="613203"/>
                  <a:pt x="462694" y="613912"/>
                </a:cubicBezTo>
                <a:cubicBezTo>
                  <a:pt x="461932" y="614267"/>
                  <a:pt x="461183" y="614635"/>
                  <a:pt x="460408" y="614990"/>
                </a:cubicBezTo>
                <a:cubicBezTo>
                  <a:pt x="458109" y="616041"/>
                  <a:pt x="455810" y="617079"/>
                  <a:pt x="453484" y="618090"/>
                </a:cubicBezTo>
                <a:cubicBezTo>
                  <a:pt x="430703" y="627931"/>
                  <a:pt x="407120" y="634946"/>
                  <a:pt x="382894" y="6391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072063" y="2818291"/>
            <a:ext cx="321064" cy="371749"/>
          </a:xfrm>
          <a:custGeom>
            <a:rect b="b" l="l" r="r" t="t"/>
            <a:pathLst>
              <a:path extrusionOk="0" h="743497" w="642129">
                <a:moveTo>
                  <a:pt x="527549" y="514297"/>
                </a:moveTo>
                <a:cubicBezTo>
                  <a:pt x="469364" y="514297"/>
                  <a:pt x="421207" y="557899"/>
                  <a:pt x="413951" y="614152"/>
                </a:cubicBezTo>
                <a:lnTo>
                  <a:pt x="202789" y="444796"/>
                </a:lnTo>
                <a:cubicBezTo>
                  <a:pt x="219253" y="424947"/>
                  <a:pt x="229162" y="399481"/>
                  <a:pt x="229162" y="371749"/>
                </a:cubicBezTo>
                <a:cubicBezTo>
                  <a:pt x="229162" y="344002"/>
                  <a:pt x="219253" y="318550"/>
                  <a:pt x="202789" y="298701"/>
                </a:cubicBezTo>
                <a:lnTo>
                  <a:pt x="413951" y="129330"/>
                </a:lnTo>
                <a:cubicBezTo>
                  <a:pt x="421207" y="185569"/>
                  <a:pt x="469364" y="229186"/>
                  <a:pt x="527549" y="229186"/>
                </a:cubicBezTo>
                <a:cubicBezTo>
                  <a:pt x="590724" y="229186"/>
                  <a:pt x="642129" y="177775"/>
                  <a:pt x="642129" y="114593"/>
                </a:cubicBezTo>
                <a:cubicBezTo>
                  <a:pt x="642129" y="51410"/>
                  <a:pt x="590739" y="0"/>
                  <a:pt x="527549" y="0"/>
                </a:cubicBezTo>
                <a:cubicBezTo>
                  <a:pt x="465595" y="0"/>
                  <a:pt x="414994" y="49443"/>
                  <a:pt x="413057" y="110942"/>
                </a:cubicBezTo>
                <a:lnTo>
                  <a:pt x="192508" y="287838"/>
                </a:lnTo>
                <a:cubicBezTo>
                  <a:pt x="172050" y="268809"/>
                  <a:pt x="144649" y="257156"/>
                  <a:pt x="114581" y="257156"/>
                </a:cubicBezTo>
                <a:cubicBezTo>
                  <a:pt x="51405" y="257156"/>
                  <a:pt x="0" y="308566"/>
                  <a:pt x="0" y="371749"/>
                </a:cubicBezTo>
                <a:cubicBezTo>
                  <a:pt x="0" y="434931"/>
                  <a:pt x="51405" y="486342"/>
                  <a:pt x="114581" y="486342"/>
                </a:cubicBezTo>
                <a:cubicBezTo>
                  <a:pt x="144649" y="486342"/>
                  <a:pt x="172050" y="474674"/>
                  <a:pt x="192508" y="455659"/>
                </a:cubicBezTo>
                <a:lnTo>
                  <a:pt x="413057" y="632556"/>
                </a:lnTo>
                <a:cubicBezTo>
                  <a:pt x="414994" y="694054"/>
                  <a:pt x="465595" y="743498"/>
                  <a:pt x="527549" y="743498"/>
                </a:cubicBezTo>
                <a:cubicBezTo>
                  <a:pt x="590724" y="743498"/>
                  <a:pt x="642129" y="692087"/>
                  <a:pt x="642129" y="628905"/>
                </a:cubicBezTo>
                <a:cubicBezTo>
                  <a:pt x="642129" y="565722"/>
                  <a:pt x="590739" y="514297"/>
                  <a:pt x="527549" y="514297"/>
                </a:cubicBezTo>
                <a:close/>
                <a:moveTo>
                  <a:pt x="527549" y="14902"/>
                </a:moveTo>
                <a:cubicBezTo>
                  <a:pt x="582515" y="14902"/>
                  <a:pt x="627229" y="59621"/>
                  <a:pt x="627229" y="114593"/>
                </a:cubicBezTo>
                <a:cubicBezTo>
                  <a:pt x="627229" y="169565"/>
                  <a:pt x="582515" y="214284"/>
                  <a:pt x="527549" y="214284"/>
                </a:cubicBezTo>
                <a:cubicBezTo>
                  <a:pt x="472583" y="214284"/>
                  <a:pt x="427868" y="169565"/>
                  <a:pt x="427868" y="114593"/>
                </a:cubicBezTo>
                <a:cubicBezTo>
                  <a:pt x="427868" y="59621"/>
                  <a:pt x="472583" y="14902"/>
                  <a:pt x="527549" y="14902"/>
                </a:cubicBezTo>
                <a:close/>
                <a:moveTo>
                  <a:pt x="14900" y="371734"/>
                </a:moveTo>
                <a:cubicBezTo>
                  <a:pt x="14900" y="316762"/>
                  <a:pt x="59615" y="272043"/>
                  <a:pt x="114581" y="272043"/>
                </a:cubicBezTo>
                <a:cubicBezTo>
                  <a:pt x="169547" y="272043"/>
                  <a:pt x="214262" y="316762"/>
                  <a:pt x="214262" y="371734"/>
                </a:cubicBezTo>
                <a:cubicBezTo>
                  <a:pt x="214262" y="426706"/>
                  <a:pt x="169547" y="471425"/>
                  <a:pt x="114581" y="471425"/>
                </a:cubicBezTo>
                <a:cubicBezTo>
                  <a:pt x="59615" y="471425"/>
                  <a:pt x="14900" y="426706"/>
                  <a:pt x="14900" y="371734"/>
                </a:cubicBezTo>
                <a:close/>
                <a:moveTo>
                  <a:pt x="527549" y="728581"/>
                </a:moveTo>
                <a:cubicBezTo>
                  <a:pt x="472583" y="728581"/>
                  <a:pt x="427868" y="683862"/>
                  <a:pt x="427868" y="628890"/>
                </a:cubicBezTo>
                <a:cubicBezTo>
                  <a:pt x="427868" y="573918"/>
                  <a:pt x="472583" y="529199"/>
                  <a:pt x="527549" y="529199"/>
                </a:cubicBezTo>
                <a:cubicBezTo>
                  <a:pt x="582515" y="529199"/>
                  <a:pt x="627229" y="573918"/>
                  <a:pt x="627229" y="628890"/>
                </a:cubicBezTo>
                <a:cubicBezTo>
                  <a:pt x="627229" y="683862"/>
                  <a:pt x="582515" y="728581"/>
                  <a:pt x="527549" y="7285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370252" y="2839913"/>
            <a:ext cx="328555" cy="328529"/>
          </a:xfrm>
          <a:custGeom>
            <a:rect b="b" l="l" r="r" t="t"/>
            <a:pathLst>
              <a:path extrusionOk="0" h="657057" w="657110">
                <a:moveTo>
                  <a:pt x="643000" y="262195"/>
                </a:moveTo>
                <a:lnTo>
                  <a:pt x="570058" y="262195"/>
                </a:lnTo>
                <a:cubicBezTo>
                  <a:pt x="569637" y="262195"/>
                  <a:pt x="569256" y="261932"/>
                  <a:pt x="569151" y="261538"/>
                </a:cubicBezTo>
                <a:cubicBezTo>
                  <a:pt x="563752" y="242146"/>
                  <a:pt x="555974" y="223399"/>
                  <a:pt x="546042" y="205820"/>
                </a:cubicBezTo>
                <a:cubicBezTo>
                  <a:pt x="545845" y="205465"/>
                  <a:pt x="545910" y="205005"/>
                  <a:pt x="546212" y="204703"/>
                </a:cubicBezTo>
                <a:lnTo>
                  <a:pt x="597805" y="153110"/>
                </a:lnTo>
                <a:cubicBezTo>
                  <a:pt x="600472" y="150443"/>
                  <a:pt x="601944" y="146909"/>
                  <a:pt x="601944" y="143139"/>
                </a:cubicBezTo>
                <a:cubicBezTo>
                  <a:pt x="601944" y="139368"/>
                  <a:pt x="600472" y="135821"/>
                  <a:pt x="597805" y="133154"/>
                </a:cubicBezTo>
                <a:lnTo>
                  <a:pt x="523943" y="59305"/>
                </a:lnTo>
                <a:cubicBezTo>
                  <a:pt x="518439" y="53813"/>
                  <a:pt x="509492" y="53813"/>
                  <a:pt x="503987" y="59305"/>
                </a:cubicBezTo>
                <a:lnTo>
                  <a:pt x="452381" y="110885"/>
                </a:lnTo>
                <a:cubicBezTo>
                  <a:pt x="452079" y="111187"/>
                  <a:pt x="451619" y="111266"/>
                  <a:pt x="451264" y="111069"/>
                </a:cubicBezTo>
                <a:cubicBezTo>
                  <a:pt x="433646" y="101097"/>
                  <a:pt x="414885" y="93319"/>
                  <a:pt x="395546" y="87946"/>
                </a:cubicBezTo>
                <a:cubicBezTo>
                  <a:pt x="395152" y="87841"/>
                  <a:pt x="394889" y="87460"/>
                  <a:pt x="394889" y="87039"/>
                </a:cubicBezTo>
                <a:lnTo>
                  <a:pt x="394889" y="14110"/>
                </a:lnTo>
                <a:cubicBezTo>
                  <a:pt x="394889" y="6319"/>
                  <a:pt x="388556" y="0"/>
                  <a:pt x="380779" y="0"/>
                </a:cubicBezTo>
                <a:lnTo>
                  <a:pt x="276332" y="0"/>
                </a:lnTo>
                <a:cubicBezTo>
                  <a:pt x="268554" y="0"/>
                  <a:pt x="262221" y="6319"/>
                  <a:pt x="262221" y="14110"/>
                </a:cubicBezTo>
                <a:lnTo>
                  <a:pt x="262221" y="87039"/>
                </a:lnTo>
                <a:cubicBezTo>
                  <a:pt x="262221" y="87473"/>
                  <a:pt x="261959" y="87841"/>
                  <a:pt x="261564" y="87946"/>
                </a:cubicBezTo>
                <a:cubicBezTo>
                  <a:pt x="242212" y="93332"/>
                  <a:pt x="223451" y="101110"/>
                  <a:pt x="205833" y="111082"/>
                </a:cubicBezTo>
                <a:cubicBezTo>
                  <a:pt x="205491" y="111279"/>
                  <a:pt x="205032" y="111200"/>
                  <a:pt x="204729" y="110898"/>
                </a:cubicBezTo>
                <a:lnTo>
                  <a:pt x="153123" y="59305"/>
                </a:lnTo>
                <a:cubicBezTo>
                  <a:pt x="147619" y="53813"/>
                  <a:pt x="138672" y="53813"/>
                  <a:pt x="133167" y="59305"/>
                </a:cubicBezTo>
                <a:lnTo>
                  <a:pt x="59292" y="133167"/>
                </a:lnTo>
                <a:cubicBezTo>
                  <a:pt x="56625" y="135834"/>
                  <a:pt x="55153" y="139381"/>
                  <a:pt x="55153" y="143152"/>
                </a:cubicBezTo>
                <a:cubicBezTo>
                  <a:pt x="55153" y="146922"/>
                  <a:pt x="56625" y="150470"/>
                  <a:pt x="59292" y="153137"/>
                </a:cubicBezTo>
                <a:lnTo>
                  <a:pt x="110898" y="204703"/>
                </a:lnTo>
                <a:cubicBezTo>
                  <a:pt x="111200" y="205005"/>
                  <a:pt x="111266" y="205465"/>
                  <a:pt x="111069" y="205820"/>
                </a:cubicBezTo>
                <a:cubicBezTo>
                  <a:pt x="101110" y="223464"/>
                  <a:pt x="93332" y="242212"/>
                  <a:pt x="87959" y="261538"/>
                </a:cubicBezTo>
                <a:cubicBezTo>
                  <a:pt x="87854" y="261932"/>
                  <a:pt x="87473" y="262195"/>
                  <a:pt x="87039" y="262195"/>
                </a:cubicBezTo>
                <a:lnTo>
                  <a:pt x="14110" y="262195"/>
                </a:lnTo>
                <a:cubicBezTo>
                  <a:pt x="6333" y="262195"/>
                  <a:pt x="0" y="268528"/>
                  <a:pt x="0" y="276305"/>
                </a:cubicBezTo>
                <a:lnTo>
                  <a:pt x="0" y="380779"/>
                </a:lnTo>
                <a:cubicBezTo>
                  <a:pt x="0" y="388570"/>
                  <a:pt x="6333" y="394889"/>
                  <a:pt x="14110" y="394889"/>
                </a:cubicBezTo>
                <a:lnTo>
                  <a:pt x="87052" y="394889"/>
                </a:lnTo>
                <a:cubicBezTo>
                  <a:pt x="87473" y="394889"/>
                  <a:pt x="87854" y="395165"/>
                  <a:pt x="87959" y="395546"/>
                </a:cubicBezTo>
                <a:cubicBezTo>
                  <a:pt x="93359" y="414924"/>
                  <a:pt x="101136" y="433672"/>
                  <a:pt x="111069" y="451277"/>
                </a:cubicBezTo>
                <a:cubicBezTo>
                  <a:pt x="111279" y="451632"/>
                  <a:pt x="111200" y="452079"/>
                  <a:pt x="110898" y="452394"/>
                </a:cubicBezTo>
                <a:lnTo>
                  <a:pt x="59305" y="503974"/>
                </a:lnTo>
                <a:cubicBezTo>
                  <a:pt x="56638" y="506641"/>
                  <a:pt x="55166" y="510188"/>
                  <a:pt x="55166" y="513959"/>
                </a:cubicBezTo>
                <a:cubicBezTo>
                  <a:pt x="55166" y="517729"/>
                  <a:pt x="56638" y="521276"/>
                  <a:pt x="59305" y="523930"/>
                </a:cubicBezTo>
                <a:lnTo>
                  <a:pt x="133180" y="597766"/>
                </a:lnTo>
                <a:cubicBezTo>
                  <a:pt x="138685" y="603271"/>
                  <a:pt x="147645" y="603271"/>
                  <a:pt x="153137" y="597766"/>
                </a:cubicBezTo>
                <a:lnTo>
                  <a:pt x="204729" y="546173"/>
                </a:lnTo>
                <a:cubicBezTo>
                  <a:pt x="205032" y="545871"/>
                  <a:pt x="205491" y="545805"/>
                  <a:pt x="205833" y="546002"/>
                </a:cubicBezTo>
                <a:cubicBezTo>
                  <a:pt x="223399" y="555934"/>
                  <a:pt x="242146" y="563712"/>
                  <a:pt x="261564" y="569125"/>
                </a:cubicBezTo>
                <a:cubicBezTo>
                  <a:pt x="261959" y="569230"/>
                  <a:pt x="262221" y="569611"/>
                  <a:pt x="262221" y="570032"/>
                </a:cubicBezTo>
                <a:lnTo>
                  <a:pt x="262221" y="642947"/>
                </a:lnTo>
                <a:cubicBezTo>
                  <a:pt x="262221" y="650725"/>
                  <a:pt x="268554" y="657058"/>
                  <a:pt x="276332" y="657058"/>
                </a:cubicBezTo>
                <a:lnTo>
                  <a:pt x="380792" y="657058"/>
                </a:lnTo>
                <a:cubicBezTo>
                  <a:pt x="388570" y="657058"/>
                  <a:pt x="394902" y="650725"/>
                  <a:pt x="394902" y="642947"/>
                </a:cubicBezTo>
                <a:lnTo>
                  <a:pt x="394902" y="570032"/>
                </a:lnTo>
                <a:cubicBezTo>
                  <a:pt x="394902" y="569611"/>
                  <a:pt x="395178" y="569230"/>
                  <a:pt x="395559" y="569125"/>
                </a:cubicBezTo>
                <a:cubicBezTo>
                  <a:pt x="414977" y="563712"/>
                  <a:pt x="433725" y="555934"/>
                  <a:pt x="451290" y="546002"/>
                </a:cubicBezTo>
                <a:cubicBezTo>
                  <a:pt x="451632" y="545805"/>
                  <a:pt x="452092" y="545871"/>
                  <a:pt x="452407" y="546173"/>
                </a:cubicBezTo>
                <a:lnTo>
                  <a:pt x="503987" y="597766"/>
                </a:lnTo>
                <a:cubicBezTo>
                  <a:pt x="509492" y="603271"/>
                  <a:pt x="518439" y="603271"/>
                  <a:pt x="523943" y="597766"/>
                </a:cubicBezTo>
                <a:lnTo>
                  <a:pt x="597818" y="523943"/>
                </a:lnTo>
                <a:cubicBezTo>
                  <a:pt x="600485" y="521276"/>
                  <a:pt x="601957" y="517729"/>
                  <a:pt x="601957" y="513959"/>
                </a:cubicBezTo>
                <a:cubicBezTo>
                  <a:pt x="601957" y="510188"/>
                  <a:pt x="600485" y="506641"/>
                  <a:pt x="597818" y="503974"/>
                </a:cubicBezTo>
                <a:lnTo>
                  <a:pt x="546239" y="452394"/>
                </a:lnTo>
                <a:cubicBezTo>
                  <a:pt x="545923" y="452079"/>
                  <a:pt x="545858" y="451632"/>
                  <a:pt x="546055" y="451277"/>
                </a:cubicBezTo>
                <a:cubicBezTo>
                  <a:pt x="551034" y="442462"/>
                  <a:pt x="555475" y="433357"/>
                  <a:pt x="559324" y="424042"/>
                </a:cubicBezTo>
                <a:cubicBezTo>
                  <a:pt x="563187" y="414740"/>
                  <a:pt x="566484" y="405215"/>
                  <a:pt x="569164" y="395546"/>
                </a:cubicBezTo>
                <a:cubicBezTo>
                  <a:pt x="569270" y="395165"/>
                  <a:pt x="569651" y="394889"/>
                  <a:pt x="570084" y="394889"/>
                </a:cubicBezTo>
                <a:lnTo>
                  <a:pt x="643000" y="394889"/>
                </a:lnTo>
                <a:cubicBezTo>
                  <a:pt x="650778" y="394889"/>
                  <a:pt x="657110" y="388570"/>
                  <a:pt x="657110" y="380779"/>
                </a:cubicBezTo>
                <a:lnTo>
                  <a:pt x="657110" y="276305"/>
                </a:lnTo>
                <a:cubicBezTo>
                  <a:pt x="657110" y="268528"/>
                  <a:pt x="650778" y="262195"/>
                  <a:pt x="643000" y="262195"/>
                </a:cubicBezTo>
                <a:close/>
                <a:moveTo>
                  <a:pt x="643972" y="380779"/>
                </a:moveTo>
                <a:cubicBezTo>
                  <a:pt x="643972" y="381317"/>
                  <a:pt x="643526" y="381751"/>
                  <a:pt x="643000" y="381751"/>
                </a:cubicBezTo>
                <a:lnTo>
                  <a:pt x="570084" y="381751"/>
                </a:lnTo>
                <a:cubicBezTo>
                  <a:pt x="563778" y="381751"/>
                  <a:pt x="558194" y="385981"/>
                  <a:pt x="556513" y="392038"/>
                </a:cubicBezTo>
                <a:cubicBezTo>
                  <a:pt x="551415" y="410339"/>
                  <a:pt x="544058" y="428102"/>
                  <a:pt x="534612" y="444813"/>
                </a:cubicBezTo>
                <a:cubicBezTo>
                  <a:pt x="531524" y="450279"/>
                  <a:pt x="532483" y="457216"/>
                  <a:pt x="536950" y="461682"/>
                </a:cubicBezTo>
                <a:lnTo>
                  <a:pt x="588530" y="513262"/>
                </a:lnTo>
                <a:cubicBezTo>
                  <a:pt x="588766" y="513499"/>
                  <a:pt x="588819" y="513775"/>
                  <a:pt x="588819" y="513959"/>
                </a:cubicBezTo>
                <a:cubicBezTo>
                  <a:pt x="588819" y="514143"/>
                  <a:pt x="588766" y="514405"/>
                  <a:pt x="588530" y="514642"/>
                </a:cubicBezTo>
                <a:lnTo>
                  <a:pt x="514655" y="588477"/>
                </a:lnTo>
                <a:cubicBezTo>
                  <a:pt x="514274" y="588858"/>
                  <a:pt x="513656" y="588858"/>
                  <a:pt x="513275" y="588477"/>
                </a:cubicBezTo>
                <a:lnTo>
                  <a:pt x="461696" y="536884"/>
                </a:lnTo>
                <a:cubicBezTo>
                  <a:pt x="457229" y="532417"/>
                  <a:pt x="450292" y="531472"/>
                  <a:pt x="444813" y="534559"/>
                </a:cubicBezTo>
                <a:cubicBezTo>
                  <a:pt x="428194" y="543979"/>
                  <a:pt x="410431" y="551349"/>
                  <a:pt x="392038" y="556460"/>
                </a:cubicBezTo>
                <a:cubicBezTo>
                  <a:pt x="385994" y="558142"/>
                  <a:pt x="381764" y="563725"/>
                  <a:pt x="381764" y="570032"/>
                </a:cubicBezTo>
                <a:lnTo>
                  <a:pt x="381764" y="642947"/>
                </a:lnTo>
                <a:cubicBezTo>
                  <a:pt x="381764" y="643486"/>
                  <a:pt x="381330" y="643920"/>
                  <a:pt x="380792" y="643920"/>
                </a:cubicBezTo>
                <a:lnTo>
                  <a:pt x="276332" y="643920"/>
                </a:lnTo>
                <a:cubicBezTo>
                  <a:pt x="275793" y="643920"/>
                  <a:pt x="275359" y="643486"/>
                  <a:pt x="275359" y="642947"/>
                </a:cubicBezTo>
                <a:lnTo>
                  <a:pt x="275359" y="570032"/>
                </a:lnTo>
                <a:cubicBezTo>
                  <a:pt x="275359" y="563725"/>
                  <a:pt x="271142" y="558142"/>
                  <a:pt x="265085" y="556460"/>
                </a:cubicBezTo>
                <a:cubicBezTo>
                  <a:pt x="246692" y="551349"/>
                  <a:pt x="228943" y="543979"/>
                  <a:pt x="212310" y="534559"/>
                </a:cubicBezTo>
                <a:cubicBezTo>
                  <a:pt x="210169" y="533350"/>
                  <a:pt x="207791" y="532759"/>
                  <a:pt x="205426" y="532759"/>
                </a:cubicBezTo>
                <a:cubicBezTo>
                  <a:pt x="201773" y="532759"/>
                  <a:pt x="198147" y="534178"/>
                  <a:pt x="195428" y="536884"/>
                </a:cubicBezTo>
                <a:lnTo>
                  <a:pt x="143848" y="588477"/>
                </a:lnTo>
                <a:cubicBezTo>
                  <a:pt x="143467" y="588858"/>
                  <a:pt x="142849" y="588858"/>
                  <a:pt x="142468" y="588477"/>
                </a:cubicBezTo>
                <a:lnTo>
                  <a:pt x="68594" y="514642"/>
                </a:lnTo>
                <a:cubicBezTo>
                  <a:pt x="68357" y="514405"/>
                  <a:pt x="68304" y="514143"/>
                  <a:pt x="68304" y="513959"/>
                </a:cubicBezTo>
                <a:cubicBezTo>
                  <a:pt x="68304" y="513775"/>
                  <a:pt x="68357" y="513499"/>
                  <a:pt x="68594" y="513262"/>
                </a:cubicBezTo>
                <a:lnTo>
                  <a:pt x="120186" y="461682"/>
                </a:lnTo>
                <a:cubicBezTo>
                  <a:pt x="124640" y="457216"/>
                  <a:pt x="125599" y="450279"/>
                  <a:pt x="122512" y="444813"/>
                </a:cubicBezTo>
                <a:cubicBezTo>
                  <a:pt x="113092" y="428128"/>
                  <a:pt x="105735" y="410379"/>
                  <a:pt x="100624" y="392025"/>
                </a:cubicBezTo>
                <a:cubicBezTo>
                  <a:pt x="98942" y="385981"/>
                  <a:pt x="93359" y="381751"/>
                  <a:pt x="87052" y="381751"/>
                </a:cubicBezTo>
                <a:lnTo>
                  <a:pt x="14110" y="381751"/>
                </a:lnTo>
                <a:cubicBezTo>
                  <a:pt x="13585" y="381751"/>
                  <a:pt x="13138" y="381317"/>
                  <a:pt x="13138" y="380779"/>
                </a:cubicBezTo>
                <a:lnTo>
                  <a:pt x="13138" y="276305"/>
                </a:lnTo>
                <a:cubicBezTo>
                  <a:pt x="13138" y="275767"/>
                  <a:pt x="13585" y="275333"/>
                  <a:pt x="14110" y="275333"/>
                </a:cubicBezTo>
                <a:lnTo>
                  <a:pt x="87039" y="275333"/>
                </a:lnTo>
                <a:cubicBezTo>
                  <a:pt x="93359" y="275333"/>
                  <a:pt x="98942" y="271103"/>
                  <a:pt x="100611" y="265059"/>
                </a:cubicBezTo>
                <a:cubicBezTo>
                  <a:pt x="105695" y="246758"/>
                  <a:pt x="113066" y="229008"/>
                  <a:pt x="122512" y="212284"/>
                </a:cubicBezTo>
                <a:cubicBezTo>
                  <a:pt x="125599" y="206805"/>
                  <a:pt x="124640" y="199868"/>
                  <a:pt x="120186" y="195415"/>
                </a:cubicBezTo>
                <a:lnTo>
                  <a:pt x="68580" y="143835"/>
                </a:lnTo>
                <a:cubicBezTo>
                  <a:pt x="68344" y="143598"/>
                  <a:pt x="68291" y="143336"/>
                  <a:pt x="68291" y="143152"/>
                </a:cubicBezTo>
                <a:cubicBezTo>
                  <a:pt x="68291" y="142968"/>
                  <a:pt x="68344" y="142705"/>
                  <a:pt x="68580" y="142468"/>
                </a:cubicBezTo>
                <a:lnTo>
                  <a:pt x="142455" y="68594"/>
                </a:lnTo>
                <a:cubicBezTo>
                  <a:pt x="142836" y="68226"/>
                  <a:pt x="143454" y="68226"/>
                  <a:pt x="143835" y="68594"/>
                </a:cubicBezTo>
                <a:lnTo>
                  <a:pt x="195441" y="120186"/>
                </a:lnTo>
                <a:cubicBezTo>
                  <a:pt x="199908" y="124653"/>
                  <a:pt x="206845" y="125612"/>
                  <a:pt x="212310" y="122512"/>
                </a:cubicBezTo>
                <a:cubicBezTo>
                  <a:pt x="228995" y="113066"/>
                  <a:pt x="246758" y="105695"/>
                  <a:pt x="265085" y="100611"/>
                </a:cubicBezTo>
                <a:cubicBezTo>
                  <a:pt x="271129" y="98929"/>
                  <a:pt x="275359" y="93345"/>
                  <a:pt x="275359" y="87039"/>
                </a:cubicBezTo>
                <a:lnTo>
                  <a:pt x="275359" y="14110"/>
                </a:lnTo>
                <a:cubicBezTo>
                  <a:pt x="275359" y="13572"/>
                  <a:pt x="275793" y="13138"/>
                  <a:pt x="276332" y="13138"/>
                </a:cubicBezTo>
                <a:lnTo>
                  <a:pt x="380779" y="13138"/>
                </a:lnTo>
                <a:cubicBezTo>
                  <a:pt x="381317" y="13138"/>
                  <a:pt x="381751" y="13572"/>
                  <a:pt x="381751" y="14110"/>
                </a:cubicBezTo>
                <a:lnTo>
                  <a:pt x="381751" y="87039"/>
                </a:lnTo>
                <a:cubicBezTo>
                  <a:pt x="381751" y="93345"/>
                  <a:pt x="385981" y="98929"/>
                  <a:pt x="392025" y="100611"/>
                </a:cubicBezTo>
                <a:cubicBezTo>
                  <a:pt x="410352" y="105695"/>
                  <a:pt x="428102" y="113066"/>
                  <a:pt x="444800" y="122499"/>
                </a:cubicBezTo>
                <a:cubicBezTo>
                  <a:pt x="450279" y="125599"/>
                  <a:pt x="457202" y="124640"/>
                  <a:pt x="461669" y="120173"/>
                </a:cubicBezTo>
                <a:lnTo>
                  <a:pt x="513275" y="68594"/>
                </a:lnTo>
                <a:cubicBezTo>
                  <a:pt x="513656" y="68226"/>
                  <a:pt x="514274" y="68226"/>
                  <a:pt x="514655" y="68594"/>
                </a:cubicBezTo>
                <a:lnTo>
                  <a:pt x="588517" y="142442"/>
                </a:lnTo>
                <a:cubicBezTo>
                  <a:pt x="588753" y="142679"/>
                  <a:pt x="588806" y="142955"/>
                  <a:pt x="588806" y="143139"/>
                </a:cubicBezTo>
                <a:cubicBezTo>
                  <a:pt x="588806" y="143322"/>
                  <a:pt x="588753" y="143585"/>
                  <a:pt x="588517" y="143822"/>
                </a:cubicBezTo>
                <a:lnTo>
                  <a:pt x="536924" y="195415"/>
                </a:lnTo>
                <a:cubicBezTo>
                  <a:pt x="532470" y="199868"/>
                  <a:pt x="531511" y="206805"/>
                  <a:pt x="534598" y="212284"/>
                </a:cubicBezTo>
                <a:cubicBezTo>
                  <a:pt x="544018" y="228930"/>
                  <a:pt x="551376" y="246692"/>
                  <a:pt x="556486" y="265059"/>
                </a:cubicBezTo>
                <a:cubicBezTo>
                  <a:pt x="558168" y="271116"/>
                  <a:pt x="563752" y="275333"/>
                  <a:pt x="570058" y="275333"/>
                </a:cubicBezTo>
                <a:lnTo>
                  <a:pt x="643000" y="275333"/>
                </a:lnTo>
                <a:cubicBezTo>
                  <a:pt x="643526" y="275333"/>
                  <a:pt x="643972" y="275767"/>
                  <a:pt x="643972" y="276305"/>
                </a:cubicBezTo>
                <a:lnTo>
                  <a:pt x="643972" y="380779"/>
                </a:lnTo>
                <a:close/>
                <a:moveTo>
                  <a:pt x="328555" y="185574"/>
                </a:moveTo>
                <a:cubicBezTo>
                  <a:pt x="249727" y="185574"/>
                  <a:pt x="185601" y="249701"/>
                  <a:pt x="185601" y="328529"/>
                </a:cubicBezTo>
                <a:cubicBezTo>
                  <a:pt x="185601" y="407357"/>
                  <a:pt x="249727" y="471483"/>
                  <a:pt x="328555" y="471483"/>
                </a:cubicBezTo>
                <a:cubicBezTo>
                  <a:pt x="407383" y="471483"/>
                  <a:pt x="471510" y="407357"/>
                  <a:pt x="471510" y="328529"/>
                </a:cubicBezTo>
                <a:cubicBezTo>
                  <a:pt x="471510" y="249701"/>
                  <a:pt x="407383" y="185574"/>
                  <a:pt x="328555" y="185574"/>
                </a:cubicBezTo>
                <a:close/>
                <a:moveTo>
                  <a:pt x="328555" y="458345"/>
                </a:moveTo>
                <a:cubicBezTo>
                  <a:pt x="256966" y="458345"/>
                  <a:pt x="198739" y="400118"/>
                  <a:pt x="198739" y="328529"/>
                </a:cubicBezTo>
                <a:cubicBezTo>
                  <a:pt x="198739" y="256940"/>
                  <a:pt x="256966" y="198712"/>
                  <a:pt x="328555" y="198712"/>
                </a:cubicBezTo>
                <a:cubicBezTo>
                  <a:pt x="400144" y="198712"/>
                  <a:pt x="458372" y="256940"/>
                  <a:pt x="458372" y="328529"/>
                </a:cubicBezTo>
                <a:cubicBezTo>
                  <a:pt x="458372" y="400118"/>
                  <a:pt x="400144" y="458345"/>
                  <a:pt x="328555" y="4583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6817266" y="2731684"/>
            <a:ext cx="2147709" cy="1991766"/>
            <a:chOff x="6340216" y="2953234"/>
            <a:chExt cx="2147709" cy="1991766"/>
          </a:xfrm>
        </p:grpSpPr>
        <p:sp>
          <p:nvSpPr>
            <p:cNvPr id="105" name="Google Shape;105;p13"/>
            <p:cNvSpPr/>
            <p:nvPr/>
          </p:nvSpPr>
          <p:spPr>
            <a:xfrm>
              <a:off x="7043081" y="2953234"/>
              <a:ext cx="521537" cy="5238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6340225" y="4095400"/>
              <a:ext cx="2147700" cy="8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El sistema va a ejecutar pruebas </a:t>
              </a: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automáticas</a:t>
              </a: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y se le pide al usuario que le asigne un nombre al cluster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6340216" y="3723368"/>
              <a:ext cx="19317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Paso 4</a:t>
              </a:r>
              <a:endParaRPr sz="700">
                <a:solidFill>
                  <a:schemeClr val="lt2"/>
                </a:solidFill>
              </a:endParaRPr>
            </a:p>
          </p:txBody>
        </p:sp>
      </p:grpSp>
      <p:sp>
        <p:nvSpPr>
          <p:cNvPr id="108" name="Google Shape;108;p13"/>
          <p:cNvSpPr/>
          <p:nvPr/>
        </p:nvSpPr>
        <p:spPr>
          <a:xfrm>
            <a:off x="7665173" y="2818289"/>
            <a:ext cx="226442" cy="339286"/>
          </a:xfrm>
          <a:custGeom>
            <a:rect b="b" l="l" r="r" t="t"/>
            <a:pathLst>
              <a:path extrusionOk="0" h="678572" w="452884">
                <a:moveTo>
                  <a:pt x="228128" y="0"/>
                </a:moveTo>
                <a:lnTo>
                  <a:pt x="224756" y="0"/>
                </a:lnTo>
                <a:cubicBezTo>
                  <a:pt x="100825" y="0"/>
                  <a:pt x="0" y="100848"/>
                  <a:pt x="0" y="224790"/>
                </a:cubicBezTo>
                <a:cubicBezTo>
                  <a:pt x="0" y="280512"/>
                  <a:pt x="25662" y="329174"/>
                  <a:pt x="50467" y="376246"/>
                </a:cubicBezTo>
                <a:cubicBezTo>
                  <a:pt x="55512" y="385807"/>
                  <a:pt x="60721" y="395708"/>
                  <a:pt x="65576" y="405406"/>
                </a:cubicBezTo>
                <a:cubicBezTo>
                  <a:pt x="83405" y="441053"/>
                  <a:pt x="95821" y="477557"/>
                  <a:pt x="102416" y="513285"/>
                </a:cubicBezTo>
                <a:cubicBezTo>
                  <a:pt x="102403" y="513462"/>
                  <a:pt x="102362" y="513625"/>
                  <a:pt x="102362" y="513802"/>
                </a:cubicBezTo>
                <a:cubicBezTo>
                  <a:pt x="102362" y="514836"/>
                  <a:pt x="102607" y="515815"/>
                  <a:pt x="103028" y="516685"/>
                </a:cubicBezTo>
                <a:cubicBezTo>
                  <a:pt x="106279" y="535345"/>
                  <a:pt x="107951" y="553788"/>
                  <a:pt x="107951" y="571754"/>
                </a:cubicBezTo>
                <a:cubicBezTo>
                  <a:pt x="107951" y="589421"/>
                  <a:pt x="106034" y="599214"/>
                  <a:pt x="106020" y="599309"/>
                </a:cubicBezTo>
                <a:cubicBezTo>
                  <a:pt x="105612" y="601308"/>
                  <a:pt x="106170" y="603375"/>
                  <a:pt x="107462" y="604953"/>
                </a:cubicBezTo>
                <a:cubicBezTo>
                  <a:pt x="108754" y="606544"/>
                  <a:pt x="110739" y="607456"/>
                  <a:pt x="112779" y="607456"/>
                </a:cubicBezTo>
                <a:lnTo>
                  <a:pt x="141446" y="607456"/>
                </a:lnTo>
                <a:lnTo>
                  <a:pt x="141446" y="660539"/>
                </a:lnTo>
                <a:cubicBezTo>
                  <a:pt x="141446" y="670481"/>
                  <a:pt x="149538" y="678573"/>
                  <a:pt x="159493" y="678573"/>
                </a:cubicBezTo>
                <a:lnTo>
                  <a:pt x="290032" y="678573"/>
                </a:lnTo>
                <a:cubicBezTo>
                  <a:pt x="299987" y="678573"/>
                  <a:pt x="308079" y="670481"/>
                  <a:pt x="308079" y="660539"/>
                </a:cubicBezTo>
                <a:lnTo>
                  <a:pt x="308079" y="607456"/>
                </a:lnTo>
                <a:lnTo>
                  <a:pt x="340200" y="607456"/>
                </a:lnTo>
                <a:cubicBezTo>
                  <a:pt x="342240" y="607456"/>
                  <a:pt x="344158" y="606531"/>
                  <a:pt x="345450" y="604967"/>
                </a:cubicBezTo>
                <a:cubicBezTo>
                  <a:pt x="346742" y="603389"/>
                  <a:pt x="347258" y="601308"/>
                  <a:pt x="346864" y="599309"/>
                </a:cubicBezTo>
                <a:cubicBezTo>
                  <a:pt x="346850" y="599214"/>
                  <a:pt x="344933" y="589421"/>
                  <a:pt x="344933" y="571754"/>
                </a:cubicBezTo>
                <a:cubicBezTo>
                  <a:pt x="344933" y="518345"/>
                  <a:pt x="359593" y="460814"/>
                  <a:pt x="387308" y="405406"/>
                </a:cubicBezTo>
                <a:cubicBezTo>
                  <a:pt x="392163" y="395708"/>
                  <a:pt x="397372" y="385807"/>
                  <a:pt x="402417" y="376246"/>
                </a:cubicBezTo>
                <a:cubicBezTo>
                  <a:pt x="427222" y="329174"/>
                  <a:pt x="452884" y="280512"/>
                  <a:pt x="452884" y="224790"/>
                </a:cubicBezTo>
                <a:cubicBezTo>
                  <a:pt x="452884" y="100848"/>
                  <a:pt x="352059" y="0"/>
                  <a:pt x="228128" y="0"/>
                </a:cubicBezTo>
                <a:close/>
                <a:moveTo>
                  <a:pt x="294479" y="660539"/>
                </a:moveTo>
                <a:cubicBezTo>
                  <a:pt x="294479" y="662987"/>
                  <a:pt x="292480" y="664972"/>
                  <a:pt x="290032" y="664972"/>
                </a:cubicBezTo>
                <a:lnTo>
                  <a:pt x="159493" y="664972"/>
                </a:lnTo>
                <a:cubicBezTo>
                  <a:pt x="157045" y="664972"/>
                  <a:pt x="155046" y="662987"/>
                  <a:pt x="155046" y="660539"/>
                </a:cubicBezTo>
                <a:lnTo>
                  <a:pt x="155046" y="607456"/>
                </a:lnTo>
                <a:lnTo>
                  <a:pt x="294479" y="607456"/>
                </a:lnTo>
                <a:lnTo>
                  <a:pt x="294479" y="660539"/>
                </a:lnTo>
                <a:close/>
                <a:moveTo>
                  <a:pt x="301334" y="593855"/>
                </a:moveTo>
                <a:cubicBezTo>
                  <a:pt x="301320" y="593855"/>
                  <a:pt x="301293" y="593855"/>
                  <a:pt x="301279" y="593855"/>
                </a:cubicBezTo>
                <a:lnTo>
                  <a:pt x="148246" y="593855"/>
                </a:lnTo>
                <a:cubicBezTo>
                  <a:pt x="148232" y="593855"/>
                  <a:pt x="148205" y="593855"/>
                  <a:pt x="148192" y="593855"/>
                </a:cubicBezTo>
                <a:lnTo>
                  <a:pt x="120490" y="593855"/>
                </a:lnTo>
                <a:cubicBezTo>
                  <a:pt x="121020" y="588741"/>
                  <a:pt x="121551" y="581315"/>
                  <a:pt x="121551" y="571754"/>
                </a:cubicBezTo>
                <a:cubicBezTo>
                  <a:pt x="121551" y="568653"/>
                  <a:pt x="121496" y="565539"/>
                  <a:pt x="121401" y="562424"/>
                </a:cubicBezTo>
                <a:lnTo>
                  <a:pt x="331483" y="562424"/>
                </a:lnTo>
                <a:cubicBezTo>
                  <a:pt x="331388" y="565539"/>
                  <a:pt x="331334" y="568653"/>
                  <a:pt x="331334" y="571754"/>
                </a:cubicBezTo>
                <a:cubicBezTo>
                  <a:pt x="331334" y="581315"/>
                  <a:pt x="331864" y="588741"/>
                  <a:pt x="332394" y="593855"/>
                </a:cubicBezTo>
                <a:lnTo>
                  <a:pt x="301334" y="593855"/>
                </a:lnTo>
                <a:close/>
                <a:moveTo>
                  <a:pt x="332190" y="548823"/>
                </a:moveTo>
                <a:lnTo>
                  <a:pt x="120694" y="548823"/>
                </a:lnTo>
                <a:cubicBezTo>
                  <a:pt x="120028" y="539494"/>
                  <a:pt x="118940" y="530082"/>
                  <a:pt x="117457" y="520602"/>
                </a:cubicBezTo>
                <a:lnTo>
                  <a:pt x="335427" y="520602"/>
                </a:lnTo>
                <a:cubicBezTo>
                  <a:pt x="333945" y="530082"/>
                  <a:pt x="332857" y="539494"/>
                  <a:pt x="332190" y="548823"/>
                </a:cubicBezTo>
                <a:close/>
                <a:moveTo>
                  <a:pt x="390395" y="369908"/>
                </a:moveTo>
                <a:cubicBezTo>
                  <a:pt x="385309" y="379537"/>
                  <a:pt x="380060" y="389493"/>
                  <a:pt x="375151" y="399326"/>
                </a:cubicBezTo>
                <a:cubicBezTo>
                  <a:pt x="357363" y="434864"/>
                  <a:pt x="344797" y="471300"/>
                  <a:pt x="337807" y="507097"/>
                </a:cubicBezTo>
                <a:cubicBezTo>
                  <a:pt x="337480" y="507056"/>
                  <a:pt x="337168" y="507002"/>
                  <a:pt x="336828" y="507002"/>
                </a:cubicBezTo>
                <a:lnTo>
                  <a:pt x="233242" y="507002"/>
                </a:lnTo>
                <a:lnTo>
                  <a:pt x="233242" y="279451"/>
                </a:lnTo>
                <a:lnTo>
                  <a:pt x="295132" y="224776"/>
                </a:lnTo>
                <a:cubicBezTo>
                  <a:pt x="297947" y="222288"/>
                  <a:pt x="298219" y="217990"/>
                  <a:pt x="295731" y="215174"/>
                </a:cubicBezTo>
                <a:cubicBezTo>
                  <a:pt x="293242" y="212359"/>
                  <a:pt x="288945" y="212101"/>
                  <a:pt x="286129" y="214576"/>
                </a:cubicBezTo>
                <a:lnTo>
                  <a:pt x="224756" y="268802"/>
                </a:lnTo>
                <a:lnTo>
                  <a:pt x="163396" y="214576"/>
                </a:lnTo>
                <a:cubicBezTo>
                  <a:pt x="160581" y="212101"/>
                  <a:pt x="156283" y="212359"/>
                  <a:pt x="153795" y="215174"/>
                </a:cubicBezTo>
                <a:cubicBezTo>
                  <a:pt x="151306" y="217990"/>
                  <a:pt x="151578" y="222288"/>
                  <a:pt x="154393" y="224776"/>
                </a:cubicBezTo>
                <a:lnTo>
                  <a:pt x="219642" y="282429"/>
                </a:lnTo>
                <a:lnTo>
                  <a:pt x="219642" y="507002"/>
                </a:lnTo>
                <a:lnTo>
                  <a:pt x="115064" y="507002"/>
                </a:lnTo>
                <a:cubicBezTo>
                  <a:pt x="108074" y="471232"/>
                  <a:pt x="95494" y="434837"/>
                  <a:pt x="77734" y="399326"/>
                </a:cubicBezTo>
                <a:cubicBezTo>
                  <a:pt x="72824" y="389493"/>
                  <a:pt x="67575" y="379537"/>
                  <a:pt x="62489" y="369908"/>
                </a:cubicBezTo>
                <a:cubicBezTo>
                  <a:pt x="38459" y="324292"/>
                  <a:pt x="13599" y="277139"/>
                  <a:pt x="13599" y="224790"/>
                </a:cubicBezTo>
                <a:cubicBezTo>
                  <a:pt x="13599" y="108342"/>
                  <a:pt x="108332" y="13601"/>
                  <a:pt x="224756" y="13601"/>
                </a:cubicBezTo>
                <a:lnTo>
                  <a:pt x="228128" y="13601"/>
                </a:lnTo>
                <a:cubicBezTo>
                  <a:pt x="344552" y="13601"/>
                  <a:pt x="439285" y="108342"/>
                  <a:pt x="439285" y="224790"/>
                </a:cubicBezTo>
                <a:cubicBezTo>
                  <a:pt x="439285" y="277139"/>
                  <a:pt x="414425" y="324292"/>
                  <a:pt x="390395" y="3699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Blue and Yellow Geometric Minimalist Resume Creative Presentation">
  <a:themeElements>
    <a:clrScheme name="Custom 347">
      <a:dk1>
        <a:srgbClr val="191918"/>
      </a:dk1>
      <a:lt1>
        <a:srgbClr val="FFFFFF"/>
      </a:lt1>
      <a:dk2>
        <a:srgbClr val="EBAC3D"/>
      </a:dk2>
      <a:lt2>
        <a:srgbClr val="E17153"/>
      </a:lt2>
      <a:accent1>
        <a:srgbClr val="92DD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171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