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114675"/>
            <a:ext cx="12102465" cy="37433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8965" y="133350"/>
            <a:ext cx="109982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This Course is made by following this tutoruial</a:t>
            </a:r>
            <a:endParaRPr lang="en-US" sz="4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08990"/>
            <a:ext cx="12192000" cy="868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670"/>
            <a:ext cx="12192000" cy="51809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0" y="0"/>
            <a:ext cx="963930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SECTION : Navigation Bar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23415"/>
            <a:ext cx="11681460" cy="49345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0" y="0"/>
            <a:ext cx="963930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 SECTION: ShowCase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80537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WPS Presentation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hazii</cp:lastModifiedBy>
  <cp:revision>24</cp:revision>
  <dcterms:created xsi:type="dcterms:W3CDTF">2024-01-13T20:58:07Z</dcterms:created>
  <dcterms:modified xsi:type="dcterms:W3CDTF">2024-01-13T22:00:54Z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44557D0B0C0C47ED8191127B4E1B42D4</vt:lpwstr>
  </property>
  <property fmtid="{D5CDD505-2E9C-101B-9397-08002B2CF9AE}" pid="3" name="KSOProductBuildVer">
    <vt:lpwstr>1033-11.2.0.11225</vt:lpwstr>
  </property>
</Properties>
</file>