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93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39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15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3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7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6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9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37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69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FEB-1DA7-4990-B776-7355F216E053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BABE-5468-4CE4-BF3F-DC9BB883D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4"/>
          </a:xfrm>
        </p:spPr>
        <p:txBody>
          <a:bodyPr>
            <a:normAutofit fontScale="90000"/>
          </a:bodyPr>
          <a:lstStyle/>
          <a:p>
            <a:r>
              <a:rPr lang="en-US" altLang="ja-JP" sz="2700" dirty="0"/>
              <a:t>2D</a:t>
            </a:r>
            <a:r>
              <a:rPr lang="ja-JP" altLang="en-US" sz="2700" dirty="0"/>
              <a:t>ゲーム制作</a:t>
            </a: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ja-JP" altLang="en-US" sz="2700" dirty="0"/>
              <a:t>メンバー　伏見猛　土居樹生　妹尾光一郎</a:t>
            </a: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en-US" altLang="ja-JP" sz="2700" dirty="0"/>
              <a:t>2D</a:t>
            </a:r>
            <a:r>
              <a:rPr lang="ja-JP" altLang="en-US" sz="2700" dirty="0"/>
              <a:t>人型シューティングゲーム</a:t>
            </a: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ja-JP" altLang="en-US" sz="2700" dirty="0"/>
              <a:t>横スクロール</a:t>
            </a: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ja-JP" altLang="en-US" sz="2700" dirty="0"/>
              <a:t>ステージをクリアしていくとボス戦</a:t>
            </a: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ja-JP" altLang="en-US" sz="2700" dirty="0"/>
              <a:t>ジャンプあり</a:t>
            </a: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ja-JP" altLang="en-US" sz="2700" dirty="0"/>
              <a:t>敵を倒すとアイテムが落ちる</a:t>
            </a:r>
            <a:r>
              <a:rPr lang="ja-JP" altLang="en-US" sz="2700" b="0" dirty="0" smtClean="0">
                <a:effectLst/>
              </a:rPr>
              <a:t/>
            </a:r>
            <a:br>
              <a:rPr lang="ja-JP" altLang="en-US" sz="2700" b="0" dirty="0" smtClean="0">
                <a:effectLst/>
              </a:rPr>
            </a:br>
            <a:r>
              <a:rPr lang="ja-JP" altLang="en-US" sz="2700" dirty="0"/>
              <a:t>アイワナみたいな感じのマップ</a:t>
            </a:r>
            <a:r>
              <a:rPr lang="ja-JP" altLang="en-US" sz="1000" b="0" dirty="0" smtClean="0">
                <a:effectLst/>
              </a:rPr>
              <a:t/>
            </a:r>
            <a:br>
              <a:rPr lang="ja-JP" altLang="en-US" sz="1000" b="0" dirty="0" smtClean="0">
                <a:effectLst/>
              </a:rPr>
            </a:br>
            <a:r>
              <a:rPr lang="ja-JP" altLang="en-US" sz="1000" dirty="0" smtClean="0"/>
              <a:t/>
            </a:r>
            <a:br>
              <a:rPr lang="ja-JP" altLang="en-US" sz="1000" dirty="0" smtClean="0"/>
            </a:br>
            <a:endParaRPr kumimoji="1" lang="ja-JP" altLang="en-US" sz="1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37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2Dゲーム制作 メンバー　伏見猛　土居樹生　妹尾光一郎  2D人型シューティングゲーム 横スクロール ステージをクリアしていくとボス戦 ジャンプあり 敵を倒すとアイテムが落ちる アイワナみたいな感じのマップ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2Dゲーム制作 メンバー　伏見猛　土居樹生　妹尾光一郎  2D人型シューティングゲーム 横スクロール ステージをクリアしていくとボス戦 ジャンプあり 敵を倒すとアイテムが落ちる アイワナみたいな感じのマップ  </dc:title>
  <dc:creator>fushimi</dc:creator>
  <cp:lastModifiedBy>fushimi</cp:lastModifiedBy>
  <cp:revision>1</cp:revision>
  <dcterms:created xsi:type="dcterms:W3CDTF">2022-09-28T06:09:32Z</dcterms:created>
  <dcterms:modified xsi:type="dcterms:W3CDTF">2022-09-28T06:09:53Z</dcterms:modified>
</cp:coreProperties>
</file>