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7121-F8F4-253C-07FF-BD0E775C5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5A9E-631B-BC1E-BBB7-93F255EA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B2F7-07A5-43D8-A2BF-ACCBDF2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E96D-F7AC-E3AA-7A99-16FD38ED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2578-5FC5-3A7D-3C75-DBC98E15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76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D0BF-74C5-6380-BB65-6226C7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37811-9F63-52B7-D7B9-AA767A6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4400-FB4A-A05C-3829-E07FF09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A225-3E95-A510-91FC-F23044B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AE14-0104-78CB-D8D4-19C51623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9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E04AE-4C1A-8E5B-8CFA-F2D7F8F2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4F36-2DD8-64A8-46C5-222E7193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0900-A8B0-D7D6-46B4-FAB133E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3699-8EFF-BA0B-6730-01E2CFE7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82BE-5FAF-9DEA-E0B0-F5BEC96F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656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7614-E9C2-ADA3-C813-6F65A43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9AAE-B0AD-5CB1-BB01-DCCC776E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BE07-A404-B5C3-6685-C435B57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DE7D-DCFA-D976-C587-D8E561E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BA18-86D6-59C5-5D58-0F56073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8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03FE-9B63-F15A-48E6-28883369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339F-5956-BF48-31E6-0543C8E2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A85F-56E0-F9CB-8F37-9613A687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C98A-AE09-CD5B-D28E-B00500A1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99D1-0C70-495C-B301-83F0827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7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7A21-091D-46CF-F460-4F5E771F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872-2F86-7B1F-8EC5-B102516A7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372FF-A856-000E-C609-6DECC180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F0D09-F41F-F65E-81B4-0C38D84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824C-4B2D-C3E8-99F2-951C834E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6D4C-EABF-F577-9DC4-88FCC0A3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2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2223-091C-BB45-9874-04DF67E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5E05-1C1A-C21A-959B-DF936660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C74A-63F2-546D-59EC-6A7DA656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714F8-EB7E-9760-7044-9D6F5B360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2F801-5003-572A-9B62-FFFEC477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0722A-0FEE-4737-FFB5-6E66961F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3A147-B7B3-3367-E645-B26BF96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C0811-A209-C337-59C8-D2DEADA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9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05B-B4D4-D99E-D4A1-1FC6CF1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84F74-7688-5B68-D644-31BCE65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CD72-A953-6093-5588-8017C829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DA632-518C-39F4-41BA-F763142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82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4431-B0D9-7A79-BFB0-6C70C22C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E661-6D8B-C5B3-712B-681CEC4D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06A4-52B2-2037-A3C5-BB6421F4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3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957B-C189-F93E-4859-42AFB14C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800-EE68-8360-62AF-5B6A51BC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81C93-7197-DC72-7207-1B21767C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753F-B1C1-DDE0-08DA-1590EBF7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7A9F-3DB3-BA9E-C6BC-1A8BC106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BBE4-8D19-4EA7-B183-7C8BD94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01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930-72B6-6B3A-1DA9-70EDF7D9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5D65-1498-35D9-9B73-DAA0135ED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BF211-75F9-71CC-2857-AEC40B52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D454-FEDD-82F9-C4F7-5F90418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8A04-4710-6774-B0E3-E1A98B20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B3B7-2AA6-BD8E-4CF4-0F3CCC6B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5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27352-2425-2CD1-5788-2F0F4AE2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9A63-539B-DC41-B626-272E8F71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3B3C-31D4-65AE-EAEB-74BCAFF06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53601-8415-4344-AC41-0926F3B424CF}" type="datetimeFigureOut">
              <a:rPr lang="en-MY" smtClean="0"/>
              <a:t>3/7/2025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DBFA-C825-0702-C0B4-F9E2A527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ED9C-D265-EF74-47EA-62D83E89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2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114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242C9-7234-6217-0138-4322184FCB15}"/>
              </a:ext>
            </a:extLst>
          </p:cNvPr>
          <p:cNvSpPr txBox="1"/>
          <p:nvPr/>
        </p:nvSpPr>
        <p:spPr>
          <a:xfrm>
            <a:off x="0" y="2228671"/>
            <a:ext cx="4943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Environment: </a:t>
            </a:r>
          </a:p>
          <a:p>
            <a:r>
              <a:rPr lang="en-US" dirty="0"/>
              <a:t>Use Python 3.11.4</a:t>
            </a:r>
          </a:p>
          <a:p>
            <a:r>
              <a:rPr lang="en-MY" dirty="0">
                <a:hlinkClick r:id="rId2"/>
              </a:rPr>
              <a:t>https://www.python.org/downloads/release/python-3114/</a:t>
            </a:r>
            <a:endParaRPr lang="en-MY" dirty="0"/>
          </a:p>
          <a:p>
            <a:r>
              <a:rPr lang="en-MY" dirty="0"/>
              <a:t>Download “Windows installer (64-bit)”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06D2C-0F2E-DAEE-50EF-C06A3EFA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14" y="0"/>
            <a:ext cx="69894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77F8-E09E-5E14-0D67-82C250A47FC6}"/>
              </a:ext>
            </a:extLst>
          </p:cNvPr>
          <p:cNvSpPr txBox="1"/>
          <p:nvPr/>
        </p:nvSpPr>
        <p:spPr>
          <a:xfrm>
            <a:off x="129519" y="4109859"/>
            <a:ext cx="494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 install pandas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Pip install matplotlib</a:t>
            </a:r>
          </a:p>
          <a:p>
            <a:r>
              <a:rPr lang="en-US" dirty="0"/>
              <a:t>Pip install seaborn</a:t>
            </a:r>
          </a:p>
          <a:p>
            <a:r>
              <a:rPr lang="en-US" dirty="0"/>
              <a:t>Pip install scikit-learn</a:t>
            </a:r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39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EFA2B5-FE9F-956E-1534-28C6F817F59F}"/>
              </a:ext>
            </a:extLst>
          </p:cNvPr>
          <p:cNvSpPr/>
          <p:nvPr/>
        </p:nvSpPr>
        <p:spPr>
          <a:xfrm>
            <a:off x="5374105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75E40-F8CF-DD73-9C37-AA1486D64850}"/>
              </a:ext>
            </a:extLst>
          </p:cNvPr>
          <p:cNvSpPr/>
          <p:nvPr/>
        </p:nvSpPr>
        <p:spPr>
          <a:xfrm>
            <a:off x="10748210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linear regression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FB4F5-3189-63BF-6A0D-F5D7DF02955B}"/>
              </a:ext>
            </a:extLst>
          </p:cNvPr>
          <p:cNvSpPr/>
          <p:nvPr/>
        </p:nvSpPr>
        <p:spPr>
          <a:xfrm>
            <a:off x="7056520" y="299586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FA27F-D223-2B93-7C46-4BBECD155B75}"/>
              </a:ext>
            </a:extLst>
          </p:cNvPr>
          <p:cNvSpPr/>
          <p:nvPr/>
        </p:nvSpPr>
        <p:spPr>
          <a:xfrm>
            <a:off x="10748209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linear regression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9BB1B-5015-742D-2C93-A82733F81ACD}"/>
              </a:ext>
            </a:extLst>
          </p:cNvPr>
          <p:cNvSpPr/>
          <p:nvPr/>
        </p:nvSpPr>
        <p:spPr>
          <a:xfrm>
            <a:off x="10772273" y="32685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Ridge Regression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64C81D-6462-4FD4-6E1C-320EB41D4304}"/>
              </a:ext>
            </a:extLst>
          </p:cNvPr>
          <p:cNvSpPr/>
          <p:nvPr/>
        </p:nvSpPr>
        <p:spPr>
          <a:xfrm>
            <a:off x="1074821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Regression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6356F-1710-3197-DA59-BC2D17D6847E}"/>
              </a:ext>
            </a:extLst>
          </p:cNvPr>
          <p:cNvSpPr/>
          <p:nvPr/>
        </p:nvSpPr>
        <p:spPr>
          <a:xfrm>
            <a:off x="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E6F989-303A-CB1F-0812-43E010B00C02}"/>
              </a:ext>
            </a:extLst>
          </p:cNvPr>
          <p:cNvSpPr/>
          <p:nvPr/>
        </p:nvSpPr>
        <p:spPr>
          <a:xfrm>
            <a:off x="5374105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component Regression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8EA9BA-CFBF-DC37-2737-B70B7D961ED9}"/>
              </a:ext>
            </a:extLst>
          </p:cNvPr>
          <p:cNvSpPr/>
          <p:nvPr/>
        </p:nvSpPr>
        <p:spPr>
          <a:xfrm>
            <a:off x="10772273" y="4394532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Regression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33AE13-06AC-9998-1EC2-838961A792CB}"/>
              </a:ext>
            </a:extLst>
          </p:cNvPr>
          <p:cNvSpPr/>
          <p:nvPr/>
        </p:nvSpPr>
        <p:spPr>
          <a:xfrm>
            <a:off x="3691690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Non-Linear Regression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9D1429-6F4C-55AA-38B1-3903B7551E06}"/>
              </a:ext>
            </a:extLst>
          </p:cNvPr>
          <p:cNvSpPr/>
          <p:nvPr/>
        </p:nvSpPr>
        <p:spPr>
          <a:xfrm>
            <a:off x="5374105" y="41829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Specialized Regression</a:t>
            </a:r>
            <a:endParaRPr lang="en-MY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133169-FDFF-4066-51D9-B0264F89876D}"/>
              </a:ext>
            </a:extLst>
          </p:cNvPr>
          <p:cNvSpPr/>
          <p:nvPr/>
        </p:nvSpPr>
        <p:spPr>
          <a:xfrm>
            <a:off x="10772273" y="544027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Net</a:t>
            </a:r>
            <a:endParaRPr lang="en-MY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5824A-10DD-59A3-5FBB-CCBE3F8FD0C9}"/>
              </a:ext>
            </a:extLst>
          </p:cNvPr>
          <p:cNvSpPr/>
          <p:nvPr/>
        </p:nvSpPr>
        <p:spPr>
          <a:xfrm>
            <a:off x="3691689" y="5190620"/>
            <a:ext cx="1443789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DB5E6B-E28F-03D3-1E53-745A5FADD58A}"/>
              </a:ext>
            </a:extLst>
          </p:cNvPr>
          <p:cNvSpPr/>
          <p:nvPr/>
        </p:nvSpPr>
        <p:spPr>
          <a:xfrm>
            <a:off x="-24064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MY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A03BB0-624B-2219-8389-A2DB17729E20}"/>
              </a:ext>
            </a:extLst>
          </p:cNvPr>
          <p:cNvSpPr/>
          <p:nvPr/>
        </p:nvSpPr>
        <p:spPr>
          <a:xfrm>
            <a:off x="-24065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Boosting Regression</a:t>
            </a:r>
            <a:endParaRPr lang="en-MY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E6D7C-55E4-417D-F338-354DCA6C4B51}"/>
              </a:ext>
            </a:extLst>
          </p:cNvPr>
          <p:cNvSpPr/>
          <p:nvPr/>
        </p:nvSpPr>
        <p:spPr>
          <a:xfrm>
            <a:off x="-24066" y="322045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  <a:endParaRPr lang="en-MY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32C2C4-4333-EADF-8E12-59F7329A6048}"/>
              </a:ext>
            </a:extLst>
          </p:cNvPr>
          <p:cNvSpPr/>
          <p:nvPr/>
        </p:nvSpPr>
        <p:spPr>
          <a:xfrm>
            <a:off x="-1" y="427622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Regression</a:t>
            </a:r>
            <a:endParaRPr lang="en-MY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461A41-8EFC-17D8-B6BF-68B97AFD35AD}"/>
              </a:ext>
            </a:extLst>
          </p:cNvPr>
          <p:cNvSpPr/>
          <p:nvPr/>
        </p:nvSpPr>
        <p:spPr>
          <a:xfrm>
            <a:off x="2059403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Quantile Regression</a:t>
            </a:r>
            <a:endParaRPr lang="en-MY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D9DB9E-8D18-A7FB-4753-FDF6BC730CF0}"/>
              </a:ext>
            </a:extLst>
          </p:cNvPr>
          <p:cNvSpPr/>
          <p:nvPr/>
        </p:nvSpPr>
        <p:spPr>
          <a:xfrm>
            <a:off x="7006391" y="5186609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 Regression</a:t>
            </a:r>
            <a:endParaRPr lang="en-MY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83406-C1D8-114D-CD54-C5493B243DC4}"/>
              </a:ext>
            </a:extLst>
          </p:cNvPr>
          <p:cNvSpPr/>
          <p:nvPr/>
        </p:nvSpPr>
        <p:spPr>
          <a:xfrm>
            <a:off x="8638677" y="519161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Least Regression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43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1AF33A-6645-E2F0-6624-1EFDE8C10E37}"/>
              </a:ext>
            </a:extLst>
          </p:cNvPr>
          <p:cNvSpPr/>
          <p:nvPr/>
        </p:nvSpPr>
        <p:spPr>
          <a:xfrm>
            <a:off x="166436" y="1367589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Discriminant Analysis (LDA)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57679C-3901-2C8F-F2F5-CA6C0529182E}"/>
              </a:ext>
            </a:extLst>
          </p:cNvPr>
          <p:cNvSpPr/>
          <p:nvPr/>
        </p:nvSpPr>
        <p:spPr>
          <a:xfrm>
            <a:off x="10581775" y="1118936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DDB612-8CE9-D9B7-D107-5D9A264BA07D}"/>
              </a:ext>
            </a:extLst>
          </p:cNvPr>
          <p:cNvSpPr/>
          <p:nvPr/>
        </p:nvSpPr>
        <p:spPr>
          <a:xfrm>
            <a:off x="60559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E9124-AADF-13A1-E6B7-FD3A692C2257}"/>
              </a:ext>
            </a:extLst>
          </p:cNvPr>
          <p:cNvSpPr/>
          <p:nvPr/>
        </p:nvSpPr>
        <p:spPr>
          <a:xfrm>
            <a:off x="255270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 Boost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BEE865-92E8-108C-43AF-D0F5F2AB4905}"/>
              </a:ext>
            </a:extLst>
          </p:cNvPr>
          <p:cNvSpPr/>
          <p:nvPr/>
        </p:nvSpPr>
        <p:spPr>
          <a:xfrm>
            <a:off x="4393532" y="-4011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DC62BB-EEBF-19BB-2002-6461B9AB3FED}"/>
              </a:ext>
            </a:extLst>
          </p:cNvPr>
          <p:cNvSpPr/>
          <p:nvPr/>
        </p:nvSpPr>
        <p:spPr>
          <a:xfrm>
            <a:off x="944479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0A7249-5928-8CA7-E7C9-74B40610774E}"/>
              </a:ext>
            </a:extLst>
          </p:cNvPr>
          <p:cNvSpPr/>
          <p:nvPr/>
        </p:nvSpPr>
        <p:spPr>
          <a:xfrm>
            <a:off x="7798469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3CFC83-4671-587E-A220-EB0D91A71069}"/>
              </a:ext>
            </a:extLst>
          </p:cNvPr>
          <p:cNvSpPr/>
          <p:nvPr/>
        </p:nvSpPr>
        <p:spPr>
          <a:xfrm>
            <a:off x="6114047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K-Nearest Neighbors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C49A09-794F-B8B3-FD5E-1F3D2F5F497B}"/>
              </a:ext>
            </a:extLst>
          </p:cNvPr>
          <p:cNvSpPr/>
          <p:nvPr/>
        </p:nvSpPr>
        <p:spPr>
          <a:xfrm>
            <a:off x="9676399" y="2594811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/ Deep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77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DF637-4CA3-B5A3-DC30-B23E2837CED7}"/>
              </a:ext>
            </a:extLst>
          </p:cNvPr>
          <p:cNvSpPr txBox="1"/>
          <p:nvPr/>
        </p:nvSpPr>
        <p:spPr>
          <a:xfrm>
            <a:off x="0" y="0"/>
            <a:ext cx="703673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Q&amp;A</a:t>
            </a:r>
          </a:p>
          <a:p>
            <a:pPr marL="342900" indent="-342900">
              <a:buAutoNum type="arabicPeriod"/>
            </a:pPr>
            <a:r>
              <a:rPr lang="en-US" dirty="0"/>
              <a:t>How many classifier</a:t>
            </a:r>
          </a:p>
          <a:p>
            <a:pPr marL="342900" indent="-342900">
              <a:buAutoNum type="arabicPeriod"/>
            </a:pPr>
            <a:r>
              <a:rPr lang="en-US" dirty="0"/>
              <a:t>How many regressor</a:t>
            </a:r>
          </a:p>
          <a:p>
            <a:pPr marL="342900" indent="-342900">
              <a:buAutoNum type="arabicPeriod"/>
            </a:pPr>
            <a:r>
              <a:rPr lang="en-US" dirty="0"/>
              <a:t>How many Dimension Reduction : PCA &amp; K-Means</a:t>
            </a:r>
          </a:p>
          <a:p>
            <a:pPr marL="342900" indent="-342900">
              <a:buAutoNum type="arabicPeriod"/>
            </a:pPr>
            <a:r>
              <a:rPr lang="en-US" dirty="0"/>
              <a:t>What is LDA &amp; QDA</a:t>
            </a:r>
          </a:p>
          <a:p>
            <a:pPr marL="342900" indent="-342900">
              <a:buAutoNum type="arabicPeriod"/>
            </a:pPr>
            <a:r>
              <a:rPr lang="en-US" dirty="0"/>
              <a:t>What is the difference between </a:t>
            </a:r>
            <a:r>
              <a:rPr lang="en-US" b="1" dirty="0">
                <a:latin typeface="Consolas" panose="020B0609020204030204" pitchFamily="49" charset="0"/>
              </a:rPr>
              <a:t>scale()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StandardScaler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endParaRPr lang="en-MY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ED186-50C5-CD8F-3FE1-FF6C35995396}"/>
              </a:ext>
            </a:extLst>
          </p:cNvPr>
          <p:cNvSpPr txBox="1"/>
          <p:nvPr/>
        </p:nvSpPr>
        <p:spPr>
          <a:xfrm>
            <a:off x="0" y="2820693"/>
            <a:ext cx="1032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To-Do List</a:t>
            </a:r>
          </a:p>
          <a:p>
            <a:r>
              <a:rPr lang="en-US" dirty="0"/>
              <a:t>1. For all model learn, classify if they are (classifier/regressor), (supervised/unsupervised), and what are the predictors allowed (categorical/continuous)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911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Hazim Fitri Ahmad Faudzi</dc:creator>
  <cp:lastModifiedBy>Hazim Fitri Ahmad Faudzi</cp:lastModifiedBy>
  <cp:revision>2</cp:revision>
  <dcterms:created xsi:type="dcterms:W3CDTF">2025-05-13T11:57:19Z</dcterms:created>
  <dcterms:modified xsi:type="dcterms:W3CDTF">2025-07-03T05:37:18Z</dcterms:modified>
</cp:coreProperties>
</file>