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696" r:id="rId2"/>
    <p:sldMasterId id="2147483704" r:id="rId3"/>
  </p:sldMasterIdLst>
  <p:notesMasterIdLst>
    <p:notesMasterId r:id="rId43"/>
  </p:notesMasterIdLst>
  <p:sldIdLst>
    <p:sldId id="296" r:id="rId4"/>
    <p:sldId id="366" r:id="rId5"/>
    <p:sldId id="257" r:id="rId6"/>
    <p:sldId id="325" r:id="rId7"/>
    <p:sldId id="328" r:id="rId8"/>
    <p:sldId id="341" r:id="rId9"/>
    <p:sldId id="330" r:id="rId10"/>
    <p:sldId id="329" r:id="rId11"/>
    <p:sldId id="332" r:id="rId12"/>
    <p:sldId id="333" r:id="rId13"/>
    <p:sldId id="343" r:id="rId14"/>
    <p:sldId id="353" r:id="rId15"/>
    <p:sldId id="344" r:id="rId16"/>
    <p:sldId id="345" r:id="rId17"/>
    <p:sldId id="354" r:id="rId18"/>
    <p:sldId id="307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64" r:id="rId27"/>
    <p:sldId id="335" r:id="rId28"/>
    <p:sldId id="363" r:id="rId29"/>
    <p:sldId id="336" r:id="rId30"/>
    <p:sldId id="356" r:id="rId31"/>
    <p:sldId id="357" r:id="rId32"/>
    <p:sldId id="358" r:id="rId33"/>
    <p:sldId id="337" r:id="rId34"/>
    <p:sldId id="361" r:id="rId35"/>
    <p:sldId id="355" r:id="rId36"/>
    <p:sldId id="371" r:id="rId37"/>
    <p:sldId id="369" r:id="rId38"/>
    <p:sldId id="368" r:id="rId39"/>
    <p:sldId id="370" r:id="rId40"/>
    <p:sldId id="327" r:id="rId41"/>
    <p:sldId id="367" r:id="rId42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4"/>
      <p:bold r:id="rId45"/>
      <p:italic r:id="rId46"/>
      <p:boldItalic r:id="rId47"/>
    </p:embeddedFont>
    <p:embeddedFont>
      <p:font typeface="DM Sans" pitchFamily="2" charset="0"/>
      <p:regular r:id="rId48"/>
      <p:bold r:id="rId49"/>
      <p:italic r:id="rId50"/>
      <p:boldItalic r:id="rId51"/>
    </p:embeddedFont>
    <p:embeddedFont>
      <p:font typeface="DM Sans Medium" pitchFamily="2" charset="0"/>
      <p:regular r:id="rId52"/>
      <p:bold r:id="rId53"/>
      <p:italic r:id="rId54"/>
      <p:boldItalic r:id="rId55"/>
    </p:embeddedFont>
    <p:embeddedFont>
      <p:font typeface="DM Sans SemiBold" panose="020B0604020202020204" charset="0"/>
      <p:regular r:id="rId56"/>
      <p:bold r:id="rId57"/>
      <p:italic r:id="rId58"/>
      <p:boldItalic r:id="rId59"/>
    </p:embeddedFont>
    <p:embeddedFont>
      <p:font typeface="Hanken Grotesk" panose="020B0604020202020204" charset="0"/>
      <p:regular r:id="rId60"/>
      <p:bold r:id="rId61"/>
      <p:italic r:id="rId62"/>
      <p:boldItalic r:id="rId63"/>
    </p:embeddedFont>
    <p:embeddedFont>
      <p:font typeface="Rockwell" panose="02060603020205020403" pitchFamily="18" charset="0"/>
      <p:regular r:id="rId64"/>
      <p:bold r:id="rId65"/>
      <p:italic r:id="rId66"/>
      <p:boldItalic r:id="rId67"/>
    </p:embeddedFont>
    <p:embeddedFont>
      <p:font typeface="Rockwell Condensed" panose="02060603050405020104" pitchFamily="18" charset="0"/>
      <p:regular r:id="rId68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3DF"/>
    <a:srgbClr val="CE1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1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font" Target="fonts/font4.fntdata"/><Relationship Id="rId63" Type="http://schemas.openxmlformats.org/officeDocument/2006/relationships/font" Target="fonts/font20.fntdata"/><Relationship Id="rId68" Type="http://schemas.openxmlformats.org/officeDocument/2006/relationships/font" Target="fonts/font2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font" Target="fonts/font23.fntdata"/><Relationship Id="rId5" Type="http://schemas.openxmlformats.org/officeDocument/2006/relationships/slide" Target="slides/slide2.xml"/><Relationship Id="rId61" Type="http://schemas.openxmlformats.org/officeDocument/2006/relationships/font" Target="fonts/font18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font" Target="fonts/font26.fntdata"/><Relationship Id="rId8" Type="http://schemas.openxmlformats.org/officeDocument/2006/relationships/slide" Target="slides/slide5.xml"/><Relationship Id="rId51" Type="http://schemas.openxmlformats.org/officeDocument/2006/relationships/font" Target="fonts/font8.fntdata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font" Target="fonts/font24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5166E8FD-60C6-B5DE-53CC-92A43D0D4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33A3AB61-E594-FCC5-DD00-1DCBA66F73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DD761CCD-3666-B4ED-08C1-1C212846E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56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Flash- Where program is stored.</a:t>
            </a:r>
          </a:p>
          <a:p>
            <a:r>
              <a:rPr lang="en-US" dirty="0"/>
              <a:t>SRAM-Static Random Access Memory (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sketch creates and manipulates variables when it runs </a:t>
            </a:r>
            <a:r>
              <a:rPr lang="en-US" dirty="0"/>
              <a:t>)</a:t>
            </a:r>
          </a:p>
          <a:p>
            <a:r>
              <a:rPr lang="en-US" dirty="0"/>
              <a:t>EEPROM-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Electrically Erasable Programmable Read-Only Memory </a:t>
            </a:r>
            <a:r>
              <a:rPr lang="en-GB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memory whose values are kept when the board is turned off </a:t>
            </a:r>
            <a:r>
              <a:rPr lang="en-GB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3A1FB0-5EF3-4A9D-87C9-42452B98DD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4794-08E5-0181-E088-CE0185D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303C61-D92B-475C-85A3-0422F5508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7D359-4B54-1C31-9249-20F222AF1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Flash- Where program is stored.</a:t>
            </a:r>
          </a:p>
          <a:p>
            <a:r>
              <a:rPr lang="en-US" dirty="0"/>
              <a:t>SRAM-Static Random Access Memory (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sketch creates and manipulates variables when it runs </a:t>
            </a:r>
            <a:r>
              <a:rPr lang="en-US" dirty="0"/>
              <a:t>)</a:t>
            </a:r>
          </a:p>
          <a:p>
            <a:r>
              <a:rPr lang="en-US" dirty="0"/>
              <a:t>EEPROM-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Electrically Erasable Programmable Read-Only Memory </a:t>
            </a:r>
            <a:r>
              <a:rPr lang="en-GB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memory whose values are kept when the board is turned off </a:t>
            </a:r>
            <a:r>
              <a:rPr lang="en-GB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3A155-AE79-3236-6EC1-F71B411E1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3A1FB0-5EF3-4A9D-87C9-42452B98DD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937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3A1FB0-5EF3-4A9D-87C9-42452B98DD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17EB8730-8830-8B5B-A945-3F37263B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3DD66714-2D9C-07A1-BA4D-E388C7E25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7AEFF5E9-E484-7B74-4BEE-8D97FBC84A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508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2C28AD3C-A75A-41C7-2BB4-8558F59C1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DBC24E1F-3DD9-AD1B-07F1-6308489912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AA003F63-ECD2-F1BC-915E-261122B6B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232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9ABC890C-A71C-58A7-5298-0C60F5CF4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459FDD1A-917C-5492-FDDD-DAB438EC88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74A797BF-452B-8DEF-A332-A66DCEAE1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495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201A3530-2E96-A228-99AA-A9810072D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000F82FB-9FF3-A63E-964F-1FAE9AE53E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85B023FE-31C0-645C-B4DD-FDB9BCEBA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539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EF879BCA-492C-1528-9782-05EBEE071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D71630FF-EDA0-D07E-8713-A46659C7E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48D90687-7223-8A9F-EFBD-1857D4B18C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30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06DCF9E0-0C5F-C58A-D894-EEF7773A9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DD8079F1-1D40-5B6D-362D-9B71B4B4DE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60807DFC-75C9-AC92-64CF-ABCB2DCB69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601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C131106B-6A73-190A-0AF3-4AE5A78BC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62366572-8B6E-15D1-613A-E4E5118AE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D48B03FB-3CD3-243E-80D7-6D56697FC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99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SLIDES_API7960398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SLIDES_API7960398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055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B3D98AEB-FF8A-E523-07CD-7E9364CFA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74E5C494-31B6-2BA1-B726-CD7150E78E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0D168C96-B9A9-8EC8-254E-401CAF75A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155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1A66A7EC-4709-1F9F-7A04-8275F8A67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A0031E70-A573-AF7E-BCB1-6F993456B5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70E598FE-321C-82D2-34B5-EA7616720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36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43B72EB1-969B-D25C-FF35-D0AEEC298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4FCDEBAB-6386-D0D8-5E12-DCFAF2E64E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62A496CE-D7B2-87A5-6B4A-9ACDDDF68F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47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9588C0CA-99AA-95D1-C8E0-674A2C9BE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96B808EA-C824-9679-EFBE-9E41EB0C3C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3A04230D-04ED-7C86-8785-01F7C84B7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07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C85B3928-D185-19D4-DF12-AF2C33691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50B985FC-0D65-26D3-5770-66A55F01EA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820D2150-0575-B15E-2626-453A1F2A5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4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326D6211-8A32-FE09-6914-FDD3FCE7A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B6E02190-8706-E035-C091-DF79CB04CB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B1D219ED-97CA-D45D-245F-392D965149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1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41143D11-0084-825C-0B37-77CDF05B4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2FDB1836-064F-88D4-A447-B4BC85ABD8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33486995-20C6-5794-D9EB-A860A11780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53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DC8D7F0C-B991-17F0-CE68-F3B6CFD25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2ECA3DEC-D5A7-9B1C-8CEE-A70CCCB362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E6051756-EFB9-C0BF-9434-DD70B240A5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3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70BDCF2D-D158-5158-C859-18569824E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796039882_44:notes">
            <a:extLst>
              <a:ext uri="{FF2B5EF4-FFF2-40B4-BE49-F238E27FC236}">
                <a16:creationId xmlns:a16="http://schemas.microsoft.com/office/drawing/2014/main" id="{7A5C264B-16C8-2B86-EA77-1A38EB2FAD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796039882_44:notes">
            <a:extLst>
              <a:ext uri="{FF2B5EF4-FFF2-40B4-BE49-F238E27FC236}">
                <a16:creationId xmlns:a16="http://schemas.microsoft.com/office/drawing/2014/main" id="{688A6C77-B11F-04AF-F130-8E1FC01694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97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Data Science https://sherbold.github.io/intro-to-data-science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2130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">
  <p:cSld name="Slide with 3 columns-v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990000" y="0"/>
            <a:ext cx="7070400" cy="138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990000" y="5004600"/>
            <a:ext cx="7070400" cy="138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25"/>
          <p:cNvCxnSpPr/>
          <p:nvPr/>
        </p:nvCxnSpPr>
        <p:spPr>
          <a:xfrm>
            <a:off x="3257150" y="1178075"/>
            <a:ext cx="0" cy="3531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5778350" y="1178075"/>
            <a:ext cx="0" cy="3531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5"/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1"/>
          </p:nvPr>
        </p:nvSpPr>
        <p:spPr>
          <a:xfrm>
            <a:off x="990000" y="1404000"/>
            <a:ext cx="2012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2"/>
          </p:nvPr>
        </p:nvSpPr>
        <p:spPr>
          <a:xfrm>
            <a:off x="990000" y="2121911"/>
            <a:ext cx="201240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3"/>
          </p:nvPr>
        </p:nvSpPr>
        <p:spPr>
          <a:xfrm>
            <a:off x="3520800" y="1404000"/>
            <a:ext cx="2012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4"/>
          </p:nvPr>
        </p:nvSpPr>
        <p:spPr>
          <a:xfrm>
            <a:off x="3520800" y="2121911"/>
            <a:ext cx="201240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ubTitle" idx="5"/>
          </p:nvPr>
        </p:nvSpPr>
        <p:spPr>
          <a:xfrm>
            <a:off x="6048000" y="1404000"/>
            <a:ext cx="2012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6"/>
          </p:nvPr>
        </p:nvSpPr>
        <p:spPr>
          <a:xfrm>
            <a:off x="6048000" y="2121911"/>
            <a:ext cx="201240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75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4000" y="860225"/>
            <a:ext cx="503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5900275" y="0"/>
            <a:ext cx="32439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14000" y="1717200"/>
            <a:ext cx="5036400" cy="22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0"/>
            <a:ext cx="3230100" cy="2554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ctrTitle"/>
          </p:nvPr>
        </p:nvSpPr>
        <p:spPr>
          <a:xfrm>
            <a:off x="180000" y="770400"/>
            <a:ext cx="2869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783600" y="723600"/>
            <a:ext cx="46872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3783600" y="2102400"/>
            <a:ext cx="46872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3"/>
          </p:nvPr>
        </p:nvSpPr>
        <p:spPr>
          <a:xfrm>
            <a:off x="3783600" y="3477600"/>
            <a:ext cx="46872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8415850" y="0"/>
            <a:ext cx="7284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-250" y="0"/>
            <a:ext cx="7284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1461600" y="175725"/>
            <a:ext cx="621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1463250" y="1061734"/>
            <a:ext cx="2849400" cy="11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4831350" y="1061734"/>
            <a:ext cx="2849400" cy="11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461600" y="1320575"/>
            <a:ext cx="28512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1461600" y="1914575"/>
            <a:ext cx="2851200" cy="28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4831200" y="1320575"/>
            <a:ext cx="28512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4"/>
          </p:nvPr>
        </p:nvSpPr>
        <p:spPr>
          <a:xfrm>
            <a:off x="4831200" y="1914575"/>
            <a:ext cx="2851200" cy="28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2">
  <p:cSld name="ONE_COLUM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4137500" y="-1034750"/>
            <a:ext cx="186900" cy="2238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/>
          <p:nvPr/>
        </p:nvSpPr>
        <p:spPr>
          <a:xfrm rot="5400000">
            <a:off x="7348750" y="-1020800"/>
            <a:ext cx="214800" cy="2238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/>
          <p:nvPr/>
        </p:nvSpPr>
        <p:spPr>
          <a:xfrm rot="5400000">
            <a:off x="4122350" y="3917850"/>
            <a:ext cx="217200" cy="2238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 rot="5400000">
            <a:off x="7348750" y="3916650"/>
            <a:ext cx="214800" cy="2238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ctrTitle"/>
          </p:nvPr>
        </p:nvSpPr>
        <p:spPr>
          <a:xfrm>
            <a:off x="396000" y="344175"/>
            <a:ext cx="2304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"/>
          </p:nvPr>
        </p:nvSpPr>
        <p:spPr>
          <a:xfrm>
            <a:off x="3078000" y="344175"/>
            <a:ext cx="2304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3078000" y="938175"/>
            <a:ext cx="2304000" cy="3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3"/>
          </p:nvPr>
        </p:nvSpPr>
        <p:spPr>
          <a:xfrm>
            <a:off x="6303600" y="344175"/>
            <a:ext cx="2304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4"/>
          </p:nvPr>
        </p:nvSpPr>
        <p:spPr>
          <a:xfrm>
            <a:off x="6303600" y="938175"/>
            <a:ext cx="2304000" cy="3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3">
  <p:cSld name="MAIN_POI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 rot="5400000">
            <a:off x="-489125" y="1263600"/>
            <a:ext cx="4437900" cy="2625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40851" y="46432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540851" y="457327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 rot="5400000">
            <a:off x="2353050" y="1258800"/>
            <a:ext cx="4437900" cy="2625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383026" y="45952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83026" y="456847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"/>
          </p:nvPr>
        </p:nvSpPr>
        <p:spPr>
          <a:xfrm>
            <a:off x="540000" y="736400"/>
            <a:ext cx="23796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2"/>
          </p:nvPr>
        </p:nvSpPr>
        <p:spPr>
          <a:xfrm>
            <a:off x="540000" y="1383826"/>
            <a:ext cx="23796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3"/>
          </p:nvPr>
        </p:nvSpPr>
        <p:spPr>
          <a:xfrm>
            <a:off x="3384000" y="732800"/>
            <a:ext cx="23796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4"/>
          </p:nvPr>
        </p:nvSpPr>
        <p:spPr>
          <a:xfrm>
            <a:off x="3384000" y="1379849"/>
            <a:ext cx="23796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ctrTitle"/>
          </p:nvPr>
        </p:nvSpPr>
        <p:spPr>
          <a:xfrm>
            <a:off x="6102000" y="706700"/>
            <a:ext cx="270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0" y="0"/>
            <a:ext cx="29067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ctrTitle"/>
          </p:nvPr>
        </p:nvSpPr>
        <p:spPr>
          <a:xfrm>
            <a:off x="349200" y="360000"/>
            <a:ext cx="2383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136" name="Google Shape;136;p24"/>
          <p:cNvSpPr/>
          <p:nvPr/>
        </p:nvSpPr>
        <p:spPr>
          <a:xfrm rot="5400000">
            <a:off x="2008350" y="-95062"/>
            <a:ext cx="100200" cy="2238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 rot="5400000">
            <a:off x="2008350" y="3973950"/>
            <a:ext cx="100200" cy="2238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4"/>
          <p:cNvSpPr/>
          <p:nvPr/>
        </p:nvSpPr>
        <p:spPr>
          <a:xfrm rot="5400000">
            <a:off x="4521900" y="-95062"/>
            <a:ext cx="100200" cy="2238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"/>
          <p:cNvSpPr/>
          <p:nvPr/>
        </p:nvSpPr>
        <p:spPr>
          <a:xfrm rot="5400000">
            <a:off x="4522800" y="3973950"/>
            <a:ext cx="100200" cy="2238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 rot="5400000">
            <a:off x="7035450" y="-95062"/>
            <a:ext cx="100200" cy="22389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/>
          <p:nvPr/>
        </p:nvSpPr>
        <p:spPr>
          <a:xfrm rot="5400000">
            <a:off x="7036350" y="3973950"/>
            <a:ext cx="100200" cy="22389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ctrTitle"/>
          </p:nvPr>
        </p:nvSpPr>
        <p:spPr>
          <a:xfrm>
            <a:off x="941400" y="223450"/>
            <a:ext cx="7264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1"/>
          </p:nvPr>
        </p:nvSpPr>
        <p:spPr>
          <a:xfrm>
            <a:off x="943200" y="1236875"/>
            <a:ext cx="22356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942300" y="2007275"/>
            <a:ext cx="2235600" cy="28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3"/>
          </p:nvPr>
        </p:nvSpPr>
        <p:spPr>
          <a:xfrm>
            <a:off x="3456000" y="1236875"/>
            <a:ext cx="22356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4"/>
          </p:nvPr>
        </p:nvSpPr>
        <p:spPr>
          <a:xfrm>
            <a:off x="3456000" y="2007275"/>
            <a:ext cx="2235600" cy="28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ubTitle" idx="5"/>
          </p:nvPr>
        </p:nvSpPr>
        <p:spPr>
          <a:xfrm>
            <a:off x="5968800" y="1236875"/>
            <a:ext cx="22356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6"/>
          </p:nvPr>
        </p:nvSpPr>
        <p:spPr>
          <a:xfrm>
            <a:off x="5968800" y="2007275"/>
            <a:ext cx="2235600" cy="28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">
  <p:cSld name="CUSTOM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990000" y="0"/>
            <a:ext cx="7070400" cy="138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990000" y="5004600"/>
            <a:ext cx="7070400" cy="138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25"/>
          <p:cNvCxnSpPr/>
          <p:nvPr/>
        </p:nvCxnSpPr>
        <p:spPr>
          <a:xfrm>
            <a:off x="3257150" y="1178075"/>
            <a:ext cx="0" cy="3531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5778350" y="1178075"/>
            <a:ext cx="0" cy="3531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5"/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1"/>
          </p:nvPr>
        </p:nvSpPr>
        <p:spPr>
          <a:xfrm>
            <a:off x="990000" y="1404000"/>
            <a:ext cx="2012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2"/>
          </p:nvPr>
        </p:nvSpPr>
        <p:spPr>
          <a:xfrm>
            <a:off x="990000" y="2121911"/>
            <a:ext cx="201240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3"/>
          </p:nvPr>
        </p:nvSpPr>
        <p:spPr>
          <a:xfrm>
            <a:off x="3520800" y="1404000"/>
            <a:ext cx="2012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4"/>
          </p:nvPr>
        </p:nvSpPr>
        <p:spPr>
          <a:xfrm>
            <a:off x="3520800" y="2121911"/>
            <a:ext cx="201240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ubTitle" idx="5"/>
          </p:nvPr>
        </p:nvSpPr>
        <p:spPr>
          <a:xfrm>
            <a:off x="6048000" y="1404000"/>
            <a:ext cx="2012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6"/>
          </p:nvPr>
        </p:nvSpPr>
        <p:spPr>
          <a:xfrm>
            <a:off x="6048000" y="2121911"/>
            <a:ext cx="201240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2">
  <p:cSld name="CUSTOM_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0" y="1638325"/>
            <a:ext cx="9144000" cy="35052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4253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subTitle" idx="1"/>
          </p:nvPr>
        </p:nvSpPr>
        <p:spPr>
          <a:xfrm>
            <a:off x="331200" y="2296800"/>
            <a:ext cx="205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2"/>
          </p:nvPr>
        </p:nvSpPr>
        <p:spPr>
          <a:xfrm>
            <a:off x="331200" y="2959200"/>
            <a:ext cx="20520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25997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3"/>
          </p:nvPr>
        </p:nvSpPr>
        <p:spPr>
          <a:xfrm>
            <a:off x="2505600" y="2296800"/>
            <a:ext cx="205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4"/>
          </p:nvPr>
        </p:nvSpPr>
        <p:spPr>
          <a:xfrm>
            <a:off x="2505600" y="2959200"/>
            <a:ext cx="20520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47777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5"/>
          </p:nvPr>
        </p:nvSpPr>
        <p:spPr>
          <a:xfrm>
            <a:off x="4683600" y="2296800"/>
            <a:ext cx="205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6"/>
          </p:nvPr>
        </p:nvSpPr>
        <p:spPr>
          <a:xfrm>
            <a:off x="4683600" y="2959200"/>
            <a:ext cx="20520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69521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7"/>
          </p:nvPr>
        </p:nvSpPr>
        <p:spPr>
          <a:xfrm>
            <a:off x="6858000" y="2296800"/>
            <a:ext cx="205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8"/>
          </p:nvPr>
        </p:nvSpPr>
        <p:spPr>
          <a:xfrm>
            <a:off x="6858000" y="2959200"/>
            <a:ext cx="20520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ctrTitle"/>
          </p:nvPr>
        </p:nvSpPr>
        <p:spPr>
          <a:xfrm>
            <a:off x="331200" y="322000"/>
            <a:ext cx="8442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">
  <p:cSld name="CUSTOM_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910088" y="1176050"/>
            <a:ext cx="3524400" cy="172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910088" y="3096749"/>
            <a:ext cx="3524400" cy="172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4709522" y="1176050"/>
            <a:ext cx="3524400" cy="172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4709522" y="3096749"/>
            <a:ext cx="3524400" cy="172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4376400" y="1181100"/>
            <a:ext cx="56100" cy="171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8177900" y="1181100"/>
            <a:ext cx="56100" cy="171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4376400" y="3099300"/>
            <a:ext cx="56100" cy="171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8177900" y="3099300"/>
            <a:ext cx="56100" cy="171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1158188" y="1740650"/>
            <a:ext cx="592200" cy="59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1158188" y="3661350"/>
            <a:ext cx="592200" cy="59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4960513" y="1740650"/>
            <a:ext cx="592200" cy="59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4960513" y="3661350"/>
            <a:ext cx="592200" cy="59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1230188" y="18126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230188" y="37333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5032513" y="18126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5032513" y="37333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1"/>
          </p:nvPr>
        </p:nvSpPr>
        <p:spPr>
          <a:xfrm>
            <a:off x="1904400" y="1335600"/>
            <a:ext cx="23688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body" idx="2"/>
          </p:nvPr>
        </p:nvSpPr>
        <p:spPr>
          <a:xfrm>
            <a:off x="1904400" y="1861200"/>
            <a:ext cx="23688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3"/>
          </p:nvPr>
        </p:nvSpPr>
        <p:spPr>
          <a:xfrm>
            <a:off x="5706000" y="1335600"/>
            <a:ext cx="23688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4"/>
          </p:nvPr>
        </p:nvSpPr>
        <p:spPr>
          <a:xfrm>
            <a:off x="5706000" y="1861200"/>
            <a:ext cx="23688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5"/>
          </p:nvPr>
        </p:nvSpPr>
        <p:spPr>
          <a:xfrm>
            <a:off x="1904400" y="3258000"/>
            <a:ext cx="23688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body" idx="6"/>
          </p:nvPr>
        </p:nvSpPr>
        <p:spPr>
          <a:xfrm>
            <a:off x="1904400" y="3783600"/>
            <a:ext cx="23688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7"/>
          </p:nvPr>
        </p:nvSpPr>
        <p:spPr>
          <a:xfrm>
            <a:off x="5706000" y="3304800"/>
            <a:ext cx="23688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8"/>
          </p:nvPr>
        </p:nvSpPr>
        <p:spPr>
          <a:xfrm>
            <a:off x="5706000" y="3830400"/>
            <a:ext cx="23688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ctrTitle"/>
          </p:nvPr>
        </p:nvSpPr>
        <p:spPr>
          <a:xfrm>
            <a:off x="910800" y="324000"/>
            <a:ext cx="7322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">
  <p:cSld name="CUSTOM_5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/>
          <p:nvPr/>
        </p:nvSpPr>
        <p:spPr>
          <a:xfrm>
            <a:off x="353100" y="1229200"/>
            <a:ext cx="8437800" cy="3164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1"/>
          </p:nvPr>
        </p:nvSpPr>
        <p:spPr>
          <a:xfrm>
            <a:off x="1562400" y="1674000"/>
            <a:ext cx="1753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2"/>
          </p:nvPr>
        </p:nvSpPr>
        <p:spPr>
          <a:xfrm>
            <a:off x="1562400" y="2375275"/>
            <a:ext cx="1753200" cy="1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3"/>
          </p:nvPr>
        </p:nvSpPr>
        <p:spPr>
          <a:xfrm>
            <a:off x="3697200" y="1674000"/>
            <a:ext cx="1753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4"/>
          </p:nvPr>
        </p:nvSpPr>
        <p:spPr>
          <a:xfrm>
            <a:off x="3697200" y="2375275"/>
            <a:ext cx="1753200" cy="1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subTitle" idx="5"/>
          </p:nvPr>
        </p:nvSpPr>
        <p:spPr>
          <a:xfrm>
            <a:off x="5828400" y="1674000"/>
            <a:ext cx="1753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6"/>
          </p:nvPr>
        </p:nvSpPr>
        <p:spPr>
          <a:xfrm>
            <a:off x="5828400" y="2375275"/>
            <a:ext cx="1753200" cy="1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0"/>
          <p:cNvSpPr/>
          <p:nvPr/>
        </p:nvSpPr>
        <p:spPr>
          <a:xfrm rot="10800000">
            <a:off x="3490225" y="2352900"/>
            <a:ext cx="30300" cy="813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/>
          <p:nvPr/>
        </p:nvSpPr>
        <p:spPr>
          <a:xfrm rot="10800000">
            <a:off x="5623463" y="2352900"/>
            <a:ext cx="30300" cy="813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ctrTitle"/>
          </p:nvPr>
        </p:nvSpPr>
        <p:spPr>
          <a:xfrm>
            <a:off x="378000" y="381600"/>
            <a:ext cx="8398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2">
  <p:cSld name="CUSTOM_6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/>
          <p:nvPr/>
        </p:nvSpPr>
        <p:spPr>
          <a:xfrm>
            <a:off x="3732950" y="368125"/>
            <a:ext cx="4888800" cy="14691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3732950" y="1837200"/>
            <a:ext cx="4888800" cy="14691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3732950" y="3306275"/>
            <a:ext cx="4888800" cy="14691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"/>
          </p:nvPr>
        </p:nvSpPr>
        <p:spPr>
          <a:xfrm>
            <a:off x="3834000" y="471600"/>
            <a:ext cx="4687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2"/>
          </p:nvPr>
        </p:nvSpPr>
        <p:spPr>
          <a:xfrm>
            <a:off x="3834000" y="1008000"/>
            <a:ext cx="4687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3"/>
          </p:nvPr>
        </p:nvSpPr>
        <p:spPr>
          <a:xfrm>
            <a:off x="3834000" y="1940400"/>
            <a:ext cx="4687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4"/>
          </p:nvPr>
        </p:nvSpPr>
        <p:spPr>
          <a:xfrm>
            <a:off x="3834000" y="2476800"/>
            <a:ext cx="4687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5"/>
          </p:nvPr>
        </p:nvSpPr>
        <p:spPr>
          <a:xfrm>
            <a:off x="3834000" y="3409200"/>
            <a:ext cx="4687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6"/>
          </p:nvPr>
        </p:nvSpPr>
        <p:spPr>
          <a:xfrm>
            <a:off x="3834000" y="3945600"/>
            <a:ext cx="4687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ctrTitle"/>
          </p:nvPr>
        </p:nvSpPr>
        <p:spPr>
          <a:xfrm>
            <a:off x="619200" y="424800"/>
            <a:ext cx="234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">
  <p:cSld name="CUSTOM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2"/>
          <p:cNvGrpSpPr/>
          <p:nvPr/>
        </p:nvGrpSpPr>
        <p:grpSpPr>
          <a:xfrm rot="-5400000">
            <a:off x="1520637" y="37635"/>
            <a:ext cx="534621" cy="2841870"/>
            <a:chOff x="4318975" y="1083450"/>
            <a:chExt cx="529800" cy="591305"/>
          </a:xfrm>
        </p:grpSpPr>
        <p:sp>
          <p:nvSpPr>
            <p:cNvPr id="254" name="Google Shape;254;p32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3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6" name="Google Shape;256;p32"/>
          <p:cNvGrpSpPr/>
          <p:nvPr/>
        </p:nvGrpSpPr>
        <p:grpSpPr>
          <a:xfrm rot="-5400000">
            <a:off x="7121114" y="53235"/>
            <a:ext cx="534621" cy="2810671"/>
            <a:chOff x="4318975" y="1084322"/>
            <a:chExt cx="529800" cy="590378"/>
          </a:xfrm>
        </p:grpSpPr>
        <p:sp>
          <p:nvSpPr>
            <p:cNvPr id="257" name="Google Shape;257;p3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8" name="Google Shape;258;p32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9" name="Google Shape;259;p32"/>
          <p:cNvGrpSpPr/>
          <p:nvPr/>
        </p:nvGrpSpPr>
        <p:grpSpPr>
          <a:xfrm rot="-5400000">
            <a:off x="4310491" y="55884"/>
            <a:ext cx="534621" cy="2805422"/>
            <a:chOff x="4318975" y="1083450"/>
            <a:chExt cx="529800" cy="591250"/>
          </a:xfrm>
        </p:grpSpPr>
        <p:sp>
          <p:nvSpPr>
            <p:cNvPr id="260" name="Google Shape;260;p3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1" name="Google Shape;261;p3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>
            <a:off x="275000" y="366100"/>
            <a:ext cx="8518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"/>
          </p:nvPr>
        </p:nvSpPr>
        <p:spPr>
          <a:xfrm>
            <a:off x="366975" y="1663550"/>
            <a:ext cx="25842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2"/>
          </p:nvPr>
        </p:nvSpPr>
        <p:spPr>
          <a:xfrm>
            <a:off x="366975" y="2380729"/>
            <a:ext cx="25842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ubTitle" idx="3"/>
          </p:nvPr>
        </p:nvSpPr>
        <p:spPr>
          <a:xfrm>
            <a:off x="3175013" y="1663550"/>
            <a:ext cx="25842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body" idx="4"/>
          </p:nvPr>
        </p:nvSpPr>
        <p:spPr>
          <a:xfrm>
            <a:off x="3175013" y="2380729"/>
            <a:ext cx="25842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5"/>
          </p:nvPr>
        </p:nvSpPr>
        <p:spPr>
          <a:xfrm>
            <a:off x="5972813" y="1663550"/>
            <a:ext cx="25842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6"/>
          </p:nvPr>
        </p:nvSpPr>
        <p:spPr>
          <a:xfrm>
            <a:off x="5972813" y="2380729"/>
            <a:ext cx="25842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 v2">
  <p:cSld name="CUSTOM_8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1252863" y="1559400"/>
            <a:ext cx="23052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3446338" y="1559400"/>
            <a:ext cx="2305200" cy="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5705102" y="1559400"/>
            <a:ext cx="2305200" cy="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145388" y="1474950"/>
            <a:ext cx="216900" cy="21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3383013" y="1474950"/>
            <a:ext cx="216900" cy="21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5620638" y="1474950"/>
            <a:ext cx="216900" cy="21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1"/>
          </p:nvPr>
        </p:nvSpPr>
        <p:spPr>
          <a:xfrm>
            <a:off x="1134000" y="19368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body" idx="2"/>
          </p:nvPr>
        </p:nvSpPr>
        <p:spPr>
          <a:xfrm>
            <a:off x="1134000" y="2563200"/>
            <a:ext cx="18864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3"/>
          </p:nvPr>
        </p:nvSpPr>
        <p:spPr>
          <a:xfrm>
            <a:off x="3351600" y="19368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4"/>
          </p:nvPr>
        </p:nvSpPr>
        <p:spPr>
          <a:xfrm>
            <a:off x="3351600" y="2563200"/>
            <a:ext cx="18864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0" name="Google Shape;280;p33"/>
          <p:cNvSpPr txBox="1">
            <a:spLocks noGrp="1"/>
          </p:cNvSpPr>
          <p:nvPr>
            <p:ph type="subTitle" idx="5"/>
          </p:nvPr>
        </p:nvSpPr>
        <p:spPr>
          <a:xfrm>
            <a:off x="5518800" y="19368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81" name="Google Shape;281;p33"/>
          <p:cNvSpPr txBox="1">
            <a:spLocks noGrp="1"/>
          </p:cNvSpPr>
          <p:nvPr>
            <p:ph type="body" idx="6"/>
          </p:nvPr>
        </p:nvSpPr>
        <p:spPr>
          <a:xfrm>
            <a:off x="5518800" y="2563200"/>
            <a:ext cx="18864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ctrTitle"/>
          </p:nvPr>
        </p:nvSpPr>
        <p:spPr>
          <a:xfrm>
            <a:off x="1144800" y="464400"/>
            <a:ext cx="6865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items on timeline 1">
  <p:cSld name="CUSTOM_9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/>
          <p:nvPr/>
        </p:nvSpPr>
        <p:spPr>
          <a:xfrm rot="10800000" flipH="1">
            <a:off x="6967020" y="1909772"/>
            <a:ext cx="2177100" cy="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4"/>
          <p:cNvSpPr/>
          <p:nvPr/>
        </p:nvSpPr>
        <p:spPr>
          <a:xfrm rot="10800000" flipH="1">
            <a:off x="4802706" y="1909772"/>
            <a:ext cx="2177100" cy="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rot="10800000" flipH="1">
            <a:off x="2638382" y="1909772"/>
            <a:ext cx="2177100" cy="9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10800000" flipH="1">
            <a:off x="474058" y="1909772"/>
            <a:ext cx="2177100" cy="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4"/>
          <p:cNvSpPr/>
          <p:nvPr/>
        </p:nvSpPr>
        <p:spPr>
          <a:xfrm rot="10800000" flipH="1">
            <a:off x="374300" y="1856400"/>
            <a:ext cx="212100" cy="2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"/>
          <p:cNvSpPr/>
          <p:nvPr/>
        </p:nvSpPr>
        <p:spPr>
          <a:xfrm rot="10800000" flipH="1">
            <a:off x="2538624" y="1856400"/>
            <a:ext cx="212100" cy="20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4"/>
          <p:cNvSpPr/>
          <p:nvPr/>
        </p:nvSpPr>
        <p:spPr>
          <a:xfrm rot="10800000" flipH="1">
            <a:off x="4702948" y="1856400"/>
            <a:ext cx="212100" cy="20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4"/>
          <p:cNvSpPr/>
          <p:nvPr/>
        </p:nvSpPr>
        <p:spPr>
          <a:xfrm rot="10800000" flipH="1">
            <a:off x="6867272" y="1856400"/>
            <a:ext cx="212100" cy="20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4"/>
          <p:cNvSpPr txBox="1">
            <a:spLocks noGrp="1"/>
          </p:cNvSpPr>
          <p:nvPr>
            <p:ph type="subTitle" idx="1"/>
          </p:nvPr>
        </p:nvSpPr>
        <p:spPr>
          <a:xfrm>
            <a:off x="374400" y="21456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body" idx="2"/>
          </p:nvPr>
        </p:nvSpPr>
        <p:spPr>
          <a:xfrm>
            <a:off x="374400" y="2746800"/>
            <a:ext cx="1886400" cy="2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34"/>
          <p:cNvSpPr txBox="1">
            <a:spLocks noGrp="1"/>
          </p:cNvSpPr>
          <p:nvPr>
            <p:ph type="subTitle" idx="3"/>
          </p:nvPr>
        </p:nvSpPr>
        <p:spPr>
          <a:xfrm>
            <a:off x="2538000" y="21456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body" idx="4"/>
          </p:nvPr>
        </p:nvSpPr>
        <p:spPr>
          <a:xfrm>
            <a:off x="2538000" y="2746800"/>
            <a:ext cx="1886400" cy="2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ubTitle" idx="5"/>
          </p:nvPr>
        </p:nvSpPr>
        <p:spPr>
          <a:xfrm>
            <a:off x="4701600" y="21456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body" idx="6"/>
          </p:nvPr>
        </p:nvSpPr>
        <p:spPr>
          <a:xfrm>
            <a:off x="4701600" y="2746800"/>
            <a:ext cx="1886400" cy="2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7"/>
          </p:nvPr>
        </p:nvSpPr>
        <p:spPr>
          <a:xfrm>
            <a:off x="6868800" y="21456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body" idx="8"/>
          </p:nvPr>
        </p:nvSpPr>
        <p:spPr>
          <a:xfrm>
            <a:off x="6868800" y="2746800"/>
            <a:ext cx="1886400" cy="2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ctrTitle"/>
          </p:nvPr>
        </p:nvSpPr>
        <p:spPr>
          <a:xfrm>
            <a:off x="367200" y="680400"/>
            <a:ext cx="8413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1 ">
  <p:cSld name="CUSTOM_10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/>
          <p:nvPr/>
        </p:nvSpPr>
        <p:spPr>
          <a:xfrm>
            <a:off x="6100" y="-13550"/>
            <a:ext cx="39381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5"/>
          <p:cNvSpPr/>
          <p:nvPr/>
        </p:nvSpPr>
        <p:spPr>
          <a:xfrm>
            <a:off x="1327425" y="967900"/>
            <a:ext cx="2213100" cy="3180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3704050" y="967900"/>
            <a:ext cx="2213100" cy="3180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5"/>
          <p:cNvSpPr>
            <a:spLocks noGrp="1"/>
          </p:cNvSpPr>
          <p:nvPr>
            <p:ph type="pic" idx="2"/>
          </p:nvPr>
        </p:nvSpPr>
        <p:spPr>
          <a:xfrm>
            <a:off x="1537200" y="1134000"/>
            <a:ext cx="1796400" cy="1796400"/>
          </a:xfrm>
          <a:prstGeom prst="roundRect">
            <a:avLst>
              <a:gd name="adj" fmla="val 4915"/>
            </a:avLst>
          </a:prstGeom>
          <a:noFill/>
          <a:ln>
            <a:noFill/>
          </a:ln>
        </p:spPr>
      </p:sp>
      <p:sp>
        <p:nvSpPr>
          <p:cNvPr id="306" name="Google Shape;306;p35"/>
          <p:cNvSpPr txBox="1">
            <a:spLocks noGrp="1"/>
          </p:cNvSpPr>
          <p:nvPr>
            <p:ph type="subTitle" idx="1"/>
          </p:nvPr>
        </p:nvSpPr>
        <p:spPr>
          <a:xfrm>
            <a:off x="1537200" y="3081600"/>
            <a:ext cx="1796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3"/>
          </p:nvPr>
        </p:nvSpPr>
        <p:spPr>
          <a:xfrm>
            <a:off x="1537200" y="3549600"/>
            <a:ext cx="1796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35"/>
          <p:cNvSpPr>
            <a:spLocks noGrp="1"/>
          </p:cNvSpPr>
          <p:nvPr>
            <p:ph type="pic" idx="4"/>
          </p:nvPr>
        </p:nvSpPr>
        <p:spPr>
          <a:xfrm>
            <a:off x="3913200" y="1134000"/>
            <a:ext cx="1796400" cy="1796400"/>
          </a:xfrm>
          <a:prstGeom prst="roundRect">
            <a:avLst>
              <a:gd name="adj" fmla="val 4915"/>
            </a:avLst>
          </a:prstGeom>
          <a:noFill/>
          <a:ln>
            <a:noFill/>
          </a:ln>
        </p:spPr>
      </p:sp>
      <p:sp>
        <p:nvSpPr>
          <p:cNvPr id="309" name="Google Shape;309;p35"/>
          <p:cNvSpPr txBox="1">
            <a:spLocks noGrp="1"/>
          </p:cNvSpPr>
          <p:nvPr>
            <p:ph type="subTitle" idx="5"/>
          </p:nvPr>
        </p:nvSpPr>
        <p:spPr>
          <a:xfrm>
            <a:off x="3913200" y="3081600"/>
            <a:ext cx="1796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body" idx="6"/>
          </p:nvPr>
        </p:nvSpPr>
        <p:spPr>
          <a:xfrm>
            <a:off x="3913200" y="3549600"/>
            <a:ext cx="1796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ctrTitle"/>
          </p:nvPr>
        </p:nvSpPr>
        <p:spPr>
          <a:xfrm>
            <a:off x="6102000" y="968400"/>
            <a:ext cx="2642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2">
  <p:cSld name="CUSTOM_1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/>
          <p:nvPr/>
        </p:nvSpPr>
        <p:spPr>
          <a:xfrm>
            <a:off x="930363" y="1928425"/>
            <a:ext cx="3537300" cy="198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6"/>
          <p:cNvSpPr>
            <a:spLocks noGrp="1"/>
          </p:cNvSpPr>
          <p:nvPr>
            <p:ph type="pic" idx="2"/>
          </p:nvPr>
        </p:nvSpPr>
        <p:spPr>
          <a:xfrm>
            <a:off x="1242000" y="14832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5" name="Google Shape;315;p36"/>
          <p:cNvSpPr/>
          <p:nvPr/>
        </p:nvSpPr>
        <p:spPr>
          <a:xfrm>
            <a:off x="4676338" y="1928425"/>
            <a:ext cx="3537300" cy="198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1241875" y="1483275"/>
            <a:ext cx="1272600" cy="12726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"/>
          <p:cNvSpPr txBox="1">
            <a:spLocks noGrp="1"/>
          </p:cNvSpPr>
          <p:nvPr>
            <p:ph type="subTitle" idx="1"/>
          </p:nvPr>
        </p:nvSpPr>
        <p:spPr>
          <a:xfrm>
            <a:off x="1162800" y="2854800"/>
            <a:ext cx="3074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18" name="Google Shape;318;p36"/>
          <p:cNvSpPr txBox="1">
            <a:spLocks noGrp="1"/>
          </p:cNvSpPr>
          <p:nvPr>
            <p:ph type="body" idx="3"/>
          </p:nvPr>
        </p:nvSpPr>
        <p:spPr>
          <a:xfrm>
            <a:off x="1162800" y="3322800"/>
            <a:ext cx="3074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36"/>
          <p:cNvSpPr>
            <a:spLocks noGrp="1"/>
          </p:cNvSpPr>
          <p:nvPr>
            <p:ph type="pic" idx="4"/>
          </p:nvPr>
        </p:nvSpPr>
        <p:spPr>
          <a:xfrm>
            <a:off x="4986000" y="14832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20" name="Google Shape;320;p36"/>
          <p:cNvSpPr/>
          <p:nvPr/>
        </p:nvSpPr>
        <p:spPr>
          <a:xfrm>
            <a:off x="4985875" y="1483275"/>
            <a:ext cx="1272600" cy="12726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subTitle" idx="5"/>
          </p:nvPr>
        </p:nvSpPr>
        <p:spPr>
          <a:xfrm>
            <a:off x="4906800" y="2854800"/>
            <a:ext cx="3074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body" idx="6"/>
          </p:nvPr>
        </p:nvSpPr>
        <p:spPr>
          <a:xfrm>
            <a:off x="4906800" y="3322800"/>
            <a:ext cx="3074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6"/>
          <p:cNvSpPr txBox="1">
            <a:spLocks noGrp="1"/>
          </p:cNvSpPr>
          <p:nvPr>
            <p:ph type="ctrTitle"/>
          </p:nvPr>
        </p:nvSpPr>
        <p:spPr>
          <a:xfrm>
            <a:off x="1422000" y="543600"/>
            <a:ext cx="6300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3">
  <p:cSld name="CUSTOM_12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/>
          <p:nvPr/>
        </p:nvSpPr>
        <p:spPr>
          <a:xfrm rot="5400000">
            <a:off x="3826950" y="-526100"/>
            <a:ext cx="1600800" cy="2625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 rot="5400000">
            <a:off x="6672275" y="-523776"/>
            <a:ext cx="1594500" cy="2625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 rot="5400000">
            <a:off x="4563300" y="3766500"/>
            <a:ext cx="128100" cy="2625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 rot="5400000">
            <a:off x="7405475" y="3766500"/>
            <a:ext cx="128100" cy="2625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>
            <a:spLocks noGrp="1"/>
          </p:cNvSpPr>
          <p:nvPr>
            <p:ph type="pic" idx="2"/>
          </p:nvPr>
        </p:nvSpPr>
        <p:spPr>
          <a:xfrm>
            <a:off x="3826800" y="597600"/>
            <a:ext cx="1602000" cy="160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0" name="Google Shape;330;p37"/>
          <p:cNvSpPr/>
          <p:nvPr/>
        </p:nvSpPr>
        <p:spPr>
          <a:xfrm>
            <a:off x="3826953" y="596350"/>
            <a:ext cx="1600800" cy="1600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1"/>
          </p:nvPr>
        </p:nvSpPr>
        <p:spPr>
          <a:xfrm>
            <a:off x="3430800" y="2451600"/>
            <a:ext cx="23544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32" name="Google Shape;332;p37"/>
          <p:cNvSpPr txBox="1">
            <a:spLocks noGrp="1"/>
          </p:cNvSpPr>
          <p:nvPr>
            <p:ph type="body" idx="3"/>
          </p:nvPr>
        </p:nvSpPr>
        <p:spPr>
          <a:xfrm>
            <a:off x="3430800" y="3030664"/>
            <a:ext cx="23544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37"/>
          <p:cNvSpPr txBox="1">
            <a:spLocks noGrp="1"/>
          </p:cNvSpPr>
          <p:nvPr>
            <p:ph type="subTitle" idx="4"/>
          </p:nvPr>
        </p:nvSpPr>
        <p:spPr>
          <a:xfrm>
            <a:off x="6292800" y="2451600"/>
            <a:ext cx="23544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34" name="Google Shape;334;p37"/>
          <p:cNvSpPr txBox="1">
            <a:spLocks noGrp="1"/>
          </p:cNvSpPr>
          <p:nvPr>
            <p:ph type="body" idx="5"/>
          </p:nvPr>
        </p:nvSpPr>
        <p:spPr>
          <a:xfrm>
            <a:off x="6292800" y="3030664"/>
            <a:ext cx="23544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5" name="Google Shape;335;p37"/>
          <p:cNvSpPr>
            <a:spLocks noGrp="1"/>
          </p:cNvSpPr>
          <p:nvPr>
            <p:ph type="pic" idx="6"/>
          </p:nvPr>
        </p:nvSpPr>
        <p:spPr>
          <a:xfrm>
            <a:off x="6670800" y="598850"/>
            <a:ext cx="1602000" cy="160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6" name="Google Shape;336;p37"/>
          <p:cNvSpPr/>
          <p:nvPr/>
        </p:nvSpPr>
        <p:spPr>
          <a:xfrm>
            <a:off x="6670953" y="597600"/>
            <a:ext cx="1600800" cy="1600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ctrTitle"/>
          </p:nvPr>
        </p:nvSpPr>
        <p:spPr>
          <a:xfrm>
            <a:off x="504000" y="1079825"/>
            <a:ext cx="2595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slide - v1">
  <p:cSld name="CUSTOM_13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392925" y="0"/>
            <a:ext cx="37512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3909525" y="343225"/>
            <a:ext cx="4970700" cy="1251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3909525" y="1933150"/>
            <a:ext cx="4970700" cy="1251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3909525" y="3523075"/>
            <a:ext cx="4970700" cy="1251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>
            <a:spLocks noGrp="1"/>
          </p:cNvSpPr>
          <p:nvPr>
            <p:ph type="pic" idx="2"/>
          </p:nvPr>
        </p:nvSpPr>
        <p:spPr>
          <a:xfrm>
            <a:off x="3909600" y="3420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38"/>
          <p:cNvSpPr txBox="1">
            <a:spLocks noGrp="1"/>
          </p:cNvSpPr>
          <p:nvPr>
            <p:ph type="subTitle" idx="1"/>
          </p:nvPr>
        </p:nvSpPr>
        <p:spPr>
          <a:xfrm>
            <a:off x="5569200" y="5292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45" name="Google Shape;345;p38"/>
          <p:cNvSpPr txBox="1">
            <a:spLocks noGrp="1"/>
          </p:cNvSpPr>
          <p:nvPr>
            <p:ph type="body" idx="3"/>
          </p:nvPr>
        </p:nvSpPr>
        <p:spPr>
          <a:xfrm>
            <a:off x="5569200" y="10008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6" name="Google Shape;346;p38"/>
          <p:cNvSpPr>
            <a:spLocks noGrp="1"/>
          </p:cNvSpPr>
          <p:nvPr>
            <p:ph type="pic" idx="4"/>
          </p:nvPr>
        </p:nvSpPr>
        <p:spPr>
          <a:xfrm>
            <a:off x="3909600" y="19332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8"/>
          <p:cNvSpPr txBox="1">
            <a:spLocks noGrp="1"/>
          </p:cNvSpPr>
          <p:nvPr>
            <p:ph type="subTitle" idx="5"/>
          </p:nvPr>
        </p:nvSpPr>
        <p:spPr>
          <a:xfrm>
            <a:off x="5569200" y="21204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48" name="Google Shape;348;p38"/>
          <p:cNvSpPr txBox="1">
            <a:spLocks noGrp="1"/>
          </p:cNvSpPr>
          <p:nvPr>
            <p:ph type="body" idx="6"/>
          </p:nvPr>
        </p:nvSpPr>
        <p:spPr>
          <a:xfrm>
            <a:off x="5569200" y="25920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9" name="Google Shape;349;p38"/>
          <p:cNvSpPr>
            <a:spLocks noGrp="1"/>
          </p:cNvSpPr>
          <p:nvPr>
            <p:ph type="pic" idx="7"/>
          </p:nvPr>
        </p:nvSpPr>
        <p:spPr>
          <a:xfrm>
            <a:off x="3909600" y="35244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38"/>
          <p:cNvSpPr txBox="1">
            <a:spLocks noGrp="1"/>
          </p:cNvSpPr>
          <p:nvPr>
            <p:ph type="subTitle" idx="8"/>
          </p:nvPr>
        </p:nvSpPr>
        <p:spPr>
          <a:xfrm>
            <a:off x="5569200" y="37116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51" name="Google Shape;351;p38"/>
          <p:cNvSpPr txBox="1">
            <a:spLocks noGrp="1"/>
          </p:cNvSpPr>
          <p:nvPr>
            <p:ph type="body" idx="9"/>
          </p:nvPr>
        </p:nvSpPr>
        <p:spPr>
          <a:xfrm>
            <a:off x="5569200" y="41832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2" name="Google Shape;352;p38"/>
          <p:cNvSpPr txBox="1">
            <a:spLocks noGrp="1"/>
          </p:cNvSpPr>
          <p:nvPr>
            <p:ph type="ctrTitle"/>
          </p:nvPr>
        </p:nvSpPr>
        <p:spPr>
          <a:xfrm>
            <a:off x="684000" y="2296800"/>
            <a:ext cx="2595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2">
  <p:cSld name="CUSTOM_14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/>
          <p:nvPr/>
        </p:nvSpPr>
        <p:spPr>
          <a:xfrm rot="5400000">
            <a:off x="93325" y="1871200"/>
            <a:ext cx="3209700" cy="2625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 rot="5400000">
            <a:off x="1634125" y="3764100"/>
            <a:ext cx="128100" cy="2630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 rot="5400000">
            <a:off x="2967150" y="1871200"/>
            <a:ext cx="3209700" cy="2625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 rot="5400000">
            <a:off x="4507950" y="3764100"/>
            <a:ext cx="128100" cy="26307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9"/>
          <p:cNvSpPr/>
          <p:nvPr/>
        </p:nvSpPr>
        <p:spPr>
          <a:xfrm rot="5400000">
            <a:off x="5840975" y="1871200"/>
            <a:ext cx="3209700" cy="26259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9"/>
          <p:cNvSpPr/>
          <p:nvPr/>
        </p:nvSpPr>
        <p:spPr>
          <a:xfrm rot="5400000">
            <a:off x="7381775" y="3764100"/>
            <a:ext cx="128100" cy="26307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9"/>
          <p:cNvSpPr>
            <a:spLocks noGrp="1"/>
          </p:cNvSpPr>
          <p:nvPr>
            <p:ph type="pic" idx="2"/>
          </p:nvPr>
        </p:nvSpPr>
        <p:spPr>
          <a:xfrm>
            <a:off x="673200" y="19368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1" name="Google Shape;361;p39"/>
          <p:cNvSpPr/>
          <p:nvPr/>
        </p:nvSpPr>
        <p:spPr>
          <a:xfrm>
            <a:off x="674813" y="1935563"/>
            <a:ext cx="1272600" cy="1272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"/>
          <p:cNvSpPr txBox="1">
            <a:spLocks noGrp="1"/>
          </p:cNvSpPr>
          <p:nvPr>
            <p:ph type="subTitle" idx="1"/>
          </p:nvPr>
        </p:nvSpPr>
        <p:spPr>
          <a:xfrm>
            <a:off x="594000" y="3553200"/>
            <a:ext cx="22068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body" idx="3"/>
          </p:nvPr>
        </p:nvSpPr>
        <p:spPr>
          <a:xfrm>
            <a:off x="594000" y="3988800"/>
            <a:ext cx="2206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39"/>
          <p:cNvSpPr>
            <a:spLocks noGrp="1"/>
          </p:cNvSpPr>
          <p:nvPr>
            <p:ph type="pic" idx="4"/>
          </p:nvPr>
        </p:nvSpPr>
        <p:spPr>
          <a:xfrm>
            <a:off x="3549600" y="1938038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5" name="Google Shape;365;p39"/>
          <p:cNvSpPr/>
          <p:nvPr/>
        </p:nvSpPr>
        <p:spPr>
          <a:xfrm>
            <a:off x="3551213" y="1936800"/>
            <a:ext cx="1272600" cy="1272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"/>
          <p:cNvSpPr txBox="1">
            <a:spLocks noGrp="1"/>
          </p:cNvSpPr>
          <p:nvPr>
            <p:ph type="subTitle" idx="5"/>
          </p:nvPr>
        </p:nvSpPr>
        <p:spPr>
          <a:xfrm>
            <a:off x="3470400" y="3554438"/>
            <a:ext cx="22068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67" name="Google Shape;367;p39"/>
          <p:cNvSpPr txBox="1">
            <a:spLocks noGrp="1"/>
          </p:cNvSpPr>
          <p:nvPr>
            <p:ph type="body" idx="6"/>
          </p:nvPr>
        </p:nvSpPr>
        <p:spPr>
          <a:xfrm>
            <a:off x="3470400" y="3990038"/>
            <a:ext cx="2206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39"/>
          <p:cNvSpPr>
            <a:spLocks noGrp="1"/>
          </p:cNvSpPr>
          <p:nvPr>
            <p:ph type="pic" idx="7"/>
          </p:nvPr>
        </p:nvSpPr>
        <p:spPr>
          <a:xfrm>
            <a:off x="6422400" y="1938038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9" name="Google Shape;369;p39"/>
          <p:cNvSpPr/>
          <p:nvPr/>
        </p:nvSpPr>
        <p:spPr>
          <a:xfrm>
            <a:off x="6424013" y="1936800"/>
            <a:ext cx="1272600" cy="1272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subTitle" idx="8"/>
          </p:nvPr>
        </p:nvSpPr>
        <p:spPr>
          <a:xfrm>
            <a:off x="6343200" y="3554438"/>
            <a:ext cx="22068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body" idx="9"/>
          </p:nvPr>
        </p:nvSpPr>
        <p:spPr>
          <a:xfrm>
            <a:off x="6343200" y="3990038"/>
            <a:ext cx="2206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ctrTitle"/>
          </p:nvPr>
        </p:nvSpPr>
        <p:spPr>
          <a:xfrm>
            <a:off x="972000" y="702000"/>
            <a:ext cx="720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3">
  <p:cSld name="CUSTOM_15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>
            <a:spLocks noGrp="1"/>
          </p:cNvSpPr>
          <p:nvPr>
            <p:ph type="pic" idx="2"/>
          </p:nvPr>
        </p:nvSpPr>
        <p:spPr>
          <a:xfrm>
            <a:off x="1148400" y="3636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40"/>
          <p:cNvSpPr/>
          <p:nvPr/>
        </p:nvSpPr>
        <p:spPr>
          <a:xfrm>
            <a:off x="1148075" y="3615250"/>
            <a:ext cx="2443800" cy="1160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0"/>
          <p:cNvSpPr txBox="1">
            <a:spLocks noGrp="1"/>
          </p:cNvSpPr>
          <p:nvPr>
            <p:ph type="subTitle" idx="1"/>
          </p:nvPr>
        </p:nvSpPr>
        <p:spPr>
          <a:xfrm>
            <a:off x="1321200" y="3765600"/>
            <a:ext cx="20952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77" name="Google Shape;377;p40"/>
          <p:cNvSpPr txBox="1">
            <a:spLocks noGrp="1"/>
          </p:cNvSpPr>
          <p:nvPr>
            <p:ph type="body" idx="3"/>
          </p:nvPr>
        </p:nvSpPr>
        <p:spPr>
          <a:xfrm>
            <a:off x="1321200" y="4161898"/>
            <a:ext cx="20952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40"/>
          <p:cNvSpPr>
            <a:spLocks noGrp="1"/>
          </p:cNvSpPr>
          <p:nvPr>
            <p:ph type="pic" idx="4"/>
          </p:nvPr>
        </p:nvSpPr>
        <p:spPr>
          <a:xfrm>
            <a:off x="3740725" y="3672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40"/>
          <p:cNvSpPr/>
          <p:nvPr/>
        </p:nvSpPr>
        <p:spPr>
          <a:xfrm>
            <a:off x="3740400" y="3618850"/>
            <a:ext cx="2443800" cy="1160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subTitle" idx="5"/>
          </p:nvPr>
        </p:nvSpPr>
        <p:spPr>
          <a:xfrm>
            <a:off x="3913525" y="3769200"/>
            <a:ext cx="20952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body" idx="6"/>
          </p:nvPr>
        </p:nvSpPr>
        <p:spPr>
          <a:xfrm>
            <a:off x="3913525" y="4165498"/>
            <a:ext cx="20952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40"/>
          <p:cNvSpPr>
            <a:spLocks noGrp="1"/>
          </p:cNvSpPr>
          <p:nvPr>
            <p:ph type="pic" idx="7"/>
          </p:nvPr>
        </p:nvSpPr>
        <p:spPr>
          <a:xfrm>
            <a:off x="6336325" y="3672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Google Shape;383;p40"/>
          <p:cNvSpPr/>
          <p:nvPr/>
        </p:nvSpPr>
        <p:spPr>
          <a:xfrm>
            <a:off x="6336000" y="3618850"/>
            <a:ext cx="2443800" cy="1160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0"/>
          <p:cNvSpPr txBox="1">
            <a:spLocks noGrp="1"/>
          </p:cNvSpPr>
          <p:nvPr>
            <p:ph type="subTitle" idx="8"/>
          </p:nvPr>
        </p:nvSpPr>
        <p:spPr>
          <a:xfrm>
            <a:off x="6509125" y="3769200"/>
            <a:ext cx="20952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body" idx="9"/>
          </p:nvPr>
        </p:nvSpPr>
        <p:spPr>
          <a:xfrm>
            <a:off x="6509125" y="4165498"/>
            <a:ext cx="20952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40"/>
          <p:cNvSpPr txBox="1">
            <a:spLocks noGrp="1"/>
          </p:cNvSpPr>
          <p:nvPr>
            <p:ph type="ctrTitle"/>
          </p:nvPr>
        </p:nvSpPr>
        <p:spPr>
          <a:xfrm rot="-5400000">
            <a:off x="-1535400" y="2248200"/>
            <a:ext cx="4420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1">
  <p:cSld name="CUSTOM_16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/>
          <p:nvPr/>
        </p:nvSpPr>
        <p:spPr>
          <a:xfrm>
            <a:off x="6750425" y="1453325"/>
            <a:ext cx="2025900" cy="3348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1"/>
          <p:cNvSpPr/>
          <p:nvPr/>
        </p:nvSpPr>
        <p:spPr>
          <a:xfrm>
            <a:off x="4620325" y="1453325"/>
            <a:ext cx="2025900" cy="3348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2490213" y="1453325"/>
            <a:ext cx="2025900" cy="3348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1"/>
          <p:cNvSpPr/>
          <p:nvPr/>
        </p:nvSpPr>
        <p:spPr>
          <a:xfrm>
            <a:off x="362875" y="1453325"/>
            <a:ext cx="2025900" cy="3348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360125" y="3130175"/>
            <a:ext cx="2025900" cy="1671900"/>
          </a:xfrm>
          <a:prstGeom prst="roundRect">
            <a:avLst>
              <a:gd name="adj" fmla="val 0"/>
            </a:avLst>
          </a:prstGeom>
          <a:solidFill>
            <a:srgbClr val="003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1"/>
          <p:cNvSpPr/>
          <p:nvPr/>
        </p:nvSpPr>
        <p:spPr>
          <a:xfrm rot="10800000">
            <a:off x="1246475" y="3130175"/>
            <a:ext cx="253200" cy="152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1"/>
          <p:cNvSpPr/>
          <p:nvPr/>
        </p:nvSpPr>
        <p:spPr>
          <a:xfrm>
            <a:off x="2490225" y="3130188"/>
            <a:ext cx="2025900" cy="1671900"/>
          </a:xfrm>
          <a:prstGeom prst="roundRect">
            <a:avLst>
              <a:gd name="adj" fmla="val 0"/>
            </a:avLst>
          </a:prstGeom>
          <a:solidFill>
            <a:srgbClr val="085C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1"/>
          <p:cNvSpPr/>
          <p:nvPr/>
        </p:nvSpPr>
        <p:spPr>
          <a:xfrm rot="10800000">
            <a:off x="3376575" y="3130188"/>
            <a:ext cx="253200" cy="152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/>
          <p:cNvSpPr/>
          <p:nvPr/>
        </p:nvSpPr>
        <p:spPr>
          <a:xfrm>
            <a:off x="4620325" y="3130175"/>
            <a:ext cx="2025900" cy="1671900"/>
          </a:xfrm>
          <a:prstGeom prst="roundRect">
            <a:avLst>
              <a:gd name="adj" fmla="val 0"/>
            </a:avLst>
          </a:prstGeom>
          <a:solidFill>
            <a:srgbClr val="0381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 rot="10800000">
            <a:off x="5506675" y="3130175"/>
            <a:ext cx="253200" cy="152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/>
          <p:cNvSpPr/>
          <p:nvPr/>
        </p:nvSpPr>
        <p:spPr>
          <a:xfrm>
            <a:off x="6750425" y="3130175"/>
            <a:ext cx="2025900" cy="1671900"/>
          </a:xfrm>
          <a:prstGeom prst="roundRect">
            <a:avLst>
              <a:gd name="adj" fmla="val 0"/>
            </a:avLst>
          </a:prstGeom>
          <a:solidFill>
            <a:srgbClr val="01A3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/>
          <p:cNvSpPr/>
          <p:nvPr/>
        </p:nvSpPr>
        <p:spPr>
          <a:xfrm rot="10800000">
            <a:off x="7636775" y="3130175"/>
            <a:ext cx="253200" cy="152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"/>
          <p:cNvSpPr>
            <a:spLocks noGrp="1"/>
          </p:cNvSpPr>
          <p:nvPr>
            <p:ph type="pic" idx="2"/>
          </p:nvPr>
        </p:nvSpPr>
        <p:spPr>
          <a:xfrm>
            <a:off x="7740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1" name="Google Shape;401;p41"/>
          <p:cNvSpPr txBox="1">
            <a:spLocks noGrp="1"/>
          </p:cNvSpPr>
          <p:nvPr>
            <p:ph type="subTitle" idx="1"/>
          </p:nvPr>
        </p:nvSpPr>
        <p:spPr>
          <a:xfrm>
            <a:off x="536400" y="3520800"/>
            <a:ext cx="16704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02" name="Google Shape;402;p41"/>
          <p:cNvSpPr txBox="1">
            <a:spLocks noGrp="1"/>
          </p:cNvSpPr>
          <p:nvPr>
            <p:ph type="body" idx="3"/>
          </p:nvPr>
        </p:nvSpPr>
        <p:spPr>
          <a:xfrm>
            <a:off x="536400" y="3976052"/>
            <a:ext cx="1670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41"/>
          <p:cNvSpPr>
            <a:spLocks noGrp="1"/>
          </p:cNvSpPr>
          <p:nvPr>
            <p:ph type="pic" idx="4"/>
          </p:nvPr>
        </p:nvSpPr>
        <p:spPr>
          <a:xfrm>
            <a:off x="29052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41"/>
          <p:cNvSpPr txBox="1">
            <a:spLocks noGrp="1"/>
          </p:cNvSpPr>
          <p:nvPr>
            <p:ph type="subTitle" idx="5"/>
          </p:nvPr>
        </p:nvSpPr>
        <p:spPr>
          <a:xfrm>
            <a:off x="2667600" y="3520800"/>
            <a:ext cx="16704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body" idx="6"/>
          </p:nvPr>
        </p:nvSpPr>
        <p:spPr>
          <a:xfrm>
            <a:off x="2667600" y="3976052"/>
            <a:ext cx="1670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41"/>
          <p:cNvSpPr>
            <a:spLocks noGrp="1"/>
          </p:cNvSpPr>
          <p:nvPr>
            <p:ph type="pic" idx="7"/>
          </p:nvPr>
        </p:nvSpPr>
        <p:spPr>
          <a:xfrm>
            <a:off x="50364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7" name="Google Shape;407;p41"/>
          <p:cNvSpPr txBox="1">
            <a:spLocks noGrp="1"/>
          </p:cNvSpPr>
          <p:nvPr>
            <p:ph type="subTitle" idx="8"/>
          </p:nvPr>
        </p:nvSpPr>
        <p:spPr>
          <a:xfrm>
            <a:off x="4798800" y="3520800"/>
            <a:ext cx="16704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body" idx="9"/>
          </p:nvPr>
        </p:nvSpPr>
        <p:spPr>
          <a:xfrm>
            <a:off x="4798800" y="3976052"/>
            <a:ext cx="1670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41"/>
          <p:cNvSpPr>
            <a:spLocks noGrp="1"/>
          </p:cNvSpPr>
          <p:nvPr>
            <p:ph type="pic" idx="13"/>
          </p:nvPr>
        </p:nvSpPr>
        <p:spPr>
          <a:xfrm>
            <a:off x="71676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0" name="Google Shape;410;p41"/>
          <p:cNvSpPr txBox="1">
            <a:spLocks noGrp="1"/>
          </p:cNvSpPr>
          <p:nvPr>
            <p:ph type="subTitle" idx="14"/>
          </p:nvPr>
        </p:nvSpPr>
        <p:spPr>
          <a:xfrm>
            <a:off x="6930000" y="3520800"/>
            <a:ext cx="16704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body" idx="15"/>
          </p:nvPr>
        </p:nvSpPr>
        <p:spPr>
          <a:xfrm>
            <a:off x="6930000" y="3976052"/>
            <a:ext cx="1670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ctrTitle"/>
          </p:nvPr>
        </p:nvSpPr>
        <p:spPr>
          <a:xfrm>
            <a:off x="972000" y="504000"/>
            <a:ext cx="720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2">
  <p:cSld name="CUSTOM_17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/>
          <p:nvPr/>
        </p:nvSpPr>
        <p:spPr>
          <a:xfrm>
            <a:off x="3223775" y="8525"/>
            <a:ext cx="21612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2"/>
          <p:cNvSpPr>
            <a:spLocks noGrp="1"/>
          </p:cNvSpPr>
          <p:nvPr>
            <p:ph type="pic" idx="2"/>
          </p:nvPr>
        </p:nvSpPr>
        <p:spPr>
          <a:xfrm>
            <a:off x="3391200" y="4356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42"/>
          <p:cNvSpPr txBox="1">
            <a:spLocks noGrp="1"/>
          </p:cNvSpPr>
          <p:nvPr>
            <p:ph type="subTitle" idx="1"/>
          </p:nvPr>
        </p:nvSpPr>
        <p:spPr>
          <a:xfrm>
            <a:off x="5497200" y="4896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17" name="Google Shape;417;p42"/>
          <p:cNvSpPr txBox="1">
            <a:spLocks noGrp="1"/>
          </p:cNvSpPr>
          <p:nvPr>
            <p:ph type="body" idx="3"/>
          </p:nvPr>
        </p:nvSpPr>
        <p:spPr>
          <a:xfrm>
            <a:off x="5497200" y="9000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8" name="Google Shape;418;p42"/>
          <p:cNvSpPr>
            <a:spLocks noGrp="1"/>
          </p:cNvSpPr>
          <p:nvPr>
            <p:ph type="pic" idx="4"/>
          </p:nvPr>
        </p:nvSpPr>
        <p:spPr>
          <a:xfrm>
            <a:off x="3391200" y="15552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42"/>
          <p:cNvSpPr txBox="1">
            <a:spLocks noGrp="1"/>
          </p:cNvSpPr>
          <p:nvPr>
            <p:ph type="subTitle" idx="5"/>
          </p:nvPr>
        </p:nvSpPr>
        <p:spPr>
          <a:xfrm>
            <a:off x="5497200" y="16092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20" name="Google Shape;420;p42"/>
          <p:cNvSpPr txBox="1">
            <a:spLocks noGrp="1"/>
          </p:cNvSpPr>
          <p:nvPr>
            <p:ph type="body" idx="6"/>
          </p:nvPr>
        </p:nvSpPr>
        <p:spPr>
          <a:xfrm>
            <a:off x="5497200" y="20196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1" name="Google Shape;421;p42"/>
          <p:cNvSpPr>
            <a:spLocks noGrp="1"/>
          </p:cNvSpPr>
          <p:nvPr>
            <p:ph type="pic" idx="7"/>
          </p:nvPr>
        </p:nvSpPr>
        <p:spPr>
          <a:xfrm>
            <a:off x="3391200" y="26748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42"/>
          <p:cNvSpPr txBox="1">
            <a:spLocks noGrp="1"/>
          </p:cNvSpPr>
          <p:nvPr>
            <p:ph type="subTitle" idx="8"/>
          </p:nvPr>
        </p:nvSpPr>
        <p:spPr>
          <a:xfrm>
            <a:off x="5497200" y="27288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23" name="Google Shape;423;p42"/>
          <p:cNvSpPr txBox="1">
            <a:spLocks noGrp="1"/>
          </p:cNvSpPr>
          <p:nvPr>
            <p:ph type="body" idx="9"/>
          </p:nvPr>
        </p:nvSpPr>
        <p:spPr>
          <a:xfrm>
            <a:off x="5497200" y="31392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4" name="Google Shape;424;p42"/>
          <p:cNvSpPr>
            <a:spLocks noGrp="1"/>
          </p:cNvSpPr>
          <p:nvPr>
            <p:ph type="pic" idx="13"/>
          </p:nvPr>
        </p:nvSpPr>
        <p:spPr>
          <a:xfrm>
            <a:off x="3391200" y="37980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2"/>
          <p:cNvSpPr txBox="1">
            <a:spLocks noGrp="1"/>
          </p:cNvSpPr>
          <p:nvPr>
            <p:ph type="subTitle" idx="14"/>
          </p:nvPr>
        </p:nvSpPr>
        <p:spPr>
          <a:xfrm>
            <a:off x="5497200" y="38520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body" idx="15"/>
          </p:nvPr>
        </p:nvSpPr>
        <p:spPr>
          <a:xfrm>
            <a:off x="5497200" y="42624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ctrTitle"/>
          </p:nvPr>
        </p:nvSpPr>
        <p:spPr>
          <a:xfrm>
            <a:off x="363600" y="2307600"/>
            <a:ext cx="2595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3">
  <p:cSld name="CUSTOM_18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/>
          <p:nvPr/>
        </p:nvSpPr>
        <p:spPr>
          <a:xfrm>
            <a:off x="1189475" y="1609875"/>
            <a:ext cx="3108300" cy="1226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3"/>
          <p:cNvSpPr/>
          <p:nvPr/>
        </p:nvSpPr>
        <p:spPr>
          <a:xfrm>
            <a:off x="587475" y="1701075"/>
            <a:ext cx="1019700" cy="104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3"/>
          <p:cNvSpPr/>
          <p:nvPr/>
        </p:nvSpPr>
        <p:spPr>
          <a:xfrm>
            <a:off x="4297775" y="1609875"/>
            <a:ext cx="105300" cy="12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3"/>
          <p:cNvSpPr>
            <a:spLocks noGrp="1"/>
          </p:cNvSpPr>
          <p:nvPr>
            <p:ph type="pic" idx="2"/>
          </p:nvPr>
        </p:nvSpPr>
        <p:spPr>
          <a:xfrm>
            <a:off x="651600" y="1767600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3" name="Google Shape;433;p43"/>
          <p:cNvSpPr txBox="1">
            <a:spLocks noGrp="1"/>
          </p:cNvSpPr>
          <p:nvPr>
            <p:ph type="subTitle" idx="1"/>
          </p:nvPr>
        </p:nvSpPr>
        <p:spPr>
          <a:xfrm>
            <a:off x="1728000" y="1814400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34" name="Google Shape;434;p43"/>
          <p:cNvSpPr txBox="1">
            <a:spLocks noGrp="1"/>
          </p:cNvSpPr>
          <p:nvPr>
            <p:ph type="body" idx="3"/>
          </p:nvPr>
        </p:nvSpPr>
        <p:spPr>
          <a:xfrm>
            <a:off x="1728000" y="2221200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5" name="Google Shape;435;p43"/>
          <p:cNvSpPr/>
          <p:nvPr/>
        </p:nvSpPr>
        <p:spPr>
          <a:xfrm>
            <a:off x="5282000" y="1576800"/>
            <a:ext cx="3108300" cy="1226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3"/>
          <p:cNvSpPr/>
          <p:nvPr/>
        </p:nvSpPr>
        <p:spPr>
          <a:xfrm>
            <a:off x="4680000" y="1668000"/>
            <a:ext cx="1019700" cy="104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3"/>
          <p:cNvSpPr/>
          <p:nvPr/>
        </p:nvSpPr>
        <p:spPr>
          <a:xfrm>
            <a:off x="8390300" y="1576800"/>
            <a:ext cx="105300" cy="122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3"/>
          <p:cNvSpPr>
            <a:spLocks noGrp="1"/>
          </p:cNvSpPr>
          <p:nvPr>
            <p:ph type="pic" idx="4"/>
          </p:nvPr>
        </p:nvSpPr>
        <p:spPr>
          <a:xfrm>
            <a:off x="4744125" y="17345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9" name="Google Shape;439;p43"/>
          <p:cNvSpPr txBox="1">
            <a:spLocks noGrp="1"/>
          </p:cNvSpPr>
          <p:nvPr>
            <p:ph type="subTitle" idx="5"/>
          </p:nvPr>
        </p:nvSpPr>
        <p:spPr>
          <a:xfrm>
            <a:off x="5820525" y="1781325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40" name="Google Shape;440;p43"/>
          <p:cNvSpPr txBox="1">
            <a:spLocks noGrp="1"/>
          </p:cNvSpPr>
          <p:nvPr>
            <p:ph type="body" idx="6"/>
          </p:nvPr>
        </p:nvSpPr>
        <p:spPr>
          <a:xfrm>
            <a:off x="5820525" y="2188125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41" name="Google Shape;441;p43"/>
          <p:cNvSpPr/>
          <p:nvPr/>
        </p:nvSpPr>
        <p:spPr>
          <a:xfrm>
            <a:off x="1250000" y="3193200"/>
            <a:ext cx="3108300" cy="1226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3"/>
          <p:cNvSpPr/>
          <p:nvPr/>
        </p:nvSpPr>
        <p:spPr>
          <a:xfrm>
            <a:off x="648000" y="3284400"/>
            <a:ext cx="1019700" cy="104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3"/>
          <p:cNvSpPr/>
          <p:nvPr/>
        </p:nvSpPr>
        <p:spPr>
          <a:xfrm>
            <a:off x="4358300" y="3193200"/>
            <a:ext cx="105300" cy="122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3"/>
          <p:cNvSpPr>
            <a:spLocks noGrp="1"/>
          </p:cNvSpPr>
          <p:nvPr>
            <p:ph type="pic" idx="7"/>
          </p:nvPr>
        </p:nvSpPr>
        <p:spPr>
          <a:xfrm>
            <a:off x="712125" y="33509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5" name="Google Shape;445;p43"/>
          <p:cNvSpPr txBox="1">
            <a:spLocks noGrp="1"/>
          </p:cNvSpPr>
          <p:nvPr>
            <p:ph type="subTitle" idx="8"/>
          </p:nvPr>
        </p:nvSpPr>
        <p:spPr>
          <a:xfrm>
            <a:off x="1788525" y="3397725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body" idx="9"/>
          </p:nvPr>
        </p:nvSpPr>
        <p:spPr>
          <a:xfrm>
            <a:off x="1788525" y="3804525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47" name="Google Shape;447;p43"/>
          <p:cNvSpPr/>
          <p:nvPr/>
        </p:nvSpPr>
        <p:spPr>
          <a:xfrm>
            <a:off x="5343200" y="3160800"/>
            <a:ext cx="3108300" cy="1226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3"/>
          <p:cNvSpPr/>
          <p:nvPr/>
        </p:nvSpPr>
        <p:spPr>
          <a:xfrm>
            <a:off x="4741200" y="3252000"/>
            <a:ext cx="1019700" cy="1043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3"/>
          <p:cNvSpPr/>
          <p:nvPr/>
        </p:nvSpPr>
        <p:spPr>
          <a:xfrm>
            <a:off x="8451500" y="3160800"/>
            <a:ext cx="105300" cy="122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3"/>
          <p:cNvSpPr>
            <a:spLocks noGrp="1"/>
          </p:cNvSpPr>
          <p:nvPr>
            <p:ph type="pic" idx="13"/>
          </p:nvPr>
        </p:nvSpPr>
        <p:spPr>
          <a:xfrm>
            <a:off x="4805325" y="33185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1" name="Google Shape;451;p43"/>
          <p:cNvSpPr txBox="1">
            <a:spLocks noGrp="1"/>
          </p:cNvSpPr>
          <p:nvPr>
            <p:ph type="subTitle" idx="14"/>
          </p:nvPr>
        </p:nvSpPr>
        <p:spPr>
          <a:xfrm>
            <a:off x="5881725" y="3365325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52" name="Google Shape;452;p43"/>
          <p:cNvSpPr txBox="1">
            <a:spLocks noGrp="1"/>
          </p:cNvSpPr>
          <p:nvPr>
            <p:ph type="body" idx="15"/>
          </p:nvPr>
        </p:nvSpPr>
        <p:spPr>
          <a:xfrm>
            <a:off x="5881725" y="3772125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3" name="Google Shape;453;p43"/>
          <p:cNvSpPr txBox="1">
            <a:spLocks noGrp="1"/>
          </p:cNvSpPr>
          <p:nvPr>
            <p:ph type="ctrTitle"/>
          </p:nvPr>
        </p:nvSpPr>
        <p:spPr>
          <a:xfrm>
            <a:off x="972000" y="572400"/>
            <a:ext cx="720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slide - v1">
  <p:cSld name="CUSTOM_19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"/>
          <p:cNvSpPr/>
          <p:nvPr/>
        </p:nvSpPr>
        <p:spPr>
          <a:xfrm>
            <a:off x="13600" y="8175"/>
            <a:ext cx="39495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4"/>
          <p:cNvSpPr/>
          <p:nvPr/>
        </p:nvSpPr>
        <p:spPr>
          <a:xfrm>
            <a:off x="2548800" y="767100"/>
            <a:ext cx="1672800" cy="362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4"/>
          <p:cNvSpPr>
            <a:spLocks noGrp="1"/>
          </p:cNvSpPr>
          <p:nvPr>
            <p:ph type="pic" idx="2"/>
          </p:nvPr>
        </p:nvSpPr>
        <p:spPr>
          <a:xfrm>
            <a:off x="2548800" y="892800"/>
            <a:ext cx="2700000" cy="33732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44"/>
          <p:cNvSpPr txBox="1">
            <a:spLocks noGrp="1"/>
          </p:cNvSpPr>
          <p:nvPr>
            <p:ph type="ctrTitle"/>
          </p:nvPr>
        </p:nvSpPr>
        <p:spPr>
          <a:xfrm>
            <a:off x="313200" y="892800"/>
            <a:ext cx="2185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4"/>
          <p:cNvSpPr txBox="1">
            <a:spLocks noGrp="1"/>
          </p:cNvSpPr>
          <p:nvPr>
            <p:ph type="subTitle" idx="1"/>
          </p:nvPr>
        </p:nvSpPr>
        <p:spPr>
          <a:xfrm>
            <a:off x="5547600" y="896400"/>
            <a:ext cx="31824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60" name="Google Shape;460;p44"/>
          <p:cNvSpPr txBox="1">
            <a:spLocks noGrp="1"/>
          </p:cNvSpPr>
          <p:nvPr>
            <p:ph type="body" idx="3"/>
          </p:nvPr>
        </p:nvSpPr>
        <p:spPr>
          <a:xfrm>
            <a:off x="5547600" y="1306800"/>
            <a:ext cx="31824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cxnSp>
        <p:nvCxnSpPr>
          <p:cNvPr id="461" name="Google Shape;461;p44"/>
          <p:cNvCxnSpPr/>
          <p:nvPr/>
        </p:nvCxnSpPr>
        <p:spPr>
          <a:xfrm>
            <a:off x="5663400" y="1899125"/>
            <a:ext cx="3066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2" name="Google Shape;462;p44"/>
          <p:cNvSpPr txBox="1">
            <a:spLocks noGrp="1"/>
          </p:cNvSpPr>
          <p:nvPr>
            <p:ph type="body" idx="4"/>
          </p:nvPr>
        </p:nvSpPr>
        <p:spPr>
          <a:xfrm>
            <a:off x="5547600" y="2052000"/>
            <a:ext cx="3265200" cy="2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2">
  <p:cSld name="CUSTOM_20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>
            <a:spLocks noGrp="1"/>
          </p:cNvSpPr>
          <p:nvPr>
            <p:ph type="pic" idx="2"/>
          </p:nvPr>
        </p:nvSpPr>
        <p:spPr>
          <a:xfrm>
            <a:off x="1083600" y="0"/>
            <a:ext cx="3085200" cy="3448800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Google Shape;465;p45"/>
          <p:cNvSpPr txBox="1">
            <a:spLocks noGrp="1"/>
          </p:cNvSpPr>
          <p:nvPr>
            <p:ph type="ctrTitle"/>
          </p:nvPr>
        </p:nvSpPr>
        <p:spPr>
          <a:xfrm>
            <a:off x="4482000" y="515225"/>
            <a:ext cx="4305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6" name="Google Shape;466;p45"/>
          <p:cNvSpPr txBox="1">
            <a:spLocks noGrp="1"/>
          </p:cNvSpPr>
          <p:nvPr>
            <p:ph type="body" idx="1"/>
          </p:nvPr>
        </p:nvSpPr>
        <p:spPr>
          <a:xfrm>
            <a:off x="4478400" y="1260425"/>
            <a:ext cx="4305600" cy="3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7" name="Google Shape;467;p45"/>
          <p:cNvSpPr/>
          <p:nvPr/>
        </p:nvSpPr>
        <p:spPr>
          <a:xfrm>
            <a:off x="1084350" y="3448800"/>
            <a:ext cx="3083700" cy="1694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5"/>
          <p:cNvSpPr txBox="1">
            <a:spLocks noGrp="1"/>
          </p:cNvSpPr>
          <p:nvPr>
            <p:ph type="subTitle" idx="3"/>
          </p:nvPr>
        </p:nvSpPr>
        <p:spPr>
          <a:xfrm>
            <a:off x="1218600" y="3819186"/>
            <a:ext cx="28152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69" name="Google Shape;469;p45"/>
          <p:cNvSpPr txBox="1">
            <a:spLocks noGrp="1"/>
          </p:cNvSpPr>
          <p:nvPr>
            <p:ph type="body" idx="4"/>
          </p:nvPr>
        </p:nvSpPr>
        <p:spPr>
          <a:xfrm>
            <a:off x="1218600" y="4279923"/>
            <a:ext cx="28152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3">
  <p:cSld name="CUSTOM_21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/>
          <p:nvPr/>
        </p:nvSpPr>
        <p:spPr>
          <a:xfrm>
            <a:off x="0" y="1498388"/>
            <a:ext cx="9144000" cy="2868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6"/>
          <p:cNvSpPr>
            <a:spLocks noGrp="1"/>
          </p:cNvSpPr>
          <p:nvPr>
            <p:ph type="pic" idx="2"/>
          </p:nvPr>
        </p:nvSpPr>
        <p:spPr>
          <a:xfrm>
            <a:off x="428400" y="1800000"/>
            <a:ext cx="1087200" cy="108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3" name="Google Shape;473;p46"/>
          <p:cNvSpPr txBox="1">
            <a:spLocks noGrp="1"/>
          </p:cNvSpPr>
          <p:nvPr>
            <p:ph type="subTitle" idx="1"/>
          </p:nvPr>
        </p:nvSpPr>
        <p:spPr>
          <a:xfrm>
            <a:off x="428400" y="3128400"/>
            <a:ext cx="25092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74" name="Google Shape;474;p46"/>
          <p:cNvSpPr txBox="1">
            <a:spLocks noGrp="1"/>
          </p:cNvSpPr>
          <p:nvPr>
            <p:ph type="body" idx="3"/>
          </p:nvPr>
        </p:nvSpPr>
        <p:spPr>
          <a:xfrm>
            <a:off x="428400" y="3580503"/>
            <a:ext cx="25092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475" name="Google Shape;475;p46"/>
          <p:cNvCxnSpPr/>
          <p:nvPr/>
        </p:nvCxnSpPr>
        <p:spPr>
          <a:xfrm>
            <a:off x="3204100" y="1875788"/>
            <a:ext cx="0" cy="2114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" name="Google Shape;476;p46"/>
          <p:cNvSpPr txBox="1">
            <a:spLocks noGrp="1"/>
          </p:cNvSpPr>
          <p:nvPr>
            <p:ph type="body" idx="4"/>
          </p:nvPr>
        </p:nvSpPr>
        <p:spPr>
          <a:xfrm>
            <a:off x="3787200" y="1800000"/>
            <a:ext cx="4939200" cy="2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46"/>
          <p:cNvSpPr txBox="1">
            <a:spLocks noGrp="1"/>
          </p:cNvSpPr>
          <p:nvPr>
            <p:ph type="ctrTitle"/>
          </p:nvPr>
        </p:nvSpPr>
        <p:spPr>
          <a:xfrm>
            <a:off x="363600" y="482400"/>
            <a:ext cx="8424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1">
  <p:cSld name="CUSTOM_2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7"/>
          <p:cNvSpPr>
            <a:spLocks noGrp="1"/>
          </p:cNvSpPr>
          <p:nvPr>
            <p:ph type="pic" idx="2"/>
          </p:nvPr>
        </p:nvSpPr>
        <p:spPr>
          <a:xfrm>
            <a:off x="0" y="7200"/>
            <a:ext cx="5169600" cy="51444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47"/>
          <p:cNvSpPr txBox="1"/>
          <p:nvPr/>
        </p:nvSpPr>
        <p:spPr>
          <a:xfrm>
            <a:off x="5621960" y="1178250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Number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81" name="Google Shape;481;p47"/>
          <p:cNvSpPr txBox="1"/>
          <p:nvPr/>
        </p:nvSpPr>
        <p:spPr>
          <a:xfrm>
            <a:off x="5621961" y="2358275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Email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82" name="Google Shape;482;p47"/>
          <p:cNvSpPr txBox="1"/>
          <p:nvPr/>
        </p:nvSpPr>
        <p:spPr>
          <a:xfrm>
            <a:off x="5621960" y="3553400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Site Link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83" name="Google Shape;483;p47"/>
          <p:cNvSpPr/>
          <p:nvPr/>
        </p:nvSpPr>
        <p:spPr>
          <a:xfrm>
            <a:off x="8779550" y="15900"/>
            <a:ext cx="3645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7"/>
          <p:cNvSpPr txBox="1">
            <a:spLocks noGrp="1"/>
          </p:cNvSpPr>
          <p:nvPr>
            <p:ph type="body" idx="1"/>
          </p:nvPr>
        </p:nvSpPr>
        <p:spPr>
          <a:xfrm>
            <a:off x="5623200" y="1638000"/>
            <a:ext cx="31572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5" name="Google Shape;485;p47"/>
          <p:cNvSpPr txBox="1">
            <a:spLocks noGrp="1"/>
          </p:cNvSpPr>
          <p:nvPr>
            <p:ph type="body" idx="3"/>
          </p:nvPr>
        </p:nvSpPr>
        <p:spPr>
          <a:xfrm>
            <a:off x="5623200" y="2815200"/>
            <a:ext cx="31572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6" name="Google Shape;486;p47"/>
          <p:cNvSpPr txBox="1">
            <a:spLocks noGrp="1"/>
          </p:cNvSpPr>
          <p:nvPr>
            <p:ph type="body" idx="4"/>
          </p:nvPr>
        </p:nvSpPr>
        <p:spPr>
          <a:xfrm>
            <a:off x="5623200" y="4010400"/>
            <a:ext cx="31572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7" name="Google Shape;487;p47"/>
          <p:cNvSpPr txBox="1">
            <a:spLocks noGrp="1"/>
          </p:cNvSpPr>
          <p:nvPr>
            <p:ph type="ctrTitle"/>
          </p:nvPr>
        </p:nvSpPr>
        <p:spPr>
          <a:xfrm>
            <a:off x="5536800" y="356400"/>
            <a:ext cx="324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USTOM_14_1">
    <p:bg>
      <p:bgPr>
        <a:solidFill>
          <a:schemeClr val="lt1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35B9"/>
              </a:gs>
              <a:gs pos="100000">
                <a:srgbClr val="01A3FD"/>
              </a:gs>
            </a:gsLst>
            <a:lin ang="2698631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1508525" y="1977698"/>
            <a:ext cx="6126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03" name="Google Shape;503;p49"/>
          <p:cNvSpPr txBox="1">
            <a:spLocks noGrp="1"/>
          </p:cNvSpPr>
          <p:nvPr>
            <p:ph type="title" idx="2"/>
          </p:nvPr>
        </p:nvSpPr>
        <p:spPr>
          <a:xfrm>
            <a:off x="1508574" y="2801890"/>
            <a:ext cx="6126900" cy="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 b="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19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6855-C51F-4A0D-BF8F-EF24918E0FA7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622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DCB2-506F-4BF0-8E1B-3840D62251E9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7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AE15A401-63E2-404F-895A-65872E1B4201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27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AF2-15E3-43F2-B1E1-C5784D61896E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19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CC3-286D-40EA-814F-32E4598CFF4E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6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10BA-2604-43F3-B00A-434440E935DE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61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CCE8-70F0-414E-A0D4-AA7C2C3D2964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EAF-FD3A-4694-9E36-D30262D72653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666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054E-28D3-4AD5-B456-A9AD1ACDE59E}" type="datetime1">
              <a:rPr lang="en-US" smtClean="0"/>
              <a:pPr/>
              <a:t>12/15/2024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71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6641-70B6-4937-B0C8-EFAE3768F6D6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353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2FE7-7503-4BAE-95BD-2A5A8DCA8CEC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98" r:id="rId11"/>
    <p:sldLayoutId id="214748371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9" r:id="rId7"/>
    <p:sldLayoutId id="2147483670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4" r:id="rId29"/>
    <p:sldLayoutId id="2147483702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262C5E97-EE00-4083-BA64-2541CEBD30FD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r>
              <a:rPr lang="en-US"/>
              <a:t>Pune Makers ( http://www.meetup.com/Pune-Makers/ )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9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9850" y="84214"/>
            <a:ext cx="7267753" cy="4923249"/>
            <a:chOff x="6095" y="775716"/>
            <a:chExt cx="10686288" cy="6016751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775716"/>
              <a:ext cx="10686288" cy="60167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" y="4934712"/>
              <a:ext cx="219710" cy="1026160"/>
            </a:xfrm>
            <a:custGeom>
              <a:avLst/>
              <a:gdLst/>
              <a:ahLst/>
              <a:cxnLst/>
              <a:rect l="l" t="t" r="r" b="b"/>
              <a:pathLst>
                <a:path w="219710" h="1026160">
                  <a:moveTo>
                    <a:pt x="219455" y="1025651"/>
                  </a:moveTo>
                  <a:lnTo>
                    <a:pt x="0" y="1025651"/>
                  </a:lnTo>
                  <a:lnTo>
                    <a:pt x="0" y="0"/>
                  </a:lnTo>
                  <a:lnTo>
                    <a:pt x="219455" y="0"/>
                  </a:lnTo>
                  <a:lnTo>
                    <a:pt x="219455" y="1025651"/>
                  </a:lnTo>
                  <a:close/>
                </a:path>
              </a:pathLst>
            </a:custGeom>
            <a:solidFill>
              <a:srgbClr val="E67031"/>
            </a:solidFill>
          </p:spPr>
          <p:txBody>
            <a:bodyPr wrap="square" lIns="0" tIns="0" rIns="0" bIns="0" rtlCol="0"/>
            <a:lstStyle/>
            <a:p>
              <a:endParaRPr sz="952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25552" y="4934712"/>
              <a:ext cx="8331834" cy="1026160"/>
            </a:xfrm>
            <a:custGeom>
              <a:avLst/>
              <a:gdLst/>
              <a:ahLst/>
              <a:cxnLst/>
              <a:rect l="l" t="t" r="r" b="b"/>
              <a:pathLst>
                <a:path w="8331834" h="1026160">
                  <a:moveTo>
                    <a:pt x="8331708" y="1025651"/>
                  </a:moveTo>
                  <a:lnTo>
                    <a:pt x="0" y="1025651"/>
                  </a:lnTo>
                  <a:lnTo>
                    <a:pt x="0" y="0"/>
                  </a:lnTo>
                  <a:lnTo>
                    <a:pt x="8331708" y="0"/>
                  </a:lnTo>
                  <a:lnTo>
                    <a:pt x="8331708" y="1025651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 sz="952"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675608" y="5227605"/>
              <a:ext cx="262890" cy="319405"/>
            </a:xfrm>
            <a:custGeom>
              <a:avLst/>
              <a:gdLst/>
              <a:ahLst/>
              <a:cxnLst/>
              <a:rect l="l" t="t" r="r" b="b"/>
              <a:pathLst>
                <a:path w="262890" h="319404">
                  <a:moveTo>
                    <a:pt x="114395" y="318992"/>
                  </a:moveTo>
                  <a:lnTo>
                    <a:pt x="0" y="318992"/>
                  </a:lnTo>
                  <a:lnTo>
                    <a:pt x="0" y="0"/>
                  </a:lnTo>
                  <a:lnTo>
                    <a:pt x="109823" y="0"/>
                  </a:lnTo>
                  <a:lnTo>
                    <a:pt x="126992" y="287"/>
                  </a:lnTo>
                  <a:lnTo>
                    <a:pt x="166211" y="4667"/>
                  </a:lnTo>
                  <a:lnTo>
                    <a:pt x="202309" y="20097"/>
                  </a:lnTo>
                  <a:lnTo>
                    <a:pt x="223468" y="38195"/>
                  </a:lnTo>
                  <a:lnTo>
                    <a:pt x="41148" y="38195"/>
                  </a:lnTo>
                  <a:lnTo>
                    <a:pt x="41148" y="282416"/>
                  </a:lnTo>
                  <a:lnTo>
                    <a:pt x="221692" y="282416"/>
                  </a:lnTo>
                  <a:lnTo>
                    <a:pt x="218884" y="285452"/>
                  </a:lnTo>
                  <a:lnTo>
                    <a:pt x="186487" y="307181"/>
                  </a:lnTo>
                  <a:lnTo>
                    <a:pt x="142017" y="317849"/>
                  </a:lnTo>
                  <a:lnTo>
                    <a:pt x="128706" y="318706"/>
                  </a:lnTo>
                  <a:lnTo>
                    <a:pt x="114395" y="318992"/>
                  </a:lnTo>
                  <a:close/>
                </a:path>
                <a:path w="262890" h="319404">
                  <a:moveTo>
                    <a:pt x="221692" y="282416"/>
                  </a:moveTo>
                  <a:lnTo>
                    <a:pt x="109823" y="282416"/>
                  </a:lnTo>
                  <a:lnTo>
                    <a:pt x="124944" y="281890"/>
                  </a:lnTo>
                  <a:lnTo>
                    <a:pt x="138207" y="280499"/>
                  </a:lnTo>
                  <a:lnTo>
                    <a:pt x="174831" y="268986"/>
                  </a:lnTo>
                  <a:lnTo>
                    <a:pt x="206502" y="230957"/>
                  </a:lnTo>
                  <a:lnTo>
                    <a:pt x="217360" y="190607"/>
                  </a:lnTo>
                  <a:lnTo>
                    <a:pt x="219646" y="157257"/>
                  </a:lnTo>
                  <a:lnTo>
                    <a:pt x="218527" y="133509"/>
                  </a:lnTo>
                  <a:lnTo>
                    <a:pt x="210002" y="95227"/>
                  </a:lnTo>
                  <a:lnTo>
                    <a:pt x="184773" y="58019"/>
                  </a:lnTo>
                  <a:lnTo>
                    <a:pt x="141446" y="39528"/>
                  </a:lnTo>
                  <a:lnTo>
                    <a:pt x="108299" y="38195"/>
                  </a:lnTo>
                  <a:lnTo>
                    <a:pt x="223468" y="38195"/>
                  </a:lnTo>
                  <a:lnTo>
                    <a:pt x="250126" y="82486"/>
                  </a:lnTo>
                  <a:lnTo>
                    <a:pt x="261699" y="137605"/>
                  </a:lnTo>
                  <a:lnTo>
                    <a:pt x="262318" y="158781"/>
                  </a:lnTo>
                  <a:lnTo>
                    <a:pt x="261985" y="175642"/>
                  </a:lnTo>
                  <a:lnTo>
                    <a:pt x="254698" y="222885"/>
                  </a:lnTo>
                  <a:lnTo>
                    <a:pt x="239053" y="258889"/>
                  </a:lnTo>
                  <a:lnTo>
                    <a:pt x="226266" y="277470"/>
                  </a:lnTo>
                  <a:lnTo>
                    <a:pt x="221692" y="2824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2"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645" y="5310092"/>
              <a:ext cx="213455" cy="2426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17104" y="5235320"/>
              <a:ext cx="113030" cy="314325"/>
            </a:xfrm>
            <a:custGeom>
              <a:avLst/>
              <a:gdLst/>
              <a:ahLst/>
              <a:cxnLst/>
              <a:rect l="l" t="t" r="r" b="b"/>
              <a:pathLst>
                <a:path w="113030" h="314325">
                  <a:moveTo>
                    <a:pt x="83820" y="314325"/>
                  </a:moveTo>
                  <a:lnTo>
                    <a:pt x="42672" y="303657"/>
                  </a:lnTo>
                  <a:lnTo>
                    <a:pt x="29241" y="259856"/>
                  </a:lnTo>
                  <a:lnTo>
                    <a:pt x="28956" y="244125"/>
                  </a:lnTo>
                  <a:lnTo>
                    <a:pt x="28956" y="111347"/>
                  </a:lnTo>
                  <a:lnTo>
                    <a:pt x="0" y="111347"/>
                  </a:lnTo>
                  <a:lnTo>
                    <a:pt x="0" y="80867"/>
                  </a:lnTo>
                  <a:lnTo>
                    <a:pt x="28956" y="80867"/>
                  </a:lnTo>
                  <a:lnTo>
                    <a:pt x="28956" y="22859"/>
                  </a:lnTo>
                  <a:lnTo>
                    <a:pt x="68580" y="0"/>
                  </a:lnTo>
                  <a:lnTo>
                    <a:pt x="68580" y="80867"/>
                  </a:lnTo>
                  <a:lnTo>
                    <a:pt x="108299" y="80867"/>
                  </a:lnTo>
                  <a:lnTo>
                    <a:pt x="108299" y="111347"/>
                  </a:lnTo>
                  <a:lnTo>
                    <a:pt x="68580" y="111347"/>
                  </a:lnTo>
                  <a:lnTo>
                    <a:pt x="68580" y="263937"/>
                  </a:lnTo>
                  <a:lnTo>
                    <a:pt x="73152" y="273177"/>
                  </a:lnTo>
                  <a:lnTo>
                    <a:pt x="77724" y="274701"/>
                  </a:lnTo>
                  <a:lnTo>
                    <a:pt x="80772" y="277749"/>
                  </a:lnTo>
                  <a:lnTo>
                    <a:pt x="100679" y="277749"/>
                  </a:lnTo>
                  <a:lnTo>
                    <a:pt x="108299" y="276225"/>
                  </a:lnTo>
                  <a:lnTo>
                    <a:pt x="112871" y="311277"/>
                  </a:lnTo>
                  <a:lnTo>
                    <a:pt x="97809" y="313372"/>
                  </a:lnTo>
                  <a:lnTo>
                    <a:pt x="90756" y="314063"/>
                  </a:lnTo>
                  <a:lnTo>
                    <a:pt x="83820" y="3143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2"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9787" y="5310092"/>
              <a:ext cx="212026" cy="2426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24977" y="5223034"/>
              <a:ext cx="253365" cy="330200"/>
            </a:xfrm>
            <a:custGeom>
              <a:avLst/>
              <a:gdLst/>
              <a:ahLst/>
              <a:cxnLst/>
              <a:rect l="l" t="t" r="r" b="b"/>
              <a:pathLst>
                <a:path w="253364" h="330200">
                  <a:moveTo>
                    <a:pt x="135731" y="329660"/>
                  </a:moveTo>
                  <a:lnTo>
                    <a:pt x="95726" y="326421"/>
                  </a:lnTo>
                  <a:lnTo>
                    <a:pt x="48562" y="310013"/>
                  </a:lnTo>
                  <a:lnTo>
                    <a:pt x="16764" y="279273"/>
                  </a:lnTo>
                  <a:lnTo>
                    <a:pt x="1119" y="237053"/>
                  </a:lnTo>
                  <a:lnTo>
                    <a:pt x="0" y="221361"/>
                  </a:lnTo>
                  <a:lnTo>
                    <a:pt x="39719" y="218313"/>
                  </a:lnTo>
                  <a:lnTo>
                    <a:pt x="41409" y="229433"/>
                  </a:lnTo>
                  <a:lnTo>
                    <a:pt x="44100" y="239839"/>
                  </a:lnTo>
                  <a:lnTo>
                    <a:pt x="65627" y="271283"/>
                  </a:lnTo>
                  <a:lnTo>
                    <a:pt x="107156" y="289274"/>
                  </a:lnTo>
                  <a:lnTo>
                    <a:pt x="132683" y="291560"/>
                  </a:lnTo>
                  <a:lnTo>
                    <a:pt x="144763" y="291012"/>
                  </a:lnTo>
                  <a:lnTo>
                    <a:pt x="184023" y="280146"/>
                  </a:lnTo>
                  <a:lnTo>
                    <a:pt x="209740" y="251460"/>
                  </a:lnTo>
                  <a:lnTo>
                    <a:pt x="212026" y="236601"/>
                  </a:lnTo>
                  <a:lnTo>
                    <a:pt x="211478" y="229765"/>
                  </a:lnTo>
                  <a:lnTo>
                    <a:pt x="184261" y="196024"/>
                  </a:lnTo>
                  <a:lnTo>
                    <a:pt x="138722" y="181594"/>
                  </a:lnTo>
                  <a:lnTo>
                    <a:pt x="118967" y="177069"/>
                  </a:lnTo>
                  <a:lnTo>
                    <a:pt x="98059" y="171616"/>
                  </a:lnTo>
                  <a:lnTo>
                    <a:pt x="56483" y="157257"/>
                  </a:lnTo>
                  <a:lnTo>
                    <a:pt x="22859" y="126682"/>
                  </a:lnTo>
                  <a:lnTo>
                    <a:pt x="10668" y="87058"/>
                  </a:lnTo>
                  <a:lnTo>
                    <a:pt x="11525" y="75597"/>
                  </a:lnTo>
                  <a:lnTo>
                    <a:pt x="32114" y="33051"/>
                  </a:lnTo>
                  <a:lnTo>
                    <a:pt x="65627" y="10763"/>
                  </a:lnTo>
                  <a:lnTo>
                    <a:pt x="107846" y="596"/>
                  </a:lnTo>
                  <a:lnTo>
                    <a:pt x="123539" y="0"/>
                  </a:lnTo>
                  <a:lnTo>
                    <a:pt x="141032" y="596"/>
                  </a:lnTo>
                  <a:lnTo>
                    <a:pt x="186118" y="10763"/>
                  </a:lnTo>
                  <a:lnTo>
                    <a:pt x="219551" y="33694"/>
                  </a:lnTo>
                  <a:lnTo>
                    <a:pt x="239077" y="68341"/>
                  </a:lnTo>
                  <a:lnTo>
                    <a:pt x="244030" y="94678"/>
                  </a:lnTo>
                  <a:lnTo>
                    <a:pt x="202882" y="97726"/>
                  </a:lnTo>
                  <a:lnTo>
                    <a:pt x="200620" y="83709"/>
                  </a:lnTo>
                  <a:lnTo>
                    <a:pt x="196214" y="71389"/>
                  </a:lnTo>
                  <a:lnTo>
                    <a:pt x="157341" y="40290"/>
                  </a:lnTo>
                  <a:lnTo>
                    <a:pt x="125063" y="36671"/>
                  </a:lnTo>
                  <a:lnTo>
                    <a:pt x="107703" y="37528"/>
                  </a:lnTo>
                  <a:lnTo>
                    <a:pt x="70199" y="50387"/>
                  </a:lnTo>
                  <a:lnTo>
                    <a:pt x="51911" y="84010"/>
                  </a:lnTo>
                  <a:lnTo>
                    <a:pt x="52744" y="92606"/>
                  </a:lnTo>
                  <a:lnTo>
                    <a:pt x="86391" y="124396"/>
                  </a:lnTo>
                  <a:lnTo>
                    <a:pt x="128111" y="135826"/>
                  </a:lnTo>
                  <a:lnTo>
                    <a:pt x="151550" y="141294"/>
                  </a:lnTo>
                  <a:lnTo>
                    <a:pt x="171247" y="146351"/>
                  </a:lnTo>
                  <a:lnTo>
                    <a:pt x="211169" y="162877"/>
                  </a:lnTo>
                  <a:lnTo>
                    <a:pt x="245459" y="198325"/>
                  </a:lnTo>
                  <a:lnTo>
                    <a:pt x="253174" y="233553"/>
                  </a:lnTo>
                  <a:lnTo>
                    <a:pt x="252293" y="246103"/>
                  </a:lnTo>
                  <a:lnTo>
                    <a:pt x="237934" y="282416"/>
                  </a:lnTo>
                  <a:lnTo>
                    <a:pt x="209645" y="310062"/>
                  </a:lnTo>
                  <a:lnTo>
                    <a:pt x="168009" y="326421"/>
                  </a:lnTo>
                  <a:lnTo>
                    <a:pt x="152383" y="328826"/>
                  </a:lnTo>
                  <a:lnTo>
                    <a:pt x="135731" y="329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2" dirty="0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7871" y="5310092"/>
              <a:ext cx="201358" cy="24260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52751" y="5227612"/>
              <a:ext cx="40005" cy="319405"/>
            </a:xfrm>
            <a:custGeom>
              <a:avLst/>
              <a:gdLst/>
              <a:ahLst/>
              <a:cxnLst/>
              <a:rect l="l" t="t" r="r" b="b"/>
              <a:pathLst>
                <a:path w="40005" h="319404">
                  <a:moveTo>
                    <a:pt x="39624" y="88582"/>
                  </a:moveTo>
                  <a:lnTo>
                    <a:pt x="0" y="88582"/>
                  </a:lnTo>
                  <a:lnTo>
                    <a:pt x="0" y="318998"/>
                  </a:lnTo>
                  <a:lnTo>
                    <a:pt x="39624" y="318998"/>
                  </a:lnTo>
                  <a:lnTo>
                    <a:pt x="39624" y="88582"/>
                  </a:lnTo>
                  <a:close/>
                </a:path>
                <a:path w="40005" h="319404">
                  <a:moveTo>
                    <a:pt x="39624" y="0"/>
                  </a:moveTo>
                  <a:lnTo>
                    <a:pt x="0" y="0"/>
                  </a:lnTo>
                  <a:lnTo>
                    <a:pt x="0" y="45821"/>
                  </a:lnTo>
                  <a:lnTo>
                    <a:pt x="39624" y="45821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2"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8197" y="5310091"/>
              <a:ext cx="213455" cy="2426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8991" y="5310092"/>
              <a:ext cx="187642" cy="2365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5401" y="5310092"/>
              <a:ext cx="201358" cy="2426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56572" y="5310091"/>
              <a:ext cx="213550" cy="2426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28022" y="5223039"/>
              <a:ext cx="511175" cy="330200"/>
            </a:xfrm>
            <a:custGeom>
              <a:avLst/>
              <a:gdLst/>
              <a:ahLst/>
              <a:cxnLst/>
              <a:rect l="l" t="t" r="r" b="b"/>
              <a:pathLst>
                <a:path w="511175" h="330200">
                  <a:moveTo>
                    <a:pt x="44297" y="279273"/>
                  </a:moveTo>
                  <a:lnTo>
                    <a:pt x="0" y="279273"/>
                  </a:lnTo>
                  <a:lnTo>
                    <a:pt x="0" y="323570"/>
                  </a:lnTo>
                  <a:lnTo>
                    <a:pt x="44297" y="323570"/>
                  </a:lnTo>
                  <a:lnTo>
                    <a:pt x="44297" y="279273"/>
                  </a:lnTo>
                  <a:close/>
                </a:path>
                <a:path w="511175" h="330200">
                  <a:moveTo>
                    <a:pt x="44297" y="93154"/>
                  </a:moveTo>
                  <a:lnTo>
                    <a:pt x="0" y="93154"/>
                  </a:lnTo>
                  <a:lnTo>
                    <a:pt x="0" y="137350"/>
                  </a:lnTo>
                  <a:lnTo>
                    <a:pt x="44297" y="137350"/>
                  </a:lnTo>
                  <a:lnTo>
                    <a:pt x="44297" y="93154"/>
                  </a:lnTo>
                  <a:close/>
                </a:path>
                <a:path w="511175" h="330200">
                  <a:moveTo>
                    <a:pt x="511022" y="222885"/>
                  </a:moveTo>
                  <a:lnTo>
                    <a:pt x="468249" y="212115"/>
                  </a:lnTo>
                  <a:lnTo>
                    <a:pt x="462800" y="231343"/>
                  </a:lnTo>
                  <a:lnTo>
                    <a:pt x="455485" y="247827"/>
                  </a:lnTo>
                  <a:lnTo>
                    <a:pt x="422224" y="282117"/>
                  </a:lnTo>
                  <a:lnTo>
                    <a:pt x="375285" y="293077"/>
                  </a:lnTo>
                  <a:lnTo>
                    <a:pt x="360692" y="292201"/>
                  </a:lnTo>
                  <a:lnTo>
                    <a:pt x="321856" y="277749"/>
                  </a:lnTo>
                  <a:lnTo>
                    <a:pt x="290563" y="247535"/>
                  </a:lnTo>
                  <a:lnTo>
                    <a:pt x="275564" y="199936"/>
                  </a:lnTo>
                  <a:lnTo>
                    <a:pt x="273088" y="161823"/>
                  </a:lnTo>
                  <a:lnTo>
                    <a:pt x="273659" y="146037"/>
                  </a:lnTo>
                  <a:lnTo>
                    <a:pt x="282232" y="100774"/>
                  </a:lnTo>
                  <a:lnTo>
                    <a:pt x="305803" y="63195"/>
                  </a:lnTo>
                  <a:lnTo>
                    <a:pt x="344919" y="39712"/>
                  </a:lnTo>
                  <a:lnTo>
                    <a:pt x="378333" y="35140"/>
                  </a:lnTo>
                  <a:lnTo>
                    <a:pt x="393750" y="36271"/>
                  </a:lnTo>
                  <a:lnTo>
                    <a:pt x="431673" y="51904"/>
                  </a:lnTo>
                  <a:lnTo>
                    <a:pt x="457390" y="86283"/>
                  </a:lnTo>
                  <a:lnTo>
                    <a:pt x="463677" y="102298"/>
                  </a:lnTo>
                  <a:lnTo>
                    <a:pt x="504926" y="93154"/>
                  </a:lnTo>
                  <a:lnTo>
                    <a:pt x="487768" y="53060"/>
                  </a:lnTo>
                  <a:lnTo>
                    <a:pt x="459105" y="24472"/>
                  </a:lnTo>
                  <a:lnTo>
                    <a:pt x="423481" y="5956"/>
                  </a:lnTo>
                  <a:lnTo>
                    <a:pt x="379857" y="0"/>
                  </a:lnTo>
                  <a:lnTo>
                    <a:pt x="358660" y="1143"/>
                  </a:lnTo>
                  <a:lnTo>
                    <a:pt x="319760" y="10325"/>
                  </a:lnTo>
                  <a:lnTo>
                    <a:pt x="285775" y="29552"/>
                  </a:lnTo>
                  <a:lnTo>
                    <a:pt x="258927" y="57607"/>
                  </a:lnTo>
                  <a:lnTo>
                    <a:pt x="239725" y="93967"/>
                  </a:lnTo>
                  <a:lnTo>
                    <a:pt x="229958" y="137490"/>
                  </a:lnTo>
                  <a:lnTo>
                    <a:pt x="228790" y="161823"/>
                  </a:lnTo>
                  <a:lnTo>
                    <a:pt x="229920" y="184391"/>
                  </a:lnTo>
                  <a:lnTo>
                    <a:pt x="238442" y="227279"/>
                  </a:lnTo>
                  <a:lnTo>
                    <a:pt x="255384" y="266458"/>
                  </a:lnTo>
                  <a:lnTo>
                    <a:pt x="279514" y="296849"/>
                  </a:lnTo>
                  <a:lnTo>
                    <a:pt x="311810" y="317449"/>
                  </a:lnTo>
                  <a:lnTo>
                    <a:pt x="354037" y="328256"/>
                  </a:lnTo>
                  <a:lnTo>
                    <a:pt x="378333" y="329653"/>
                  </a:lnTo>
                  <a:lnTo>
                    <a:pt x="402602" y="327939"/>
                  </a:lnTo>
                  <a:lnTo>
                    <a:pt x="445414" y="314223"/>
                  </a:lnTo>
                  <a:lnTo>
                    <a:pt x="479475" y="287045"/>
                  </a:lnTo>
                  <a:lnTo>
                    <a:pt x="502996" y="247497"/>
                  </a:lnTo>
                  <a:lnTo>
                    <a:pt x="511022" y="222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2"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71055" y="5310092"/>
              <a:ext cx="216598" cy="2426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33373" y="5310092"/>
              <a:ext cx="187642" cy="23650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68260" y="5310092"/>
              <a:ext cx="201358" cy="2426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90954" y="5310091"/>
              <a:ext cx="212026" cy="24260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51844" y="5235333"/>
              <a:ext cx="339090" cy="400050"/>
            </a:xfrm>
            <a:custGeom>
              <a:avLst/>
              <a:gdLst/>
              <a:ahLst/>
              <a:cxnLst/>
              <a:rect l="l" t="t" r="r" b="b"/>
              <a:pathLst>
                <a:path w="339089" h="400050">
                  <a:moveTo>
                    <a:pt x="199732" y="193725"/>
                  </a:moveTo>
                  <a:lnTo>
                    <a:pt x="193941" y="148297"/>
                  </a:lnTo>
                  <a:lnTo>
                    <a:pt x="173824" y="108686"/>
                  </a:lnTo>
                  <a:lnTo>
                    <a:pt x="170675" y="105244"/>
                  </a:lnTo>
                  <a:lnTo>
                    <a:pt x="164630" y="98628"/>
                  </a:lnTo>
                  <a:lnTo>
                    <a:pt x="160108" y="94957"/>
                  </a:lnTo>
                  <a:lnTo>
                    <a:pt x="160108" y="193725"/>
                  </a:lnTo>
                  <a:lnTo>
                    <a:pt x="158965" y="215214"/>
                  </a:lnTo>
                  <a:lnTo>
                    <a:pt x="141820" y="262407"/>
                  </a:lnTo>
                  <a:lnTo>
                    <a:pt x="109245" y="283933"/>
                  </a:lnTo>
                  <a:lnTo>
                    <a:pt x="96100" y="285356"/>
                  </a:lnTo>
                  <a:lnTo>
                    <a:pt x="84023" y="283959"/>
                  </a:lnTo>
                  <a:lnTo>
                    <a:pt x="45339" y="251307"/>
                  </a:lnTo>
                  <a:lnTo>
                    <a:pt x="35052" y="196773"/>
                  </a:lnTo>
                  <a:lnTo>
                    <a:pt x="36207" y="176225"/>
                  </a:lnTo>
                  <a:lnTo>
                    <a:pt x="54864" y="129628"/>
                  </a:lnTo>
                  <a:lnTo>
                    <a:pt x="79832" y="109816"/>
                  </a:lnTo>
                  <a:lnTo>
                    <a:pt x="86829" y="106908"/>
                  </a:lnTo>
                  <a:lnTo>
                    <a:pt x="99148" y="105244"/>
                  </a:lnTo>
                  <a:lnTo>
                    <a:pt x="111175" y="106667"/>
                  </a:lnTo>
                  <a:lnTo>
                    <a:pt x="122199" y="110959"/>
                  </a:lnTo>
                  <a:lnTo>
                    <a:pt x="149821" y="140119"/>
                  </a:lnTo>
                  <a:lnTo>
                    <a:pt x="160108" y="193725"/>
                  </a:lnTo>
                  <a:lnTo>
                    <a:pt x="160108" y="94957"/>
                  </a:lnTo>
                  <a:lnTo>
                    <a:pt x="116509" y="75857"/>
                  </a:lnTo>
                  <a:lnTo>
                    <a:pt x="102196" y="74764"/>
                  </a:lnTo>
                  <a:lnTo>
                    <a:pt x="91262" y="75336"/>
                  </a:lnTo>
                  <a:lnTo>
                    <a:pt x="48958" y="95148"/>
                  </a:lnTo>
                  <a:lnTo>
                    <a:pt x="35052" y="109816"/>
                  </a:lnTo>
                  <a:lnTo>
                    <a:pt x="35052" y="80860"/>
                  </a:lnTo>
                  <a:lnTo>
                    <a:pt x="0" y="80860"/>
                  </a:lnTo>
                  <a:lnTo>
                    <a:pt x="0" y="399757"/>
                  </a:lnTo>
                  <a:lnTo>
                    <a:pt x="38100" y="399757"/>
                  </a:lnTo>
                  <a:lnTo>
                    <a:pt x="38100" y="288404"/>
                  </a:lnTo>
                  <a:lnTo>
                    <a:pt x="43853" y="294081"/>
                  </a:lnTo>
                  <a:lnTo>
                    <a:pt x="80962" y="315074"/>
                  </a:lnTo>
                  <a:lnTo>
                    <a:pt x="99148" y="317360"/>
                  </a:lnTo>
                  <a:lnTo>
                    <a:pt x="112598" y="316268"/>
                  </a:lnTo>
                  <a:lnTo>
                    <a:pt x="150964" y="302120"/>
                  </a:lnTo>
                  <a:lnTo>
                    <a:pt x="166738" y="288404"/>
                  </a:lnTo>
                  <a:lnTo>
                    <a:pt x="169684" y="285356"/>
                  </a:lnTo>
                  <a:lnTo>
                    <a:pt x="192659" y="243547"/>
                  </a:lnTo>
                  <a:lnTo>
                    <a:pt x="198894" y="211505"/>
                  </a:lnTo>
                  <a:lnTo>
                    <a:pt x="199732" y="193725"/>
                  </a:lnTo>
                  <a:close/>
                </a:path>
                <a:path w="339089" h="400050">
                  <a:moveTo>
                    <a:pt x="338607" y="311277"/>
                  </a:moveTo>
                  <a:lnTo>
                    <a:pt x="332511" y="276225"/>
                  </a:lnTo>
                  <a:lnTo>
                    <a:pt x="324891" y="277749"/>
                  </a:lnTo>
                  <a:lnTo>
                    <a:pt x="304977" y="277749"/>
                  </a:lnTo>
                  <a:lnTo>
                    <a:pt x="301929" y="274701"/>
                  </a:lnTo>
                  <a:lnTo>
                    <a:pt x="298881" y="273177"/>
                  </a:lnTo>
                  <a:lnTo>
                    <a:pt x="295833" y="270129"/>
                  </a:lnTo>
                  <a:lnTo>
                    <a:pt x="295833" y="266979"/>
                  </a:lnTo>
                  <a:lnTo>
                    <a:pt x="294309" y="263931"/>
                  </a:lnTo>
                  <a:lnTo>
                    <a:pt x="292785" y="257835"/>
                  </a:lnTo>
                  <a:lnTo>
                    <a:pt x="292785" y="111340"/>
                  </a:lnTo>
                  <a:lnTo>
                    <a:pt x="332511" y="111340"/>
                  </a:lnTo>
                  <a:lnTo>
                    <a:pt x="332511" y="80860"/>
                  </a:lnTo>
                  <a:lnTo>
                    <a:pt x="292785" y="80860"/>
                  </a:lnTo>
                  <a:lnTo>
                    <a:pt x="292785" y="0"/>
                  </a:lnTo>
                  <a:lnTo>
                    <a:pt x="254685" y="22860"/>
                  </a:lnTo>
                  <a:lnTo>
                    <a:pt x="254685" y="80860"/>
                  </a:lnTo>
                  <a:lnTo>
                    <a:pt x="225729" y="80860"/>
                  </a:lnTo>
                  <a:lnTo>
                    <a:pt x="225729" y="111340"/>
                  </a:lnTo>
                  <a:lnTo>
                    <a:pt x="254685" y="111340"/>
                  </a:lnTo>
                  <a:lnTo>
                    <a:pt x="254685" y="244119"/>
                  </a:lnTo>
                  <a:lnTo>
                    <a:pt x="254977" y="259854"/>
                  </a:lnTo>
                  <a:lnTo>
                    <a:pt x="262305" y="297561"/>
                  </a:lnTo>
                  <a:lnTo>
                    <a:pt x="298310" y="314007"/>
                  </a:lnTo>
                  <a:lnTo>
                    <a:pt x="308025" y="314325"/>
                  </a:lnTo>
                  <a:lnTo>
                    <a:pt x="315201" y="314058"/>
                  </a:lnTo>
                  <a:lnTo>
                    <a:pt x="322783" y="313372"/>
                  </a:lnTo>
                  <a:lnTo>
                    <a:pt x="338607" y="3112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2" dirty="0"/>
            </a:p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07222" y="5310091"/>
              <a:ext cx="190690" cy="2426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54979" y="5310092"/>
              <a:ext cx="213550" cy="2426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15774" y="5310092"/>
              <a:ext cx="187642" cy="23650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049137" y="5227612"/>
              <a:ext cx="635000" cy="325120"/>
            </a:xfrm>
            <a:custGeom>
              <a:avLst/>
              <a:gdLst/>
              <a:ahLst/>
              <a:cxnLst/>
              <a:rect l="l" t="t" r="r" b="b"/>
              <a:pathLst>
                <a:path w="635000" h="325120">
                  <a:moveTo>
                    <a:pt x="201358" y="0"/>
                  </a:moveTo>
                  <a:lnTo>
                    <a:pt x="164782" y="0"/>
                  </a:lnTo>
                  <a:lnTo>
                    <a:pt x="164782" y="207543"/>
                  </a:lnTo>
                  <a:lnTo>
                    <a:pt x="163639" y="227888"/>
                  </a:lnTo>
                  <a:lnTo>
                    <a:pt x="146494" y="271653"/>
                  </a:lnTo>
                  <a:lnTo>
                    <a:pt x="103720" y="293077"/>
                  </a:lnTo>
                  <a:lnTo>
                    <a:pt x="91452" y="291655"/>
                  </a:lnTo>
                  <a:lnTo>
                    <a:pt x="59524" y="270129"/>
                  </a:lnTo>
                  <a:lnTo>
                    <a:pt x="42379" y="225082"/>
                  </a:lnTo>
                  <a:lnTo>
                    <a:pt x="41236" y="204495"/>
                  </a:lnTo>
                  <a:lnTo>
                    <a:pt x="42138" y="183095"/>
                  </a:lnTo>
                  <a:lnTo>
                    <a:pt x="58000" y="137350"/>
                  </a:lnTo>
                  <a:lnTo>
                    <a:pt x="102196" y="116014"/>
                  </a:lnTo>
                  <a:lnTo>
                    <a:pt x="114465" y="117208"/>
                  </a:lnTo>
                  <a:lnTo>
                    <a:pt x="154495" y="150291"/>
                  </a:lnTo>
                  <a:lnTo>
                    <a:pt x="164782" y="207543"/>
                  </a:lnTo>
                  <a:lnTo>
                    <a:pt x="164782" y="0"/>
                  </a:lnTo>
                  <a:lnTo>
                    <a:pt x="161734" y="0"/>
                  </a:lnTo>
                  <a:lnTo>
                    <a:pt x="161734" y="114490"/>
                  </a:lnTo>
                  <a:lnTo>
                    <a:pt x="156603" y="107911"/>
                  </a:lnTo>
                  <a:lnTo>
                    <a:pt x="117246" y="84772"/>
                  </a:lnTo>
                  <a:lnTo>
                    <a:pt x="97624" y="82486"/>
                  </a:lnTo>
                  <a:lnTo>
                    <a:pt x="83959" y="83578"/>
                  </a:lnTo>
                  <a:lnTo>
                    <a:pt x="45808" y="97726"/>
                  </a:lnTo>
                  <a:lnTo>
                    <a:pt x="18516" y="128193"/>
                  </a:lnTo>
                  <a:lnTo>
                    <a:pt x="3238" y="171538"/>
                  </a:lnTo>
                  <a:lnTo>
                    <a:pt x="0" y="204495"/>
                  </a:lnTo>
                  <a:lnTo>
                    <a:pt x="850" y="221386"/>
                  </a:lnTo>
                  <a:lnTo>
                    <a:pt x="13716" y="267081"/>
                  </a:lnTo>
                  <a:lnTo>
                    <a:pt x="38011" y="301256"/>
                  </a:lnTo>
                  <a:lnTo>
                    <a:pt x="72859" y="320890"/>
                  </a:lnTo>
                  <a:lnTo>
                    <a:pt x="99148" y="325081"/>
                  </a:lnTo>
                  <a:lnTo>
                    <a:pt x="119481" y="322821"/>
                  </a:lnTo>
                  <a:lnTo>
                    <a:pt x="137109" y="316128"/>
                  </a:lnTo>
                  <a:lnTo>
                    <a:pt x="152158" y="305155"/>
                  </a:lnTo>
                  <a:lnTo>
                    <a:pt x="162229" y="293077"/>
                  </a:lnTo>
                  <a:lnTo>
                    <a:pt x="164782" y="290029"/>
                  </a:lnTo>
                  <a:lnTo>
                    <a:pt x="164782" y="318985"/>
                  </a:lnTo>
                  <a:lnTo>
                    <a:pt x="201358" y="318985"/>
                  </a:lnTo>
                  <a:lnTo>
                    <a:pt x="201358" y="290029"/>
                  </a:lnTo>
                  <a:lnTo>
                    <a:pt x="201358" y="116014"/>
                  </a:lnTo>
                  <a:lnTo>
                    <a:pt x="201358" y="114490"/>
                  </a:lnTo>
                  <a:lnTo>
                    <a:pt x="201358" y="0"/>
                  </a:lnTo>
                  <a:close/>
                </a:path>
                <a:path w="635000" h="325120">
                  <a:moveTo>
                    <a:pt x="634555" y="93154"/>
                  </a:moveTo>
                  <a:lnTo>
                    <a:pt x="623887" y="48856"/>
                  </a:lnTo>
                  <a:lnTo>
                    <a:pt x="597979" y="18376"/>
                  </a:lnTo>
                  <a:lnTo>
                    <a:pt x="590257" y="13627"/>
                  </a:lnTo>
                  <a:lnTo>
                    <a:pt x="590257" y="93154"/>
                  </a:lnTo>
                  <a:lnTo>
                    <a:pt x="589140" y="106921"/>
                  </a:lnTo>
                  <a:lnTo>
                    <a:pt x="563156" y="143649"/>
                  </a:lnTo>
                  <a:lnTo>
                    <a:pt x="515581" y="152679"/>
                  </a:lnTo>
                  <a:lnTo>
                    <a:pt x="433197" y="152679"/>
                  </a:lnTo>
                  <a:lnTo>
                    <a:pt x="433197" y="38188"/>
                  </a:lnTo>
                  <a:lnTo>
                    <a:pt x="514057" y="38188"/>
                  </a:lnTo>
                  <a:lnTo>
                    <a:pt x="553681" y="41236"/>
                  </a:lnTo>
                  <a:lnTo>
                    <a:pt x="584466" y="66929"/>
                  </a:lnTo>
                  <a:lnTo>
                    <a:pt x="590257" y="93154"/>
                  </a:lnTo>
                  <a:lnTo>
                    <a:pt x="590257" y="13627"/>
                  </a:lnTo>
                  <a:lnTo>
                    <a:pt x="550011" y="1968"/>
                  </a:lnTo>
                  <a:lnTo>
                    <a:pt x="511009" y="0"/>
                  </a:lnTo>
                  <a:lnTo>
                    <a:pt x="390525" y="0"/>
                  </a:lnTo>
                  <a:lnTo>
                    <a:pt x="390525" y="318985"/>
                  </a:lnTo>
                  <a:lnTo>
                    <a:pt x="433197" y="318985"/>
                  </a:lnTo>
                  <a:lnTo>
                    <a:pt x="433197" y="189255"/>
                  </a:lnTo>
                  <a:lnTo>
                    <a:pt x="514057" y="189255"/>
                  </a:lnTo>
                  <a:lnTo>
                    <a:pt x="571601" y="182397"/>
                  </a:lnTo>
                  <a:lnTo>
                    <a:pt x="608647" y="161823"/>
                  </a:lnTo>
                  <a:lnTo>
                    <a:pt x="615226" y="152679"/>
                  </a:lnTo>
                  <a:lnTo>
                    <a:pt x="619760" y="146380"/>
                  </a:lnTo>
                  <a:lnTo>
                    <a:pt x="627888" y="129781"/>
                  </a:lnTo>
                  <a:lnTo>
                    <a:pt x="632853" y="112026"/>
                  </a:lnTo>
                  <a:lnTo>
                    <a:pt x="634555" y="931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2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30935" y="5310092"/>
              <a:ext cx="347853" cy="24260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15365" y="5310092"/>
              <a:ext cx="201263" cy="24260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328916" y="5227612"/>
              <a:ext cx="183515" cy="322580"/>
            </a:xfrm>
            <a:custGeom>
              <a:avLst/>
              <a:gdLst/>
              <a:ahLst/>
              <a:cxnLst/>
              <a:rect l="l" t="t" r="r" b="b"/>
              <a:pathLst>
                <a:path w="183515" h="322579">
                  <a:moveTo>
                    <a:pt x="112864" y="318998"/>
                  </a:moveTo>
                  <a:lnTo>
                    <a:pt x="106680" y="283946"/>
                  </a:lnTo>
                  <a:lnTo>
                    <a:pt x="99060" y="285470"/>
                  </a:lnTo>
                  <a:lnTo>
                    <a:pt x="79248" y="285470"/>
                  </a:lnTo>
                  <a:lnTo>
                    <a:pt x="76200" y="282422"/>
                  </a:lnTo>
                  <a:lnTo>
                    <a:pt x="73152" y="280898"/>
                  </a:lnTo>
                  <a:lnTo>
                    <a:pt x="70104" y="277850"/>
                  </a:lnTo>
                  <a:lnTo>
                    <a:pt x="67056" y="271653"/>
                  </a:lnTo>
                  <a:lnTo>
                    <a:pt x="67056" y="119062"/>
                  </a:lnTo>
                  <a:lnTo>
                    <a:pt x="106680" y="119062"/>
                  </a:lnTo>
                  <a:lnTo>
                    <a:pt x="106680" y="88582"/>
                  </a:lnTo>
                  <a:lnTo>
                    <a:pt x="67056" y="88582"/>
                  </a:lnTo>
                  <a:lnTo>
                    <a:pt x="67056" y="7721"/>
                  </a:lnTo>
                  <a:lnTo>
                    <a:pt x="27432" y="30581"/>
                  </a:lnTo>
                  <a:lnTo>
                    <a:pt x="27432" y="88582"/>
                  </a:lnTo>
                  <a:lnTo>
                    <a:pt x="0" y="88582"/>
                  </a:lnTo>
                  <a:lnTo>
                    <a:pt x="0" y="119062"/>
                  </a:lnTo>
                  <a:lnTo>
                    <a:pt x="27432" y="119062"/>
                  </a:lnTo>
                  <a:lnTo>
                    <a:pt x="27432" y="251841"/>
                  </a:lnTo>
                  <a:lnTo>
                    <a:pt x="27952" y="267576"/>
                  </a:lnTo>
                  <a:lnTo>
                    <a:pt x="36576" y="305282"/>
                  </a:lnTo>
                  <a:lnTo>
                    <a:pt x="72555" y="321729"/>
                  </a:lnTo>
                  <a:lnTo>
                    <a:pt x="82296" y="322046"/>
                  </a:lnTo>
                  <a:lnTo>
                    <a:pt x="89192" y="321779"/>
                  </a:lnTo>
                  <a:lnTo>
                    <a:pt x="96393" y="321094"/>
                  </a:lnTo>
                  <a:lnTo>
                    <a:pt x="112864" y="318998"/>
                  </a:lnTo>
                  <a:close/>
                </a:path>
                <a:path w="183515" h="322579">
                  <a:moveTo>
                    <a:pt x="182968" y="88582"/>
                  </a:moveTo>
                  <a:lnTo>
                    <a:pt x="144868" y="88582"/>
                  </a:lnTo>
                  <a:lnTo>
                    <a:pt x="144868" y="318998"/>
                  </a:lnTo>
                  <a:lnTo>
                    <a:pt x="182968" y="318998"/>
                  </a:lnTo>
                  <a:lnTo>
                    <a:pt x="182968" y="88582"/>
                  </a:lnTo>
                  <a:close/>
                </a:path>
                <a:path w="183515" h="322579">
                  <a:moveTo>
                    <a:pt x="182968" y="0"/>
                  </a:moveTo>
                  <a:lnTo>
                    <a:pt x="144868" y="0"/>
                  </a:lnTo>
                  <a:lnTo>
                    <a:pt x="144868" y="45821"/>
                  </a:lnTo>
                  <a:lnTo>
                    <a:pt x="182968" y="45821"/>
                  </a:lnTo>
                  <a:lnTo>
                    <a:pt x="182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2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60754" y="5310092"/>
              <a:ext cx="201263" cy="2426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81925" y="5310091"/>
              <a:ext cx="213455" cy="242601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CDE8EC1-D692-A380-4E45-3F2F125B22F1}"/>
              </a:ext>
            </a:extLst>
          </p:cNvPr>
          <p:cNvSpPr txBox="1"/>
          <p:nvPr/>
        </p:nvSpPr>
        <p:spPr>
          <a:xfrm>
            <a:off x="1395188" y="4061640"/>
            <a:ext cx="5195344" cy="9714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904" dirty="0">
                <a:solidFill>
                  <a:schemeClr val="bg1"/>
                </a:solidFill>
              </a:rPr>
              <a:t>Edited and presented by :</a:t>
            </a:r>
          </a:p>
          <a:p>
            <a:pPr algn="ctr"/>
            <a:r>
              <a:rPr lang="en-US" sz="1904" dirty="0">
                <a:solidFill>
                  <a:schemeClr val="bg1"/>
                </a:solidFill>
              </a:rPr>
              <a:t>Marwa Al-Hadi</a:t>
            </a:r>
          </a:p>
          <a:p>
            <a:pPr algn="ctr"/>
            <a:r>
              <a:rPr lang="en-US" sz="1904" dirty="0">
                <a:solidFill>
                  <a:schemeClr val="bg1"/>
                </a:solidFill>
              </a:rPr>
              <a:t>Lecture 4: Data collection (sensor) </a:t>
            </a:r>
            <a:endParaRPr lang="ar-KW" sz="1904" dirty="0">
              <a:solidFill>
                <a:schemeClr val="bg1"/>
              </a:solidFill>
            </a:endParaRP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F03BD48-B913-AA54-F972-3A6FC080C6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KW" smtClean="0"/>
              <a:t>1</a:t>
            </a:fld>
            <a:endParaRPr lang="ar-K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93ACDE11-1940-8FB7-89A0-A4A1B0D51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66ADE314-CC06-D3BE-DABF-CCD3E188A0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Steps in IoT Data Collection</a:t>
            </a:r>
          </a:p>
        </p:txBody>
      </p:sp>
      <p:sp>
        <p:nvSpPr>
          <p:cNvPr id="565" name="Google Shape;565;p56">
            <a:extLst>
              <a:ext uri="{FF2B5EF4-FFF2-40B4-BE49-F238E27FC236}">
                <a16:creationId xmlns:a16="http://schemas.microsoft.com/office/drawing/2014/main" id="{552F4236-528E-968C-66C0-BCC1A6F1298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9389" y="942822"/>
            <a:ext cx="784459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2. Choose IoT Devices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Select devices based on the data required:</a:t>
            </a:r>
          </a:p>
          <a:p>
            <a:pPr marL="800100" lvl="1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1D13DF"/>
                </a:solidFill>
              </a:rPr>
              <a:t>Sensors</a:t>
            </a:r>
            <a:r>
              <a:rPr lang="en-US" sz="1400" dirty="0"/>
              <a:t>: Measure physical parameters (e.g., temperature, humidity, light, motion).</a:t>
            </a:r>
          </a:p>
          <a:p>
            <a:pPr marL="800100" lvl="1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1D13DF"/>
                </a:solidFill>
              </a:rPr>
              <a:t>Actuators or Arduino ..etc.</a:t>
            </a:r>
            <a:r>
              <a:rPr lang="en-US" sz="1400" dirty="0"/>
              <a:t>: Respond to data by taking actions </a:t>
            </a:r>
            <a:r>
              <a:rPr lang="en-US" sz="1200" dirty="0"/>
              <a:t>(e.g., turning on a fan).</a:t>
            </a:r>
          </a:p>
          <a:p>
            <a:pPr marL="800100" lvl="1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200" b="1" dirty="0">
                <a:solidFill>
                  <a:srgbClr val="1D13DF"/>
                </a:solidFill>
              </a:rPr>
              <a:t>Wires or wireless </a:t>
            </a:r>
            <a:r>
              <a:rPr lang="en-US" sz="1200" dirty="0"/>
              <a:t>or </a:t>
            </a:r>
            <a:r>
              <a:rPr lang="en-US" sz="1200" b="1" dirty="0">
                <a:solidFill>
                  <a:srgbClr val="1D13DF"/>
                </a:solidFill>
              </a:rPr>
              <a:t>Bluetooth</a:t>
            </a:r>
            <a:r>
              <a:rPr lang="en-US" sz="1200" dirty="0"/>
              <a:t> for connection</a:t>
            </a:r>
            <a:endParaRPr lang="en-US" sz="1400" dirty="0"/>
          </a:p>
          <a:p>
            <a:pPr marL="158750" indent="0">
              <a:lnSpc>
                <a:spcPct val="250000"/>
              </a:lnSpc>
              <a:buNone/>
            </a:pPr>
            <a:endParaRPr lang="ar-KW" sz="140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05D0D7F-FF9D-3381-A8BF-675592E11CF9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10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2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1570482"/>
            <a:ext cx="7680960" cy="30586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Basically </a:t>
            </a:r>
            <a:r>
              <a:rPr lang="en-US" dirty="0" err="1"/>
              <a:t>Arduino</a:t>
            </a:r>
            <a:r>
              <a:rPr lang="en-US" dirty="0"/>
              <a:t>  is </a:t>
            </a:r>
            <a:r>
              <a:rPr lang="en-US" b="1" dirty="0">
                <a:solidFill>
                  <a:srgbClr val="1D13DF"/>
                </a:solidFill>
              </a:rPr>
              <a:t>Microcontroller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Microcontroller is microprocessor </a:t>
            </a:r>
            <a:r>
              <a:rPr lang="en-US" dirty="0">
                <a:solidFill>
                  <a:srgbClr val="1D13DF"/>
                </a:solidFill>
              </a:rPr>
              <a:t>with memory, RAM and some other peripheral connected with it.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GB" dirty="0"/>
              <a:t>The </a:t>
            </a:r>
            <a:r>
              <a:rPr lang="en-GB" dirty="0" err="1"/>
              <a:t>Arduino</a:t>
            </a:r>
            <a:r>
              <a:rPr lang="en-GB" dirty="0"/>
              <a:t> Uno is a microcontroller board</a:t>
            </a:r>
            <a:r>
              <a:rPr lang="en-GB" dirty="0">
                <a:solidFill>
                  <a:srgbClr val="1D13DF"/>
                </a:solidFill>
              </a:rPr>
              <a:t> based on the ATmega328 .</a:t>
            </a:r>
            <a:r>
              <a:rPr lang="en-GB" dirty="0"/>
              <a:t> The ATmega328 has  </a:t>
            </a:r>
            <a:r>
              <a:rPr lang="en-GB" dirty="0">
                <a:solidFill>
                  <a:srgbClr val="1D13DF"/>
                </a:solidFill>
              </a:rPr>
              <a:t>Flash memory of 32 KB</a:t>
            </a:r>
            <a:r>
              <a:rPr lang="en-GB" dirty="0"/>
              <a:t>. It also has </a:t>
            </a:r>
            <a:r>
              <a:rPr lang="en-GB" dirty="0">
                <a:solidFill>
                  <a:srgbClr val="1D13DF"/>
                </a:solidFill>
              </a:rPr>
              <a:t>2 KB of SRAM and 1 KB of EEPROM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F6807F52-7EF1-4FDD-B4A0-5DC9DACBD99F}" type="slidenum">
              <a:rPr lang="en-US" kern="1200">
                <a:latin typeface="Rockwell Condensed"/>
                <a:ea typeface="+mn-ea"/>
                <a:cs typeface="+mn-cs"/>
              </a:rPr>
              <a:pPr defTabSz="685800">
                <a:buClrTx/>
              </a:pPr>
              <a:t>11</a:t>
            </a:fld>
            <a:endParaRPr lang="en-US" kern="1200">
              <a:latin typeface="Rockwell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709B2-2FE9-3688-D9C8-3827C194C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0F26-2063-AC95-6B94-7C404CB4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8670-0CEC-2A32-EB88-D100C3D7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1570482"/>
            <a:ext cx="7680960" cy="30586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**Flash- </a:t>
            </a:r>
            <a:r>
              <a:rPr lang="en-US" dirty="0">
                <a:solidFill>
                  <a:srgbClr val="FF0000"/>
                </a:solidFill>
              </a:rPr>
              <a:t>Where program is stored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**SRAM-</a:t>
            </a:r>
            <a:r>
              <a:rPr lang="en-US" dirty="0">
                <a:solidFill>
                  <a:srgbClr val="FF0000"/>
                </a:solidFill>
              </a:rPr>
              <a:t>Static Random Access Memory</a:t>
            </a:r>
            <a:r>
              <a:rPr lang="en-US" dirty="0"/>
              <a:t> (</a:t>
            </a:r>
            <a:r>
              <a:rPr lang="en-GB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sketch </a:t>
            </a:r>
            <a:r>
              <a:rPr lang="en-GB" sz="1600" b="0" i="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creates and manipulates variables when it runs 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**EEPROM- </a:t>
            </a:r>
            <a:r>
              <a:rPr lang="en-GB" sz="1600" b="0" i="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Electrically Erasable Programmable Read-Only Memory </a:t>
            </a:r>
            <a:r>
              <a:rPr lang="en-GB" sz="16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memory whose values are </a:t>
            </a:r>
            <a:r>
              <a:rPr lang="en-GB" sz="1600" b="1" i="0" kern="12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kept</a:t>
            </a:r>
            <a:r>
              <a:rPr lang="en-GB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when the</a:t>
            </a:r>
            <a:r>
              <a:rPr lang="en-GB" sz="1600" b="0" i="0" kern="12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 board is turned off</a:t>
            </a:r>
            <a:r>
              <a:rPr lang="en-GB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GB" b="1" dirty="0"/>
          </a:p>
          <a:p>
            <a:pPr>
              <a:lnSpc>
                <a:spcPct val="150000"/>
              </a:lnSpc>
              <a:defRPr/>
            </a:pPr>
            <a:endParaRPr lang="en-US" dirty="0">
              <a:solidFill>
                <a:srgbClr val="1D13D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96C6C-A4C7-7989-54C0-EF273C4F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F6807F52-7EF1-4FDD-B4A0-5DC9DACBD99F}" type="slidenum">
              <a:rPr lang="en-US" kern="1200">
                <a:latin typeface="Rockwell Condensed"/>
                <a:ea typeface="+mn-ea"/>
                <a:cs typeface="+mn-cs"/>
              </a:rPr>
              <a:pPr defTabSz="685800">
                <a:buClrTx/>
              </a:pPr>
              <a:t>12</a:t>
            </a:fld>
            <a:endParaRPr lang="en-US" kern="1200">
              <a:latin typeface="Rockwell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60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F6807F52-7EF1-4FDD-B4A0-5DC9DACBD99F}" type="slidenum">
              <a:rPr lang="en-US" kern="1200">
                <a:latin typeface="Rockwell Condensed"/>
                <a:ea typeface="+mn-ea"/>
                <a:cs typeface="+mn-cs"/>
              </a:rPr>
              <a:pPr defTabSz="685800">
                <a:buClrTx/>
              </a:pPr>
              <a:t>13</a:t>
            </a:fld>
            <a:endParaRPr lang="en-US" kern="1200">
              <a:latin typeface="Rockwell Condensed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091" y="3391153"/>
            <a:ext cx="2314575" cy="113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53" y="3089080"/>
            <a:ext cx="1714500" cy="147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44" y="2077641"/>
            <a:ext cx="2171700" cy="152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encrypted-tbn1.gstatic.com/images?q=tbn:ANd9GcTX738sOefLcdYQe0qGix1GRW1P0RdgSsd6pa-JinGygya8UgGeN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03" y="1521959"/>
            <a:ext cx="1964531" cy="13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55" y="1513795"/>
            <a:ext cx="1807369" cy="142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47482" y="4304641"/>
            <a:ext cx="1543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b="1" kern="1200" dirty="0">
                <a:solidFill>
                  <a:srgbClr val="855D5D">
                    <a:lumMod val="75000"/>
                  </a:srgbClr>
                </a:solidFill>
                <a:latin typeface="Arial Narrow" panose="020B0606020202030204" pitchFamily="34" charset="0"/>
                <a:ea typeface="+mn-ea"/>
                <a:cs typeface="+mn-cs"/>
              </a:rPr>
              <a:t>Arduino Mega 2560 </a:t>
            </a:r>
          </a:p>
          <a:p>
            <a:pPr defTabSz="685800">
              <a:buClrTx/>
            </a:pPr>
            <a:endParaRPr lang="en-US" sz="1350" kern="1200" dirty="0">
              <a:solidFill>
                <a:prstClr val="black"/>
              </a:solidFill>
              <a:latin typeface="Rockwell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610" y="2927555"/>
            <a:ext cx="1543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b="1" kern="1200" dirty="0">
                <a:solidFill>
                  <a:srgbClr val="855D5D">
                    <a:lumMod val="75000"/>
                  </a:srgbClr>
                </a:solidFill>
                <a:latin typeface="Arial Narrow" panose="020B0606020202030204" pitchFamily="34" charset="0"/>
                <a:ea typeface="+mn-ea"/>
                <a:cs typeface="+mn-cs"/>
              </a:rPr>
              <a:t>Arduino LilyPad</a:t>
            </a:r>
          </a:p>
          <a:p>
            <a:pPr defTabSz="685800">
              <a:buClrTx/>
            </a:pPr>
            <a:endParaRPr lang="en-US" sz="1350" b="1" kern="1200" dirty="0">
              <a:solidFill>
                <a:srgbClr val="855D5D">
                  <a:lumMod val="75000"/>
                </a:srgbClr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7881" y="3613459"/>
            <a:ext cx="1543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b="1" kern="1200" dirty="0">
                <a:solidFill>
                  <a:srgbClr val="855D5D">
                    <a:lumMod val="75000"/>
                  </a:srgbClr>
                </a:solidFill>
                <a:latin typeface="Arial Narrow" panose="020B0606020202030204" pitchFamily="34" charset="0"/>
                <a:ea typeface="+mn-ea"/>
                <a:cs typeface="+mn-cs"/>
              </a:rPr>
              <a:t>Arduino Uno </a:t>
            </a:r>
          </a:p>
          <a:p>
            <a:pPr defTabSz="685800">
              <a:buClrTx/>
            </a:pPr>
            <a:endParaRPr lang="en-US" sz="1350" kern="1200" dirty="0">
              <a:solidFill>
                <a:prstClr val="black"/>
              </a:solidFill>
              <a:latin typeface="Rockwell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4266" y="3041398"/>
            <a:ext cx="1543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b="1" kern="1200" dirty="0">
                <a:solidFill>
                  <a:srgbClr val="855D5D">
                    <a:lumMod val="75000"/>
                  </a:srgbClr>
                </a:solidFill>
                <a:latin typeface="Arial Narrow" panose="020B0606020202030204" pitchFamily="34" charset="0"/>
                <a:ea typeface="+mn-ea"/>
                <a:cs typeface="+mn-cs"/>
              </a:rPr>
              <a:t>DIY Arduino</a:t>
            </a:r>
          </a:p>
          <a:p>
            <a:pPr algn="ctr" defTabSz="685800">
              <a:buClrTx/>
            </a:pPr>
            <a:endParaRPr lang="en-US" sz="1350" b="1" kern="1200" dirty="0">
              <a:solidFill>
                <a:srgbClr val="855D5D">
                  <a:lumMod val="75000"/>
                </a:srgbClr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520" y="1298462"/>
            <a:ext cx="1543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b="1" kern="1200" dirty="0" err="1">
                <a:solidFill>
                  <a:srgbClr val="855D5D">
                    <a:lumMod val="75000"/>
                  </a:srgbClr>
                </a:solidFill>
                <a:latin typeface="Arial Narrow" panose="020B0606020202030204" pitchFamily="34" charset="0"/>
                <a:ea typeface="+mn-ea"/>
                <a:cs typeface="+mn-cs"/>
              </a:rPr>
              <a:t>Boarduino</a:t>
            </a:r>
            <a:r>
              <a:rPr lang="en-US" sz="1350" b="1" kern="1200" dirty="0">
                <a:solidFill>
                  <a:srgbClr val="855D5D">
                    <a:lumMod val="75000"/>
                  </a:srgbClr>
                </a:solidFill>
                <a:latin typeface="Arial Narrow" panose="020B0606020202030204" pitchFamily="34" charset="0"/>
                <a:ea typeface="+mn-ea"/>
                <a:cs typeface="+mn-cs"/>
              </a:rPr>
              <a:t> Kit</a:t>
            </a:r>
          </a:p>
          <a:p>
            <a:pPr defTabSz="685800">
              <a:buClrTx/>
            </a:pPr>
            <a:endParaRPr lang="en-US" sz="1350" b="1" kern="1200" dirty="0">
              <a:solidFill>
                <a:srgbClr val="855D5D">
                  <a:lumMod val="75000"/>
                </a:srgbClr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72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1570482"/>
            <a:ext cx="7525186" cy="30586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What does it have?</a:t>
            </a:r>
          </a:p>
          <a:p>
            <a:pPr lvl="1">
              <a:defRPr/>
            </a:pPr>
            <a:r>
              <a:rPr lang="en-US" dirty="0"/>
              <a:t>14 Digital In/Out pins </a:t>
            </a:r>
          </a:p>
          <a:p>
            <a:pPr lvl="1">
              <a:defRPr/>
            </a:pPr>
            <a:r>
              <a:rPr lang="en-US" dirty="0"/>
              <a:t>6 Analog Inputs</a:t>
            </a:r>
          </a:p>
          <a:p>
            <a:pPr lvl="1">
              <a:defRPr/>
            </a:pPr>
            <a:r>
              <a:rPr lang="en-US" dirty="0"/>
              <a:t>A USB Connection</a:t>
            </a:r>
          </a:p>
          <a:p>
            <a:pPr lvl="1">
              <a:defRPr/>
            </a:pPr>
            <a:r>
              <a:rPr lang="en-US" dirty="0"/>
              <a:t>A Power Jack</a:t>
            </a:r>
          </a:p>
          <a:p>
            <a:pPr lvl="1">
              <a:defRPr/>
            </a:pPr>
            <a:r>
              <a:rPr lang="en-US" dirty="0"/>
              <a:t>Reset Button</a:t>
            </a:r>
          </a:p>
          <a:p>
            <a:pPr lvl="1">
              <a:defRPr/>
            </a:pPr>
            <a:r>
              <a:rPr lang="en-US" dirty="0"/>
              <a:t>On-board LED</a:t>
            </a:r>
          </a:p>
          <a:p>
            <a:pPr lvl="1">
              <a:defRPr/>
            </a:pPr>
            <a:r>
              <a:rPr lang="en-US" dirty="0"/>
              <a:t>SCL/SDA pins (Serial Clock/ Serial Data pins)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F6807F52-7EF1-4FDD-B4A0-5DC9DACBD99F}" type="slidenum">
              <a:rPr lang="en-US" kern="1200">
                <a:latin typeface="Rockwell Condensed"/>
                <a:ea typeface="+mn-ea"/>
                <a:cs typeface="+mn-cs"/>
              </a:rPr>
              <a:pPr defTabSz="685800">
                <a:buClrTx/>
              </a:pPr>
              <a:t>14</a:t>
            </a:fld>
            <a:endParaRPr lang="en-US" kern="1200">
              <a:latin typeface="Rockwell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70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C1468-F8E9-0F1D-75CB-B385D5FE8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C517-B3C4-B36C-2A5D-6167EDCE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uno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C7F6-BE81-A015-C95F-83DDCAF9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1570482"/>
            <a:ext cx="7525186" cy="305866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dirty="0"/>
              <a:t>What does it have?</a:t>
            </a:r>
          </a:p>
          <a:p>
            <a:pPr lvl="1">
              <a:lnSpc>
                <a:spcPct val="200000"/>
              </a:lnSpc>
              <a:defRPr/>
            </a:pPr>
            <a:r>
              <a:rPr lang="en-US" dirty="0"/>
              <a:t>In short, </a:t>
            </a:r>
            <a:r>
              <a:rPr lang="en-US" dirty="0" err="1"/>
              <a:t>i</a:t>
            </a:r>
            <a:r>
              <a:rPr lang="en-GB" dirty="0"/>
              <a:t>t </a:t>
            </a:r>
            <a:r>
              <a:rPr lang="en-GB" dirty="0">
                <a:solidFill>
                  <a:srgbClr val="1D13DF"/>
                </a:solidFill>
              </a:rPr>
              <a:t>contains everything needed to support the microcontroller;</a:t>
            </a:r>
            <a:r>
              <a:rPr lang="en-GB" dirty="0"/>
              <a:t> simply </a:t>
            </a:r>
            <a:r>
              <a:rPr lang="en-GB" dirty="0">
                <a:solidFill>
                  <a:srgbClr val="FF0000"/>
                </a:solidFill>
              </a:rPr>
              <a:t>connect it to a computer with a USB cable or power it</a:t>
            </a:r>
            <a:r>
              <a:rPr lang="en-GB" dirty="0"/>
              <a:t> with a </a:t>
            </a:r>
            <a:r>
              <a:rPr lang="en-GB" b="1" dirty="0">
                <a:solidFill>
                  <a:srgbClr val="CE18B8"/>
                </a:solidFill>
              </a:rPr>
              <a:t>AC-to-DC adapter </a:t>
            </a:r>
            <a:r>
              <a:rPr lang="en-GB" dirty="0"/>
              <a:t>or battery to get started.</a:t>
            </a:r>
            <a:endParaRPr lang="en-US" dirty="0"/>
          </a:p>
          <a:p>
            <a:pPr>
              <a:lnSpc>
                <a:spcPct val="200000"/>
              </a:lnSpc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0E697-AFAF-5D6C-80BF-19CBD95B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F6807F52-7EF1-4FDD-B4A0-5DC9DACBD99F}" type="slidenum">
              <a:rPr lang="en-US" kern="1200">
                <a:latin typeface="Rockwell Condensed"/>
                <a:ea typeface="+mn-ea"/>
                <a:cs typeface="+mn-cs"/>
              </a:rPr>
              <a:pPr defTabSz="685800">
                <a:buClrTx/>
              </a:pPr>
              <a:t>15</a:t>
            </a:fld>
            <a:endParaRPr lang="en-US" kern="1200">
              <a:latin typeface="Rockwell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9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F6807F52-7EF1-4FDD-B4A0-5DC9DACBD99F}" type="slidenum">
              <a:rPr lang="en-US" kern="1200">
                <a:latin typeface="Rockwell Condensed"/>
                <a:ea typeface="+mn-ea"/>
                <a:cs typeface="+mn-cs"/>
              </a:rPr>
              <a:pPr defTabSz="685800">
                <a:buClrTx/>
              </a:pPr>
              <a:t>16</a:t>
            </a:fld>
            <a:endParaRPr lang="en-US" kern="1200">
              <a:latin typeface="Rockwell Condensed"/>
              <a:ea typeface="+mn-ea"/>
              <a:cs typeface="+mn-cs"/>
            </a:endParaRPr>
          </a:p>
        </p:txBody>
      </p:sp>
      <p:pic>
        <p:nvPicPr>
          <p:cNvPr id="8" name="Picture 2" descr="https://dlnmh9ip6v2uc.cloudfront.net/images/products/1/1/0/2/1/11021-02a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364" y="408046"/>
            <a:ext cx="4393406" cy="439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 Brace 1"/>
          <p:cNvSpPr>
            <a:spLocks/>
          </p:cNvSpPr>
          <p:nvPr/>
        </p:nvSpPr>
        <p:spPr bwMode="auto">
          <a:xfrm>
            <a:off x="2935091" y="3441247"/>
            <a:ext cx="210741" cy="857250"/>
          </a:xfrm>
          <a:prstGeom prst="leftBrace">
            <a:avLst>
              <a:gd name="adj1" fmla="val 8324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685800" eaLnBrk="0" hangingPunct="0">
              <a:buSzPct val="100000"/>
            </a:pPr>
            <a:endParaRPr lang="en-US" sz="1350" kern="1200">
              <a:solidFill>
                <a:prstClr val="black"/>
              </a:solidFill>
              <a:latin typeface="Rockwell"/>
              <a:ea typeface="+mn-ea"/>
              <a:cs typeface="+mn-cs"/>
            </a:endParaRPr>
          </a:p>
        </p:txBody>
      </p:sp>
      <p:sp>
        <p:nvSpPr>
          <p:cNvPr id="10" name="Left Brace 7"/>
          <p:cNvSpPr>
            <a:spLocks/>
          </p:cNvSpPr>
          <p:nvPr/>
        </p:nvSpPr>
        <p:spPr bwMode="auto">
          <a:xfrm flipH="1">
            <a:off x="6078341" y="2355397"/>
            <a:ext cx="210741" cy="1913335"/>
          </a:xfrm>
          <a:prstGeom prst="leftBrace">
            <a:avLst>
              <a:gd name="adj1" fmla="val 832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685800" eaLnBrk="0" hangingPunct="0">
              <a:buSzPct val="100000"/>
            </a:pPr>
            <a:endParaRPr lang="en-US" sz="1350" kern="1200">
              <a:solidFill>
                <a:prstClr val="black"/>
              </a:solidFill>
              <a:latin typeface="Rockwell"/>
              <a:ea typeface="+mn-ea"/>
              <a:cs typeface="+mn-cs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6364091" y="3092394"/>
            <a:ext cx="13716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800" eaLnBrk="0" hangingPunct="0">
              <a:buSzPct val="100000"/>
            </a:pPr>
            <a:r>
              <a:rPr lang="en-US" sz="1500" b="1" kern="1200">
                <a:solidFill>
                  <a:prstClr val="black"/>
                </a:solidFill>
                <a:latin typeface="Rockwell"/>
                <a:ea typeface="+mn-ea"/>
                <a:cs typeface="+mn-cs"/>
              </a:rPr>
              <a:t>Digital I\O</a:t>
            </a:r>
          </a:p>
          <a:p>
            <a:pPr algn="ctr" defTabSz="685800" eaLnBrk="0" hangingPunct="0">
              <a:buSzPct val="100000"/>
            </a:pPr>
            <a:r>
              <a:rPr lang="en-US" sz="900" b="1" kern="1200">
                <a:solidFill>
                  <a:prstClr val="black"/>
                </a:solidFill>
                <a:latin typeface="Rockwell"/>
                <a:ea typeface="+mn-ea"/>
                <a:cs typeface="+mn-cs"/>
              </a:rPr>
              <a:t>PWM(3, 5, 6, 9, 10, 11)</a:t>
            </a:r>
          </a:p>
        </p:txBody>
      </p:sp>
      <p:sp>
        <p:nvSpPr>
          <p:cNvPr id="12" name="Left Brace 9"/>
          <p:cNvSpPr>
            <a:spLocks/>
          </p:cNvSpPr>
          <p:nvPr/>
        </p:nvSpPr>
        <p:spPr bwMode="auto">
          <a:xfrm rot="16200000" flipH="1">
            <a:off x="3540525" y="416464"/>
            <a:ext cx="210740" cy="376238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685800" eaLnBrk="0" hangingPunct="0">
              <a:buSzPct val="100000"/>
            </a:pPr>
            <a:endParaRPr lang="en-US" sz="1350" kern="1200">
              <a:solidFill>
                <a:prstClr val="black"/>
              </a:solidFill>
              <a:latin typeface="Rockwell"/>
              <a:ea typeface="+mn-ea"/>
              <a:cs typeface="+mn-cs"/>
            </a:endParaRPr>
          </a:p>
        </p:txBody>
      </p:sp>
      <p:sp>
        <p:nvSpPr>
          <p:cNvPr id="13" name="Left Brace 12"/>
          <p:cNvSpPr>
            <a:spLocks/>
          </p:cNvSpPr>
          <p:nvPr/>
        </p:nvSpPr>
        <p:spPr bwMode="auto">
          <a:xfrm rot="16200000" flipH="1">
            <a:off x="5115721" y="416464"/>
            <a:ext cx="210740" cy="376238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685800" eaLnBrk="0" hangingPunct="0">
              <a:buSzPct val="100000"/>
            </a:pPr>
            <a:endParaRPr lang="en-US" sz="1350" kern="1200">
              <a:solidFill>
                <a:prstClr val="black"/>
              </a:solidFill>
              <a:latin typeface="Rockwell"/>
              <a:ea typeface="+mn-ea"/>
              <a:cs typeface="+mn-cs"/>
            </a:endParaRPr>
          </a:p>
        </p:txBody>
      </p:sp>
      <p:sp>
        <p:nvSpPr>
          <p:cNvPr id="14" name="Left Brace 13"/>
          <p:cNvSpPr>
            <a:spLocks/>
          </p:cNvSpPr>
          <p:nvPr/>
        </p:nvSpPr>
        <p:spPr bwMode="auto">
          <a:xfrm flipH="1">
            <a:off x="6078341" y="1862478"/>
            <a:ext cx="210741" cy="207169"/>
          </a:xfrm>
          <a:prstGeom prst="leftBrace">
            <a:avLst>
              <a:gd name="adj1" fmla="val 8333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685800" eaLnBrk="0" hangingPunct="0">
              <a:buSzPct val="100000"/>
            </a:pPr>
            <a:endParaRPr lang="en-US" sz="1350" kern="1200">
              <a:solidFill>
                <a:prstClr val="black"/>
              </a:solidFill>
              <a:latin typeface="Rockwell"/>
              <a:ea typeface="+mn-ea"/>
              <a:cs typeface="+mn-cs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78379" y="1746988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800" eaLnBrk="0" hangingPunct="0">
              <a:buSzPct val="100000"/>
            </a:pPr>
            <a:r>
              <a:rPr lang="en-US" sz="1500" b="1" kern="1200">
                <a:solidFill>
                  <a:prstClr val="black"/>
                </a:solidFill>
                <a:latin typeface="Rockwell"/>
                <a:ea typeface="+mn-ea"/>
                <a:cs typeface="+mn-cs"/>
              </a:rPr>
              <a:t>SCL\SDA</a:t>
            </a:r>
          </a:p>
          <a:p>
            <a:pPr algn="ctr" defTabSz="685800" eaLnBrk="0" hangingPunct="0">
              <a:buSzPct val="100000"/>
            </a:pPr>
            <a:r>
              <a:rPr lang="en-US" sz="900" b="1" kern="1200">
                <a:solidFill>
                  <a:prstClr val="black"/>
                </a:solidFill>
                <a:latin typeface="Rockwell"/>
                <a:ea typeface="+mn-ea"/>
                <a:cs typeface="+mn-cs"/>
              </a:rPr>
              <a:t>(I2C Bus)</a:t>
            </a:r>
          </a:p>
        </p:txBody>
      </p:sp>
      <p:sp>
        <p:nvSpPr>
          <p:cNvPr id="16" name="Left Brace 15"/>
          <p:cNvSpPr>
            <a:spLocks/>
          </p:cNvSpPr>
          <p:nvPr/>
        </p:nvSpPr>
        <p:spPr bwMode="auto">
          <a:xfrm>
            <a:off x="2935091" y="2674484"/>
            <a:ext cx="210741" cy="638175"/>
          </a:xfrm>
          <a:prstGeom prst="leftBrace">
            <a:avLst>
              <a:gd name="adj1" fmla="val 834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685800" eaLnBrk="0" hangingPunct="0">
              <a:buSzPct val="100000"/>
            </a:pPr>
            <a:endParaRPr lang="en-US" sz="1350" kern="1200">
              <a:solidFill>
                <a:prstClr val="black"/>
              </a:solidFill>
              <a:latin typeface="Rockwell"/>
              <a:ea typeface="+mn-ea"/>
              <a:cs typeface="+mn-cs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306941" y="695666"/>
            <a:ext cx="1143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800" eaLnBrk="0" hangingPunct="0">
              <a:buSzPct val="100000"/>
            </a:pPr>
            <a:r>
              <a:rPr lang="en-US" sz="1500" b="1" kern="1200">
                <a:solidFill>
                  <a:prstClr val="black"/>
                </a:solidFill>
                <a:latin typeface="Rockwell"/>
                <a:ea typeface="+mn-ea"/>
                <a:cs typeface="+mn-cs"/>
              </a:rPr>
              <a:t>RESET</a:t>
            </a:r>
            <a:endParaRPr lang="en-US" sz="900" b="1" kern="1200">
              <a:solidFill>
                <a:prstClr val="black"/>
              </a:solidFill>
              <a:latin typeface="Rockwell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6039051" y="848066"/>
            <a:ext cx="447675" cy="30718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2894610" y="127230"/>
            <a:ext cx="14859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800" eaLnBrk="0" hangingPunct="0">
              <a:buSzPct val="100000"/>
            </a:pPr>
            <a:r>
              <a:rPr lang="en-US" sz="1500" b="1" kern="1200" dirty="0">
                <a:solidFill>
                  <a:prstClr val="black"/>
                </a:solidFill>
                <a:latin typeface="Rockwell"/>
                <a:ea typeface="+mn-ea"/>
                <a:cs typeface="+mn-cs"/>
              </a:rPr>
              <a:t>PWR IN</a:t>
            </a:r>
            <a:endParaRPr lang="en-US" sz="825" b="1" kern="1200" dirty="0">
              <a:solidFill>
                <a:prstClr val="black"/>
              </a:solidFill>
              <a:latin typeface="Rockwell"/>
              <a:ea typeface="+mn-ea"/>
              <a:cs typeface="+mn-cs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4176065" y="17009"/>
            <a:ext cx="2286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800" eaLnBrk="0" hangingPunct="0">
              <a:buSzPct val="100000"/>
            </a:pPr>
            <a:r>
              <a:rPr lang="en-US" sz="1500" b="1" kern="1200">
                <a:solidFill>
                  <a:prstClr val="black"/>
                </a:solidFill>
                <a:latin typeface="Rockwell"/>
                <a:ea typeface="+mn-ea"/>
                <a:cs typeface="+mn-cs"/>
              </a:rPr>
              <a:t>USB </a:t>
            </a:r>
          </a:p>
          <a:p>
            <a:pPr algn="ctr" defTabSz="685800" eaLnBrk="0" hangingPunct="0">
              <a:buSzPct val="100000"/>
            </a:pPr>
            <a:r>
              <a:rPr lang="en-US" sz="1500" b="1" kern="1200">
                <a:solidFill>
                  <a:prstClr val="black"/>
                </a:solidFill>
                <a:latin typeface="Rockwell"/>
                <a:ea typeface="+mn-ea"/>
                <a:cs typeface="+mn-cs"/>
              </a:rPr>
              <a:t>(to Computer)</a:t>
            </a:r>
            <a:endParaRPr lang="en-US" sz="825" b="1" kern="1200">
              <a:solidFill>
                <a:prstClr val="black"/>
              </a:solidFill>
              <a:latin typeface="Rockwell"/>
              <a:ea typeface="+mn-ea"/>
              <a:cs typeface="+mn-cs"/>
            </a:endParaRPr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1808417" y="3619162"/>
            <a:ext cx="1028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800" eaLnBrk="0" hangingPunct="0">
              <a:buSzPct val="100000"/>
            </a:pPr>
            <a:r>
              <a:rPr lang="en-US" sz="1500" b="1" kern="1200" dirty="0">
                <a:solidFill>
                  <a:prstClr val="black"/>
                </a:solidFill>
                <a:latin typeface="Rockwell"/>
                <a:ea typeface="+mn-ea"/>
                <a:cs typeface="+mn-cs"/>
              </a:rPr>
              <a:t>Analog INPUTS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1808417" y="2789297"/>
            <a:ext cx="10287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800" eaLnBrk="0" hangingPunct="0">
              <a:buSzPct val="100000"/>
            </a:pPr>
            <a:r>
              <a:rPr lang="en-US" sz="1500" b="1" kern="1200" dirty="0">
                <a:solidFill>
                  <a:prstClr val="black"/>
                </a:solidFill>
                <a:latin typeface="Rockwell"/>
                <a:ea typeface="+mn-ea"/>
                <a:cs typeface="+mn-cs"/>
              </a:rPr>
              <a:t>POWER </a:t>
            </a:r>
          </a:p>
          <a:p>
            <a:pPr algn="ctr" defTabSz="685800" eaLnBrk="0" hangingPunct="0">
              <a:buSzPct val="100000"/>
            </a:pPr>
            <a:r>
              <a:rPr lang="en-US" sz="900" b="1" kern="1200" dirty="0">
                <a:solidFill>
                  <a:prstClr val="black"/>
                </a:solidFill>
                <a:latin typeface="Rockwell"/>
                <a:ea typeface="+mn-ea"/>
                <a:cs typeface="+mn-cs"/>
              </a:rPr>
              <a:t>5V / 3.3V / GND</a:t>
            </a:r>
          </a:p>
        </p:txBody>
      </p:sp>
    </p:spTree>
    <p:extLst>
      <p:ext uri="{BB962C8B-B14F-4D97-AF65-F5344CB8AC3E}">
        <p14:creationId xmlns:p14="http://schemas.microsoft.com/office/powerpoint/2010/main" val="3386196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in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1570482"/>
            <a:ext cx="7680960" cy="30586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You need to download </a:t>
            </a:r>
            <a:r>
              <a:rPr lang="en-US" dirty="0" err="1"/>
              <a:t>Arduino</a:t>
            </a:r>
            <a:r>
              <a:rPr lang="en-US" dirty="0"/>
              <a:t> IDE (Integrated Development Environment). </a:t>
            </a:r>
          </a:p>
          <a:p>
            <a:pPr>
              <a:defRPr/>
            </a:pPr>
            <a:r>
              <a:rPr lang="en-US" dirty="0" err="1"/>
              <a:t>Arduino</a:t>
            </a:r>
            <a:r>
              <a:rPr lang="en-US" dirty="0"/>
              <a:t> IDE is available for all Mac, </a:t>
            </a:r>
            <a:r>
              <a:rPr lang="en-US" dirty="0" err="1"/>
              <a:t>Windows.and</a:t>
            </a:r>
            <a:r>
              <a:rPr lang="en-US" dirty="0"/>
              <a:t> Linux.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F6807F52-7EF1-4FDD-B4A0-5DC9DACBD99F}" type="slidenum">
              <a:rPr lang="en-US" kern="1200">
                <a:latin typeface="Rockwell Condensed"/>
                <a:ea typeface="+mn-ea"/>
                <a:cs typeface="+mn-cs"/>
              </a:rPr>
              <a:pPr defTabSz="685800">
                <a:buClrTx/>
              </a:pPr>
              <a:t>17</a:t>
            </a:fld>
            <a:endParaRPr lang="en-US" kern="1200">
              <a:latin typeface="Rockwell Condensed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9789" y="2255246"/>
            <a:ext cx="6139543" cy="235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232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in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1570482"/>
            <a:ext cx="3447125" cy="30586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Once you have downloaded and installed/extracted the folder, you can directly </a:t>
            </a:r>
            <a:r>
              <a:rPr lang="en-US" dirty="0">
                <a:solidFill>
                  <a:srgbClr val="CE18B8"/>
                </a:solidFill>
              </a:rPr>
              <a:t>run Arduino.exe</a:t>
            </a:r>
            <a:r>
              <a:rPr lang="en-US" dirty="0"/>
              <a:t>, which will take you to its IDE.</a:t>
            </a:r>
          </a:p>
          <a:p>
            <a:pPr>
              <a:defRPr/>
            </a:pPr>
            <a:r>
              <a:rPr lang="en-US" dirty="0"/>
              <a:t>The IDE will look like the shown screenshot.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F6807F52-7EF1-4FDD-B4A0-5DC9DACBD99F}" type="slidenum">
              <a:rPr lang="en-US" kern="1200">
                <a:latin typeface="Rockwell Condensed"/>
                <a:ea typeface="+mn-ea"/>
                <a:cs typeface="+mn-cs"/>
              </a:rPr>
              <a:pPr defTabSz="685800">
                <a:buClrTx/>
              </a:pPr>
              <a:t>18</a:t>
            </a:fld>
            <a:endParaRPr lang="en-US" kern="1200">
              <a:latin typeface="Rockwell Condensed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9457" y="1371603"/>
            <a:ext cx="2818044" cy="338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61833" y="4245085"/>
            <a:ext cx="276780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800" eaLnBrk="0" hangingPunct="0">
              <a:buSzPct val="100000"/>
            </a:pPr>
            <a:r>
              <a:rPr lang="en-US" sz="1350" b="1" kern="1200" dirty="0">
                <a:solidFill>
                  <a:srgbClr val="FF0000"/>
                </a:solidFill>
                <a:latin typeface="Rockwell"/>
                <a:ea typeface="+mn-ea"/>
                <a:cs typeface="+mn-cs"/>
              </a:rPr>
              <a:t>error &amp; status messages</a:t>
            </a:r>
          </a:p>
        </p:txBody>
      </p:sp>
    </p:spTree>
    <p:extLst>
      <p:ext uri="{BB962C8B-B14F-4D97-AF65-F5344CB8AC3E}">
        <p14:creationId xmlns:p14="http://schemas.microsoft.com/office/powerpoint/2010/main" val="41980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your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1570482"/>
            <a:ext cx="3447125" cy="30586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Before you start programming, double check that correct board is selected under Tools </a:t>
            </a:r>
            <a:r>
              <a:rPr lang="en-US" dirty="0">
                <a:sym typeface="Wingdings" pitchFamily="2" charset="2"/>
              </a:rPr>
              <a:t> Board.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Now, you can start playing with </a:t>
            </a:r>
            <a:r>
              <a:rPr lang="en-US" dirty="0" err="1">
                <a:sym typeface="Wingdings" pitchFamily="2" charset="2"/>
              </a:rPr>
              <a:t>Arduino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F6807F52-7EF1-4FDD-B4A0-5DC9DACBD99F}" type="slidenum">
              <a:rPr lang="en-US" kern="1200">
                <a:latin typeface="Rockwell Condensed"/>
                <a:ea typeface="+mn-ea"/>
                <a:cs typeface="+mn-cs"/>
              </a:rPr>
              <a:pPr defTabSz="685800">
                <a:buClrTx/>
              </a:pPr>
              <a:t>19</a:t>
            </a:fld>
            <a:endParaRPr lang="en-US" kern="1200">
              <a:latin typeface="Rockwell Condensed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9900FF"/>
              </a:clrFrom>
              <a:clrTo>
                <a:srgbClr val="9900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1" y="1508760"/>
            <a:ext cx="4283018" cy="220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859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6AC31786-7631-79AD-B081-B5C2146E8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923D2509-E288-8D2E-61D0-91C56265E6C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your problem </a:t>
            </a:r>
            <a:endParaRPr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DEC19D5-7232-2263-82B0-D967E2B259F2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2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pic>
        <p:nvPicPr>
          <p:cNvPr id="11266" name="Picture 2" descr="Data Science Life Cycle">
            <a:extLst>
              <a:ext uri="{FF2B5EF4-FFF2-40B4-BE49-F238E27FC236}">
                <a16:creationId xmlns:a16="http://schemas.microsoft.com/office/drawing/2014/main" id="{52DDBCE5-EBE1-8B61-148B-741FA8623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04" y="833250"/>
            <a:ext cx="5526507" cy="39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3FFF349-6467-55F6-D99B-F6DEFE454D23}"/>
              </a:ext>
            </a:extLst>
          </p:cNvPr>
          <p:cNvSpPr/>
          <p:nvPr/>
        </p:nvSpPr>
        <p:spPr>
          <a:xfrm>
            <a:off x="393032" y="1274704"/>
            <a:ext cx="1852863" cy="1428391"/>
          </a:xfrm>
          <a:prstGeom prst="cloudCallout">
            <a:avLst>
              <a:gd name="adj1" fmla="val 84546"/>
              <a:gd name="adj2" fmla="val 124779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What is your problem?</a:t>
            </a:r>
            <a:endParaRPr lang="ar-KW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6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your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1570482"/>
            <a:ext cx="3447125" cy="30586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The </a:t>
            </a:r>
            <a:r>
              <a:rPr lang="en-GB" dirty="0" err="1"/>
              <a:t>Arduino</a:t>
            </a:r>
            <a:r>
              <a:rPr lang="en-GB" dirty="0"/>
              <a:t> Uno can be programmed with the </a:t>
            </a:r>
            <a:r>
              <a:rPr lang="en-GB" dirty="0" err="1"/>
              <a:t>Arduino</a:t>
            </a:r>
            <a:r>
              <a:rPr lang="en-GB" dirty="0"/>
              <a:t> software. Select "</a:t>
            </a:r>
            <a:r>
              <a:rPr lang="en-GB" dirty="0" err="1"/>
              <a:t>Arduino</a:t>
            </a:r>
            <a:r>
              <a:rPr lang="en-GB" dirty="0"/>
              <a:t> Uno from the Tools &gt; Board menu (according to the microcontroller on your board).</a:t>
            </a:r>
          </a:p>
          <a:p>
            <a:pPr>
              <a:defRPr/>
            </a:pPr>
            <a:r>
              <a:rPr lang="en-US" dirty="0"/>
              <a:t>All the peripheral connected with Computers are using Serial Port.</a:t>
            </a:r>
          </a:p>
          <a:p>
            <a:pPr>
              <a:defRPr/>
            </a:pPr>
            <a:r>
              <a:rPr lang="en-US" dirty="0"/>
              <a:t>You can check port for </a:t>
            </a:r>
            <a:r>
              <a:rPr lang="en-US" dirty="0" err="1"/>
              <a:t>Arduino</a:t>
            </a:r>
            <a:r>
              <a:rPr lang="en-US" dirty="0"/>
              <a:t> Uno in Device Manger.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F6807F52-7EF1-4FDD-B4A0-5DC9DACBD99F}" type="slidenum">
              <a:rPr lang="en-US" kern="1200">
                <a:latin typeface="Rockwell Condensed"/>
                <a:ea typeface="+mn-ea"/>
                <a:cs typeface="+mn-cs"/>
              </a:rPr>
              <a:pPr defTabSz="685800">
                <a:buClrTx/>
              </a:pPr>
              <a:t>20</a:t>
            </a:fld>
            <a:endParaRPr lang="en-US" kern="1200">
              <a:latin typeface="Rockwell Condensed"/>
              <a:ea typeface="+mn-ea"/>
              <a:cs typeface="+mn-cs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49233" y="1084149"/>
            <a:ext cx="3517106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694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vs</a:t>
            </a:r>
            <a:r>
              <a:rPr lang="en-US" dirty="0"/>
              <a:t>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F6807F52-7EF1-4FDD-B4A0-5DC9DACBD99F}" type="slidenum">
              <a:rPr lang="en-US" kern="1200">
                <a:latin typeface="Rockwell Condensed"/>
                <a:ea typeface="+mn-ea"/>
                <a:cs typeface="+mn-cs"/>
              </a:rPr>
              <a:pPr defTabSz="685800">
                <a:buClrTx/>
              </a:pPr>
              <a:t>21</a:t>
            </a:fld>
            <a:endParaRPr lang="en-US" kern="1200">
              <a:latin typeface="Rockwell Condensed"/>
              <a:ea typeface="+mn-ea"/>
              <a:cs typeface="+mn-cs"/>
            </a:endParaRPr>
          </a:p>
        </p:txBody>
      </p:sp>
      <p:pic>
        <p:nvPicPr>
          <p:cNvPr id="9" name="Picture 4" descr="pic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102" y="1211179"/>
            <a:ext cx="6964319" cy="341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796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Major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F6807F52-7EF1-4FDD-B4A0-5DC9DACBD99F}" type="slidenum">
              <a:rPr lang="en-US" kern="1200">
                <a:latin typeface="Rockwell Condensed"/>
                <a:ea typeface="+mn-ea"/>
                <a:cs typeface="+mn-cs"/>
              </a:rPr>
              <a:pPr defTabSz="685800">
                <a:buClrTx/>
              </a:pPr>
              <a:t>22</a:t>
            </a:fld>
            <a:endParaRPr lang="en-US" kern="1200">
              <a:latin typeface="Rockwell Condensed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digitalWrite</a:t>
            </a:r>
            <a:r>
              <a:rPr lang="en-US" dirty="0"/>
              <a:t>()</a:t>
            </a:r>
          </a:p>
          <a:p>
            <a:r>
              <a:rPr lang="en-US" dirty="0" err="1"/>
              <a:t>analogWrite</a:t>
            </a:r>
            <a:r>
              <a:rPr lang="en-US" dirty="0"/>
              <a:t>()</a:t>
            </a:r>
          </a:p>
          <a:p>
            <a:r>
              <a:rPr lang="en-US" dirty="0" err="1"/>
              <a:t>digitalRead</a:t>
            </a:r>
            <a:r>
              <a:rPr lang="en-US" dirty="0"/>
              <a:t>()</a:t>
            </a:r>
          </a:p>
          <a:p>
            <a:r>
              <a:rPr lang="en-US" dirty="0"/>
              <a:t>If (statements) / Boolean</a:t>
            </a:r>
          </a:p>
          <a:p>
            <a:r>
              <a:rPr lang="en-US" dirty="0" err="1"/>
              <a:t>analogRead</a:t>
            </a:r>
            <a:endParaRPr lang="en-US" dirty="0"/>
          </a:p>
          <a:p>
            <a:r>
              <a:rPr lang="en-US" dirty="0"/>
              <a:t>Serial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3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</a:t>
            </a:r>
            <a:r>
              <a:rPr lang="en-US" dirty="0" err="1"/>
              <a:t>vs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1570482"/>
            <a:ext cx="7680960" cy="3058668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Microcontrollers are </a:t>
            </a:r>
            <a:r>
              <a:rPr lang="en-US" b="1" dirty="0"/>
              <a:t>digital</a:t>
            </a:r>
            <a:r>
              <a:rPr lang="en-US" dirty="0"/>
              <a:t> devices – ON or OFF.  Also called – discrete.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Analog</a:t>
            </a:r>
            <a:r>
              <a:rPr lang="en-US" dirty="0"/>
              <a:t> signals are anything that can be a full range of values.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r>
              <a:rPr lang="en-US" kern="1200">
                <a:solidFill>
                  <a:srgbClr val="696464"/>
                </a:solidFill>
                <a:latin typeface="Rockwell"/>
                <a:ea typeface="+mn-ea"/>
                <a:cs typeface="+mn-cs"/>
              </a:rPr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F6807F52-7EF1-4FDD-B4A0-5DC9DACBD99F}" type="slidenum">
              <a:rPr lang="en-US" kern="1200">
                <a:latin typeface="Rockwell Condensed"/>
                <a:ea typeface="+mn-ea"/>
                <a:cs typeface="+mn-cs"/>
              </a:rPr>
              <a:pPr defTabSz="685800">
                <a:buClrTx/>
              </a:pPr>
              <a:t>23</a:t>
            </a:fld>
            <a:endParaRPr lang="en-US" kern="1200">
              <a:latin typeface="Rockwell Condensed"/>
              <a:ea typeface="+mn-ea"/>
              <a:cs typeface="+mn-cs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1305266" y="3148693"/>
            <a:ext cx="6057900" cy="1123950"/>
            <a:chOff x="124460" y="4394200"/>
            <a:chExt cx="8077200" cy="1498600"/>
          </a:xfrm>
        </p:grpSpPr>
        <p:pic>
          <p:nvPicPr>
            <p:cNvPr id="7" name="Picture 8" descr="http://soulargrooves.com/new/wp-content/uploads/2012/11/analog-signal.gif"/>
            <p:cNvPicPr>
              <a:picLocks noChangeAspect="1" noChangeArrowheads="1"/>
            </p:cNvPicPr>
            <p:nvPr/>
          </p:nvPicPr>
          <p:blipFill>
            <a:blip r:embed="rId2" cstate="print"/>
            <a:srcRect t="50000"/>
            <a:stretch>
              <a:fillRect/>
            </a:stretch>
          </p:blipFill>
          <p:spPr bwMode="auto">
            <a:xfrm>
              <a:off x="815975" y="4394200"/>
              <a:ext cx="3200400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8" descr="http://soulargrooves.com/new/wp-content/uploads/2012/11/analog-signal.gif"/>
            <p:cNvPicPr>
              <a:picLocks noChangeAspect="1" noChangeArrowheads="1"/>
            </p:cNvPicPr>
            <p:nvPr/>
          </p:nvPicPr>
          <p:blipFill>
            <a:blip r:embed="rId2" cstate="print"/>
            <a:srcRect t="30556" b="50000"/>
            <a:stretch>
              <a:fillRect/>
            </a:stretch>
          </p:blipFill>
          <p:spPr bwMode="auto">
            <a:xfrm>
              <a:off x="4895850" y="5398294"/>
              <a:ext cx="3200400" cy="49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 bwMode="auto">
            <a:xfrm flipV="1">
              <a:off x="5021898" y="4827588"/>
              <a:ext cx="795337" cy="49212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27635" y="4657517"/>
              <a:ext cx="657225" cy="615554"/>
              <a:chOff x="48260" y="4657517"/>
              <a:chExt cx="657225" cy="615554"/>
            </a:xfrm>
          </p:grpSpPr>
          <p:sp>
            <p:nvSpPr>
              <p:cNvPr id="23" name="TextBox 12"/>
              <p:cNvSpPr txBox="1">
                <a:spLocks noChangeArrowheads="1"/>
              </p:cNvSpPr>
              <p:nvPr/>
            </p:nvSpPr>
            <p:spPr bwMode="auto">
              <a:xfrm>
                <a:off x="48260" y="4657517"/>
                <a:ext cx="520700" cy="615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685800" eaLnBrk="0" hangingPunct="0">
                  <a:buSzPct val="100000"/>
                </a:pPr>
                <a:r>
                  <a:rPr lang="en-US" sz="1200" kern="1200">
                    <a:solidFill>
                      <a:prstClr val="black"/>
                    </a:solidFill>
                    <a:latin typeface="Rockwell"/>
                    <a:ea typeface="+mn-ea"/>
                    <a:cs typeface="+mn-cs"/>
                  </a:rPr>
                  <a:t>5 V</a:t>
                </a:r>
              </a:p>
            </p:txBody>
          </p:sp>
          <p:cxnSp>
            <p:nvCxnSpPr>
              <p:cNvPr id="24" name="Straight Connector 5"/>
              <p:cNvCxnSpPr>
                <a:stCxn id="23" idx="3"/>
              </p:cNvCxnSpPr>
              <p:nvPr/>
            </p:nvCxnSpPr>
            <p:spPr bwMode="auto">
              <a:xfrm flipV="1">
                <a:off x="568960" y="4827587"/>
                <a:ext cx="136525" cy="137707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4460" y="5152817"/>
              <a:ext cx="660400" cy="615554"/>
              <a:chOff x="63500" y="5152817"/>
              <a:chExt cx="660400" cy="615554"/>
            </a:xfrm>
          </p:grpSpPr>
          <p:sp>
            <p:nvSpPr>
              <p:cNvPr id="21" name="TextBox 2"/>
              <p:cNvSpPr txBox="1">
                <a:spLocks noChangeArrowheads="1"/>
              </p:cNvSpPr>
              <p:nvPr/>
            </p:nvSpPr>
            <p:spPr bwMode="auto">
              <a:xfrm>
                <a:off x="63500" y="5152817"/>
                <a:ext cx="520700" cy="615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685800" eaLnBrk="0" hangingPunct="0">
                  <a:buSzPct val="100000"/>
                </a:pPr>
                <a:r>
                  <a:rPr lang="en-US" sz="1200" kern="1200">
                    <a:solidFill>
                      <a:prstClr val="black"/>
                    </a:solidFill>
                    <a:latin typeface="Rockwell"/>
                    <a:ea typeface="+mn-ea"/>
                    <a:cs typeface="+mn-cs"/>
                  </a:rPr>
                  <a:t>0 V</a:t>
                </a:r>
              </a:p>
            </p:txBody>
          </p:sp>
          <p:cxnSp>
            <p:nvCxnSpPr>
              <p:cNvPr id="22" name="Straight Connector 7"/>
              <p:cNvCxnSpPr>
                <a:stCxn id="21" idx="3"/>
              </p:cNvCxnSpPr>
              <p:nvPr/>
            </p:nvCxnSpPr>
            <p:spPr bwMode="auto">
              <a:xfrm flipV="1">
                <a:off x="584200" y="5322887"/>
                <a:ext cx="139700" cy="137707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4295775" y="4657517"/>
              <a:ext cx="657860" cy="615554"/>
              <a:chOff x="48260" y="4657517"/>
              <a:chExt cx="657860" cy="615554"/>
            </a:xfrm>
          </p:grpSpPr>
          <p:sp>
            <p:nvSpPr>
              <p:cNvPr id="19" name="TextBox 19"/>
              <p:cNvSpPr txBox="1">
                <a:spLocks noChangeArrowheads="1"/>
              </p:cNvSpPr>
              <p:nvPr/>
            </p:nvSpPr>
            <p:spPr bwMode="auto">
              <a:xfrm>
                <a:off x="48260" y="4657517"/>
                <a:ext cx="520700" cy="615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685800" eaLnBrk="0" hangingPunct="0">
                  <a:buSzPct val="100000"/>
                </a:pPr>
                <a:r>
                  <a:rPr lang="en-US" sz="1200" kern="1200">
                    <a:solidFill>
                      <a:prstClr val="black"/>
                    </a:solidFill>
                    <a:latin typeface="Rockwell"/>
                    <a:ea typeface="+mn-ea"/>
                    <a:cs typeface="+mn-cs"/>
                  </a:rPr>
                  <a:t>5 V</a:t>
                </a:r>
              </a:p>
            </p:txBody>
          </p:sp>
          <p:cxnSp>
            <p:nvCxnSpPr>
              <p:cNvPr id="20" name="Straight Connector 19"/>
              <p:cNvCxnSpPr>
                <a:stCxn id="19" idx="3"/>
              </p:cNvCxnSpPr>
              <p:nvPr/>
            </p:nvCxnSpPr>
            <p:spPr bwMode="auto">
              <a:xfrm flipV="1">
                <a:off x="568960" y="4827587"/>
                <a:ext cx="137160" cy="137707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4292600" y="5152817"/>
              <a:ext cx="661035" cy="615554"/>
              <a:chOff x="63500" y="5152817"/>
              <a:chExt cx="661035" cy="615554"/>
            </a:xfrm>
          </p:grpSpPr>
          <p:sp>
            <p:nvSpPr>
              <p:cNvPr id="17" name="TextBox 25"/>
              <p:cNvSpPr txBox="1">
                <a:spLocks noChangeArrowheads="1"/>
              </p:cNvSpPr>
              <p:nvPr/>
            </p:nvSpPr>
            <p:spPr bwMode="auto">
              <a:xfrm>
                <a:off x="63500" y="5152817"/>
                <a:ext cx="520700" cy="615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685800" eaLnBrk="0" hangingPunct="0">
                  <a:buSzPct val="100000"/>
                </a:pPr>
                <a:r>
                  <a:rPr lang="en-US" sz="1200" kern="1200">
                    <a:solidFill>
                      <a:prstClr val="black"/>
                    </a:solidFill>
                    <a:latin typeface="Rockwell"/>
                    <a:ea typeface="+mn-ea"/>
                    <a:cs typeface="+mn-cs"/>
                  </a:rPr>
                  <a:t>0 V</a:t>
                </a:r>
              </a:p>
            </p:txBody>
          </p:sp>
          <p:cxnSp>
            <p:nvCxnSpPr>
              <p:cNvPr id="18" name="Straight Connector 17"/>
              <p:cNvCxnSpPr>
                <a:stCxn id="17" idx="3"/>
              </p:cNvCxnSpPr>
              <p:nvPr/>
            </p:nvCxnSpPr>
            <p:spPr bwMode="auto">
              <a:xfrm flipV="1">
                <a:off x="584200" y="5322887"/>
                <a:ext cx="140335" cy="137707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4" name="Straight Connector 13"/>
            <p:cNvCxnSpPr/>
            <p:nvPr/>
          </p:nvCxnSpPr>
          <p:spPr bwMode="auto">
            <a:xfrm>
              <a:off x="5817235" y="4826000"/>
              <a:ext cx="793750" cy="4937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6610985" y="4827588"/>
              <a:ext cx="795338" cy="49212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7406323" y="4826000"/>
              <a:ext cx="795337" cy="4937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17730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7E3274DE-C327-9A9A-88AF-9B3224DD4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8AFCE7BA-CB36-13D5-F4FF-872779D216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Steps in IoT Data Collection</a:t>
            </a:r>
          </a:p>
        </p:txBody>
      </p:sp>
      <p:sp>
        <p:nvSpPr>
          <p:cNvPr id="565" name="Google Shape;565;p56">
            <a:extLst>
              <a:ext uri="{FF2B5EF4-FFF2-40B4-BE49-F238E27FC236}">
                <a16:creationId xmlns:a16="http://schemas.microsoft.com/office/drawing/2014/main" id="{767690CB-591B-DD02-9A60-2360F88FD11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9389" y="942822"/>
            <a:ext cx="784459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3. Set Up Connectivity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IoT devices use protocols to communicate data: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D13DF"/>
                </a:solidFill>
              </a:rPr>
              <a:t>Wires</a:t>
            </a:r>
            <a:r>
              <a:rPr lang="en-US" sz="1400" b="1" dirty="0"/>
              <a:t>:</a:t>
            </a:r>
            <a:r>
              <a:rPr lang="en-US" sz="1400" dirty="0"/>
              <a:t> connect using set of wires.</a:t>
            </a:r>
            <a:r>
              <a:rPr lang="en-US" sz="1400" b="1" dirty="0"/>
              <a:t>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D13DF"/>
                </a:solidFill>
              </a:rPr>
              <a:t>Wi-Fi</a:t>
            </a:r>
            <a:r>
              <a:rPr lang="en-US" sz="1400" dirty="0"/>
              <a:t>: Common for home devices.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D13DF"/>
                </a:solidFill>
              </a:rPr>
              <a:t>Bluetooth</a:t>
            </a:r>
            <a:r>
              <a:rPr lang="en-US" sz="1400" dirty="0"/>
              <a:t>: Short-range communication.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1D13DF"/>
                </a:solidFill>
              </a:rPr>
              <a:t>LoRaWAN</a:t>
            </a:r>
            <a:r>
              <a:rPr lang="en-US" sz="1400" dirty="0"/>
              <a:t>: Long-range, low-power communication for industrial applications.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5EA4B47-F77B-4CAE-3665-EE40563BA74E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24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69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304386A4-5888-C491-7E52-25382812C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41B79458-6C86-EC8F-1962-91386316AA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Steps in IoT Data Collection</a:t>
            </a:r>
          </a:p>
        </p:txBody>
      </p:sp>
      <p:sp>
        <p:nvSpPr>
          <p:cNvPr id="565" name="Google Shape;565;p56">
            <a:extLst>
              <a:ext uri="{FF2B5EF4-FFF2-40B4-BE49-F238E27FC236}">
                <a16:creationId xmlns:a16="http://schemas.microsoft.com/office/drawing/2014/main" id="{F32D7F59-F385-82C6-D4E5-301655D8851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9389" y="942822"/>
            <a:ext cx="784459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4. Data Acquisition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Collect data from IoT </a:t>
            </a:r>
            <a:r>
              <a:rPr lang="en-US" sz="1800" dirty="0">
                <a:solidFill>
                  <a:srgbClr val="1D13DF"/>
                </a:solidFill>
              </a:rPr>
              <a:t>sensors in real-time.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 </a:t>
            </a:r>
            <a:r>
              <a:rPr lang="en-US" sz="1800" dirty="0">
                <a:solidFill>
                  <a:srgbClr val="1D13DF"/>
                </a:solidFill>
              </a:rPr>
              <a:t>wires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1D13DF"/>
                </a:solidFill>
              </a:rPr>
              <a:t>APIs, MQTT, or HTTP </a:t>
            </a:r>
            <a:r>
              <a:rPr lang="en-US" sz="1800" dirty="0"/>
              <a:t>protocols to </a:t>
            </a:r>
            <a:r>
              <a:rPr lang="en-US" sz="1800" dirty="0">
                <a:solidFill>
                  <a:srgbClr val="FF0000"/>
                </a:solidFill>
              </a:rPr>
              <a:t>transfer data to a storage </a:t>
            </a:r>
            <a:r>
              <a:rPr lang="en-US" sz="1800" dirty="0"/>
              <a:t>system.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FB92733-4B15-4204-716F-83B8676D7357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25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75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21884F38-82F6-CF1C-209D-11326E28D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B9129889-0757-6090-B142-3D5109BED5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Steps in IoT Data Collection..</a:t>
            </a:r>
            <a:r>
              <a:rPr lang="ar-KW" altLang="ar-KW" sz="2000" b="1" dirty="0"/>
              <a:t> </a:t>
            </a:r>
            <a:r>
              <a:rPr lang="ar-KW" altLang="ar-KW" sz="2000" b="1" dirty="0" err="1"/>
              <a:t>Using</a:t>
            </a:r>
            <a:r>
              <a:rPr lang="ar-KW" altLang="ar-KW" sz="2000" b="1" dirty="0"/>
              <a:t> </a:t>
            </a:r>
            <a:r>
              <a:rPr lang="en-US" altLang="ar-KW" sz="2000" b="1" dirty="0"/>
              <a:t>wires</a:t>
            </a:r>
            <a:endParaRPr lang="en-US" b="1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B23D873-574E-DAE1-DB06-11CDA0BC60BF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26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9C147-874E-C3C9-177A-BC989B540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63" y="1038010"/>
            <a:ext cx="7516274" cy="33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93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37C64A40-63B7-6021-8932-D7BDD93F0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AEB6F166-4BE0-92F5-8835-B69C6A32DEF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Steps in IoT Data Collection..</a:t>
            </a:r>
            <a:r>
              <a:rPr lang="ar-KW" altLang="ar-KW" sz="2000" b="1" dirty="0"/>
              <a:t> </a:t>
            </a:r>
            <a:r>
              <a:rPr lang="ar-KW" altLang="ar-KW" sz="2000" b="1" dirty="0" err="1"/>
              <a:t>Using</a:t>
            </a:r>
            <a:r>
              <a:rPr lang="ar-KW" altLang="ar-KW" sz="2000" b="1" dirty="0"/>
              <a:t> MQTT </a:t>
            </a:r>
            <a:endParaRPr lang="en-US" b="1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964AFAA-1930-5D73-718B-B3698A0686DB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27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8534F-E85E-2C28-3EC9-6268BE589CB3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09470" y="888704"/>
            <a:ext cx="770836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lnSpc>
                <a:spcPct val="200000"/>
              </a:lnSpc>
              <a:buFont typeface="Arial" panose="020B0604020202020204" pitchFamily="34" charset="0"/>
              <a:buChar char="•"/>
              <a:tabLst/>
            </a:pPr>
            <a:r>
              <a:rPr lang="ar-KW" altLang="ar-KW" sz="1800" b="1" dirty="0" err="1"/>
              <a:t>Using</a:t>
            </a:r>
            <a:r>
              <a:rPr lang="ar-KW" altLang="ar-KW" sz="1800" b="1" dirty="0"/>
              <a:t> MQTT (</a:t>
            </a:r>
            <a:r>
              <a:rPr lang="ar-KW" altLang="ar-KW" sz="1800" b="1" dirty="0" err="1"/>
              <a:t>Message</a:t>
            </a:r>
            <a:r>
              <a:rPr lang="ar-KW" altLang="ar-KW" sz="1800" b="1" dirty="0"/>
              <a:t> </a:t>
            </a:r>
            <a:r>
              <a:rPr lang="ar-KW" altLang="ar-KW" sz="1800" b="1" dirty="0" err="1"/>
              <a:t>Queuing</a:t>
            </a:r>
            <a:r>
              <a:rPr lang="ar-KW" altLang="ar-KW" sz="1800" b="1" dirty="0"/>
              <a:t> </a:t>
            </a:r>
            <a:r>
              <a:rPr lang="ar-KW" altLang="ar-KW" sz="1800" b="1" dirty="0" err="1"/>
              <a:t>Telemetry</a:t>
            </a:r>
            <a:r>
              <a:rPr lang="ar-KW" altLang="ar-KW" sz="1800" b="1" dirty="0"/>
              <a:t> </a:t>
            </a:r>
            <a:r>
              <a:rPr lang="ar-KW" altLang="ar-KW" sz="1800" b="1" dirty="0" err="1"/>
              <a:t>Transport</a:t>
            </a:r>
            <a:r>
              <a:rPr lang="ar-KW" altLang="ar-KW" sz="1800" b="1" dirty="0"/>
              <a:t>):</a:t>
            </a:r>
          </a:p>
          <a:p>
            <a:pPr lvl="0" defTabSz="914400" eaLnBrk="0" fontAlgn="base" latinLnBrk="0" hangingPunct="0">
              <a:lnSpc>
                <a:spcPct val="200000"/>
              </a:lnSpc>
              <a:buFont typeface="Arial" panose="020B0604020202020204" pitchFamily="34" charset="0"/>
              <a:buChar char="•"/>
              <a:tabLst/>
            </a:pPr>
            <a:r>
              <a:rPr lang="ar-KW" altLang="ar-KW" sz="1800" dirty="0"/>
              <a:t>MQTT </a:t>
            </a:r>
            <a:r>
              <a:rPr lang="ar-KW" altLang="ar-KW" sz="1800" dirty="0" err="1"/>
              <a:t>is</a:t>
            </a:r>
            <a:endParaRPr lang="ar-KW" altLang="ar-KW" sz="1800" dirty="0"/>
          </a:p>
          <a:p>
            <a:pPr lvl="1" eaLnBrk="0" fontAlgn="base" hangingPunct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KW" altLang="ar-KW" sz="1800" dirty="0"/>
              <a:t> a </a:t>
            </a:r>
            <a:r>
              <a:rPr lang="ar-KW" altLang="ar-KW" sz="1800" dirty="0" err="1">
                <a:solidFill>
                  <a:srgbClr val="1D13DF"/>
                </a:solidFill>
              </a:rPr>
              <a:t>lightweight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messaging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protocol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designed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for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IoT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applications</a:t>
            </a:r>
            <a:r>
              <a:rPr lang="ar-KW" altLang="ar-KW" sz="1800" dirty="0">
                <a:solidFill>
                  <a:srgbClr val="1D13DF"/>
                </a:solidFill>
              </a:rPr>
              <a:t>,</a:t>
            </a:r>
          </a:p>
          <a:p>
            <a:pPr lvl="0" defTabSz="914400" eaLnBrk="0" fontAlgn="base" latinLnBrk="0" hangingPunct="0">
              <a:lnSpc>
                <a:spcPct val="200000"/>
              </a:lnSpc>
              <a:buFont typeface="Arial" panose="020B0604020202020204" pitchFamily="34" charset="0"/>
              <a:buChar char="•"/>
              <a:tabLst/>
            </a:pPr>
            <a:r>
              <a:rPr lang="ar-KW" altLang="ar-KW" sz="1800" dirty="0"/>
              <a:t> 	</a:t>
            </a:r>
            <a:r>
              <a:rPr lang="ar-KW" altLang="ar-KW" sz="1800" dirty="0" err="1"/>
              <a:t>enabling</a:t>
            </a:r>
            <a:r>
              <a:rPr lang="ar-KW" altLang="ar-KW" sz="1800" dirty="0"/>
              <a:t> </a:t>
            </a:r>
            <a:r>
              <a:rPr lang="ar-KW" altLang="ar-KW" sz="1800" dirty="0" err="1"/>
              <a:t>devices</a:t>
            </a:r>
            <a:r>
              <a:rPr lang="ar-KW" altLang="ar-KW" sz="1800" dirty="0"/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to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send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data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to</a:t>
            </a:r>
            <a:r>
              <a:rPr lang="ar-KW" altLang="ar-KW" sz="1800" dirty="0">
                <a:solidFill>
                  <a:srgbClr val="1D13DF"/>
                </a:solidFill>
              </a:rPr>
              <a:t> a </a:t>
            </a:r>
            <a:r>
              <a:rPr lang="ar-KW" altLang="ar-KW" sz="1800" dirty="0" err="1">
                <a:solidFill>
                  <a:srgbClr val="1D13DF"/>
                </a:solidFill>
              </a:rPr>
              <a:t>broker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that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routes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it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to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subscribers</a:t>
            </a:r>
            <a:r>
              <a:rPr lang="ar-KW" altLang="ar-KW" sz="1800" dirty="0">
                <a:solidFill>
                  <a:srgbClr val="1D13DF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KW" altLang="ar-K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54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B6D53725-0F1C-3081-E99A-AFC321133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648690DA-FA1C-A9FE-E8D3-F41CDD7E419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Steps in IoT Data Collection</a:t>
            </a:r>
            <a:r>
              <a:rPr lang="ar-KW" altLang="ar-KW" sz="2000" b="1" dirty="0"/>
              <a:t> </a:t>
            </a:r>
            <a:r>
              <a:rPr lang="ar-KW" altLang="ar-KW" dirty="0"/>
              <a:t>...</a:t>
            </a:r>
            <a:r>
              <a:rPr lang="ar-KW" altLang="ar-KW" sz="2000" b="1" dirty="0" err="1"/>
              <a:t>Using</a:t>
            </a:r>
            <a:r>
              <a:rPr lang="ar-KW" altLang="ar-KW" sz="2000" b="1" dirty="0"/>
              <a:t> MQTT </a:t>
            </a:r>
            <a:endParaRPr lang="en-US" b="1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9E557FD-14FC-6F34-C8C9-26F7077C1708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28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CF722-53C5-71D2-B740-1BF1E4DEB0FB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09470" y="1039509"/>
            <a:ext cx="77083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8750" lvl="0" indent="0" defTabSz="914400" eaLnBrk="0" fontAlgn="base" latinLnBrk="0" hangingPunct="0">
              <a:lnSpc>
                <a:spcPct val="200000"/>
              </a:lnSpc>
              <a:buNone/>
              <a:tabLst/>
            </a:pPr>
            <a:r>
              <a:rPr lang="ar-KW" altLang="ar-KW" sz="1800" b="1" dirty="0" err="1"/>
              <a:t>How</a:t>
            </a:r>
            <a:r>
              <a:rPr lang="ar-KW" altLang="ar-KW" sz="1800" b="1" dirty="0"/>
              <a:t> </a:t>
            </a:r>
            <a:r>
              <a:rPr lang="ar-KW" altLang="ar-KW" sz="1800" b="1" dirty="0" err="1"/>
              <a:t>It</a:t>
            </a:r>
            <a:r>
              <a:rPr lang="ar-KW" altLang="ar-KW" sz="1800" b="1" dirty="0"/>
              <a:t> </a:t>
            </a:r>
            <a:r>
              <a:rPr lang="ar-KW" altLang="ar-KW" sz="1800" b="1" dirty="0" err="1"/>
              <a:t>Works</a:t>
            </a:r>
            <a:r>
              <a:rPr lang="ar-KW" altLang="ar-KW" sz="1800" b="1" dirty="0"/>
              <a:t>:</a:t>
            </a:r>
          </a:p>
          <a:p>
            <a:pPr marL="457200" lvl="1" defTabSz="914400" eaLnBrk="0" fontAlgn="base" latinLnBrk="0" hangingPunct="0">
              <a:lnSpc>
                <a:spcPct val="200000"/>
              </a:lnSpc>
              <a:buFont typeface="Arial" panose="020B0604020202020204" pitchFamily="34" charset="0"/>
              <a:buChar char="•"/>
              <a:tabLst/>
            </a:pPr>
            <a:r>
              <a:rPr lang="ar-KW" altLang="ar-KW" sz="1800" dirty="0" err="1">
                <a:solidFill>
                  <a:srgbClr val="1D13DF"/>
                </a:solidFill>
              </a:rPr>
              <a:t>Devices</a:t>
            </a:r>
            <a:r>
              <a:rPr lang="ar-KW" altLang="ar-KW" sz="1800" dirty="0"/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publish</a:t>
            </a:r>
            <a:r>
              <a:rPr lang="ar-KW" altLang="ar-KW" sz="1800" dirty="0"/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data</a:t>
            </a:r>
            <a:r>
              <a:rPr lang="ar-KW" altLang="ar-KW" sz="1800" dirty="0"/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to</a:t>
            </a:r>
            <a:r>
              <a:rPr lang="ar-KW" altLang="ar-KW" sz="1800" dirty="0"/>
              <a:t> </a:t>
            </a:r>
            <a:r>
              <a:rPr lang="ar-KW" altLang="ar-KW" sz="1800" dirty="0">
                <a:solidFill>
                  <a:srgbClr val="1D13DF"/>
                </a:solidFill>
              </a:rPr>
              <a:t>MQTT</a:t>
            </a:r>
            <a:r>
              <a:rPr lang="ar-KW" altLang="ar-KW" sz="1800" dirty="0"/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broker</a:t>
            </a:r>
            <a:r>
              <a:rPr lang="ar-KW" altLang="ar-KW" sz="1800" dirty="0"/>
              <a:t> </a:t>
            </a:r>
            <a:r>
              <a:rPr lang="ar-KW" altLang="ar-KW" sz="1800" dirty="0" err="1"/>
              <a:t>under</a:t>
            </a:r>
            <a:r>
              <a:rPr lang="ar-KW" altLang="ar-KW" sz="1800" dirty="0"/>
              <a:t> </a:t>
            </a:r>
            <a:r>
              <a:rPr lang="ar-KW" altLang="ar-KW" sz="1800" dirty="0" err="1"/>
              <a:t>specific</a:t>
            </a:r>
            <a:r>
              <a:rPr lang="ar-KW" altLang="ar-KW" sz="1800" dirty="0"/>
              <a:t> </a:t>
            </a:r>
            <a:r>
              <a:rPr lang="ar-KW" altLang="ar-KW" sz="1800" dirty="0" err="1"/>
              <a:t>topics</a:t>
            </a:r>
            <a:r>
              <a:rPr lang="ar-KW" altLang="ar-KW" sz="1800" dirty="0"/>
              <a:t> </a:t>
            </a:r>
            <a:r>
              <a:rPr lang="en-US" altLang="ar-KW" sz="1800" dirty="0"/>
              <a:t>(</a:t>
            </a:r>
            <a:r>
              <a:rPr lang="ar-KW" altLang="ar-KW" sz="1800" dirty="0" err="1"/>
              <a:t>e.g</a:t>
            </a:r>
            <a:r>
              <a:rPr lang="ar-KW" altLang="ar-KW" sz="1800" dirty="0"/>
              <a:t>., </a:t>
            </a:r>
            <a:r>
              <a:rPr lang="ar-KW" altLang="ar-KW" sz="1800" dirty="0" err="1"/>
              <a:t>sensor</a:t>
            </a:r>
            <a:r>
              <a:rPr lang="ar-KW" altLang="ar-KW" sz="1800" dirty="0"/>
              <a:t>/</a:t>
            </a:r>
            <a:r>
              <a:rPr lang="ar-KW" altLang="ar-KW" sz="1800" dirty="0" err="1"/>
              <a:t>temperature</a:t>
            </a:r>
            <a:r>
              <a:rPr lang="ar-KW" altLang="ar-KW" sz="1800" dirty="0"/>
              <a:t>(</a:t>
            </a:r>
          </a:p>
          <a:p>
            <a:pPr marL="457200" lvl="1" defTabSz="914400" eaLnBrk="0" fontAlgn="base" latinLnBrk="0" hangingPunct="0">
              <a:lnSpc>
                <a:spcPct val="200000"/>
              </a:lnSpc>
              <a:buFont typeface="Arial" panose="020B0604020202020204" pitchFamily="34" charset="0"/>
              <a:buChar char="•"/>
              <a:tabLst/>
            </a:pPr>
            <a:r>
              <a:rPr lang="ar-KW" altLang="ar-KW" sz="1800" b="1" dirty="0" err="1">
                <a:solidFill>
                  <a:srgbClr val="FF0000"/>
                </a:solidFill>
              </a:rPr>
              <a:t>Subscribers</a:t>
            </a:r>
            <a:r>
              <a:rPr lang="en-US" altLang="ar-KW" sz="1800" b="1" dirty="0">
                <a:solidFill>
                  <a:srgbClr val="FF0000"/>
                </a:solidFill>
              </a:rPr>
              <a:t>: </a:t>
            </a:r>
            <a:r>
              <a:rPr lang="en-US" altLang="ar-KW" sz="1800" dirty="0">
                <a:solidFill>
                  <a:srgbClr val="1D13DF"/>
                </a:solidFill>
              </a:rPr>
              <a:t>receive the data and store it </a:t>
            </a:r>
            <a:r>
              <a:rPr lang="ar-KW" altLang="ar-KW" sz="1800" dirty="0"/>
              <a:t> </a:t>
            </a:r>
            <a:r>
              <a:rPr lang="ar-KW" altLang="ar-KW" sz="1800" dirty="0" err="1"/>
              <a:t>e.g</a:t>
            </a:r>
            <a:r>
              <a:rPr lang="ar-KW" altLang="ar-KW" sz="1800" dirty="0"/>
              <a:t>., a </a:t>
            </a:r>
            <a:r>
              <a:rPr lang="ar-KW" altLang="ar-KW" sz="1800" dirty="0" err="1"/>
              <a:t>database</a:t>
            </a:r>
            <a:r>
              <a:rPr lang="ar-KW" altLang="ar-KW" sz="1800" dirty="0"/>
              <a:t> </a:t>
            </a:r>
            <a:r>
              <a:rPr lang="ar-KW" altLang="ar-KW" sz="1800" dirty="0" err="1"/>
              <a:t>application</a:t>
            </a:r>
            <a:endParaRPr lang="ar-KW" altLang="ar-KW" sz="1800" dirty="0"/>
          </a:p>
        </p:txBody>
      </p:sp>
    </p:spTree>
    <p:extLst>
      <p:ext uri="{BB962C8B-B14F-4D97-AF65-F5344CB8AC3E}">
        <p14:creationId xmlns:p14="http://schemas.microsoft.com/office/powerpoint/2010/main" val="1178748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5ADA6C10-C1F3-719D-F19E-A68AACC6D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FC63C0A0-F4E8-1AB9-F1B4-4E7264C80EC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Steps in IoT Data Collection..</a:t>
            </a:r>
            <a:r>
              <a:rPr lang="ar-KW" altLang="ar-KW" sz="2000" b="1" dirty="0"/>
              <a:t> </a:t>
            </a:r>
            <a:r>
              <a:rPr lang="ar-KW" altLang="ar-KW" sz="2000" b="1" dirty="0" err="1"/>
              <a:t>Using</a:t>
            </a:r>
            <a:r>
              <a:rPr lang="ar-KW" altLang="ar-KW" sz="2000" b="1" dirty="0"/>
              <a:t> MQTT </a:t>
            </a:r>
            <a:endParaRPr lang="en-US" b="1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B03292F-78AD-9B8E-AD51-7FC3D045A70D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29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F5C07-962A-FFE6-D144-1DCDE8961674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09470" y="684442"/>
            <a:ext cx="770836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8750" lvl="0" indent="0" defTabSz="914400" eaLnBrk="0" fontAlgn="base" latinLnBrk="0" hangingPunct="0">
              <a:lnSpc>
                <a:spcPct val="200000"/>
              </a:lnSpc>
              <a:buNone/>
              <a:tabLst/>
            </a:pPr>
            <a:r>
              <a:rPr lang="ar-KW" altLang="ar-KW" sz="1800" b="1" dirty="0" err="1"/>
              <a:t>Key</a:t>
            </a:r>
            <a:r>
              <a:rPr lang="ar-KW" altLang="ar-KW" sz="1800" b="1" dirty="0"/>
              <a:t> </a:t>
            </a:r>
            <a:r>
              <a:rPr lang="ar-KW" altLang="ar-KW" sz="1800" b="1" dirty="0" err="1"/>
              <a:t>Components</a:t>
            </a:r>
            <a:r>
              <a:rPr lang="ar-KW" altLang="ar-KW" sz="1800" b="1" dirty="0"/>
              <a:t>:</a:t>
            </a:r>
          </a:p>
          <a:p>
            <a:pPr marL="457200" lvl="1" defTabSz="914400" eaLnBrk="0" fontAlgn="base" latinLnBrk="0" hangingPunct="0">
              <a:lnSpc>
                <a:spcPct val="200000"/>
              </a:lnSpc>
              <a:buFont typeface="Arial" panose="020B0604020202020204" pitchFamily="34" charset="0"/>
              <a:buChar char="•"/>
              <a:tabLst/>
            </a:pPr>
            <a:r>
              <a:rPr lang="ar-KW" altLang="ar-KW" sz="1800" b="1" dirty="0" err="1"/>
              <a:t>Publisher</a:t>
            </a:r>
            <a:r>
              <a:rPr lang="ar-KW" altLang="ar-KW" sz="1800" dirty="0"/>
              <a:t>: </a:t>
            </a:r>
            <a:r>
              <a:rPr lang="ar-KW" altLang="ar-KW" sz="1800" dirty="0" err="1"/>
              <a:t>The</a:t>
            </a:r>
            <a:r>
              <a:rPr lang="ar-KW" altLang="ar-KW" sz="1800" dirty="0"/>
              <a:t> </a:t>
            </a:r>
            <a:r>
              <a:rPr lang="ar-KW" altLang="ar-KW" sz="1800" b="1" dirty="0" err="1">
                <a:solidFill>
                  <a:srgbClr val="1D13DF"/>
                </a:solidFill>
              </a:rPr>
              <a:t>device</a:t>
            </a:r>
            <a:r>
              <a:rPr lang="ar-KW" altLang="ar-KW" sz="1800" b="1" dirty="0">
                <a:solidFill>
                  <a:srgbClr val="1D13DF"/>
                </a:solidFill>
              </a:rPr>
              <a:t> </a:t>
            </a:r>
            <a:r>
              <a:rPr lang="ar-KW" altLang="ar-KW" sz="1800" b="1" dirty="0" err="1">
                <a:solidFill>
                  <a:srgbClr val="1D13DF"/>
                </a:solidFill>
              </a:rPr>
              <a:t>sending</a:t>
            </a:r>
            <a:r>
              <a:rPr lang="ar-KW" altLang="ar-KW" sz="1800" b="1" dirty="0">
                <a:solidFill>
                  <a:srgbClr val="1D13DF"/>
                </a:solidFill>
              </a:rPr>
              <a:t> </a:t>
            </a:r>
            <a:r>
              <a:rPr lang="ar-KW" altLang="ar-KW" sz="1800" b="1" dirty="0" err="1">
                <a:solidFill>
                  <a:srgbClr val="1D13DF"/>
                </a:solidFill>
              </a:rPr>
              <a:t>data</a:t>
            </a:r>
            <a:r>
              <a:rPr lang="ar-KW" altLang="ar-KW" sz="1800" dirty="0"/>
              <a:t>.</a:t>
            </a:r>
          </a:p>
          <a:p>
            <a:pPr marL="457200" lvl="1" defTabSz="914400" eaLnBrk="0" fontAlgn="base" latinLnBrk="0" hangingPunct="0">
              <a:lnSpc>
                <a:spcPct val="200000"/>
              </a:lnSpc>
              <a:buFont typeface="Arial" panose="020B0604020202020204" pitchFamily="34" charset="0"/>
              <a:buChar char="•"/>
              <a:tabLst/>
            </a:pPr>
            <a:r>
              <a:rPr lang="ar-KW" altLang="ar-KW" sz="1800" b="1" dirty="0" err="1"/>
              <a:t>Broker</a:t>
            </a:r>
            <a:r>
              <a:rPr lang="ar-KW" altLang="ar-KW" sz="1800" dirty="0"/>
              <a:t>: </a:t>
            </a:r>
            <a:r>
              <a:rPr lang="ar-KW" altLang="ar-KW" sz="1800" dirty="0" err="1"/>
              <a:t>that</a:t>
            </a:r>
            <a:r>
              <a:rPr lang="ar-KW" altLang="ar-KW" sz="1800" dirty="0"/>
              <a:t> </a:t>
            </a:r>
            <a:r>
              <a:rPr lang="ar-KW" altLang="ar-KW" sz="1800" b="1" dirty="0" err="1">
                <a:solidFill>
                  <a:srgbClr val="1D13DF"/>
                </a:solidFill>
              </a:rPr>
              <a:t>manages</a:t>
            </a:r>
            <a:r>
              <a:rPr lang="ar-KW" altLang="ar-KW" sz="1800" b="1" dirty="0">
                <a:solidFill>
                  <a:srgbClr val="1D13DF"/>
                </a:solidFill>
              </a:rPr>
              <a:t> </a:t>
            </a:r>
            <a:r>
              <a:rPr lang="ar-KW" altLang="ar-KW" sz="1800" b="1" dirty="0" err="1">
                <a:solidFill>
                  <a:srgbClr val="1D13DF"/>
                </a:solidFill>
              </a:rPr>
              <a:t>message</a:t>
            </a:r>
            <a:r>
              <a:rPr lang="ar-KW" altLang="ar-KW" sz="1800" b="1" dirty="0">
                <a:solidFill>
                  <a:srgbClr val="1D13DF"/>
                </a:solidFill>
              </a:rPr>
              <a:t> </a:t>
            </a:r>
            <a:r>
              <a:rPr lang="ar-KW" altLang="ar-KW" sz="1800" b="1" dirty="0" err="1">
                <a:solidFill>
                  <a:srgbClr val="1D13DF"/>
                </a:solidFill>
              </a:rPr>
              <a:t>distribution</a:t>
            </a:r>
            <a:r>
              <a:rPr lang="ar-KW" altLang="ar-KW" sz="1800" dirty="0"/>
              <a:t>.</a:t>
            </a:r>
          </a:p>
          <a:p>
            <a:pPr marL="914400" lvl="2" eaLnBrk="0" fontAlgn="base" hangingPunct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ar-KW" sz="1800" dirty="0"/>
              <a:t>Example :</a:t>
            </a:r>
            <a:r>
              <a:rPr kumimoji="0" lang="ar-KW" altLang="ar-K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KW" altLang="ar-K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self-hosted</a:t>
            </a:r>
            <a:r>
              <a:rPr kumimoji="0" lang="ar-KW" altLang="ar-K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KW" altLang="ar-K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ar-KW" altLang="ar-K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KW" altLang="ar-K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</a:t>
            </a:r>
            <a:r>
              <a:rPr kumimoji="0" lang="ar-KW" altLang="ar-K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r-KW" altLang="ar-K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ar-KW" altLang="ar-K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ar-KW" altLang="ar-K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HiveMQ</a:t>
            </a:r>
            <a:r>
              <a:rPr kumimoji="0" lang="ar-KW" altLang="ar-K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AWS </a:t>
            </a:r>
            <a:r>
              <a:rPr kumimoji="0" lang="ar-KW" altLang="ar-K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endParaRPr lang="ar-KW" altLang="ar-KW" sz="1800" dirty="0"/>
          </a:p>
          <a:p>
            <a:pPr marL="457200" lvl="1" defTabSz="914400" eaLnBrk="0" fontAlgn="base" latinLnBrk="0" hangingPunct="0">
              <a:lnSpc>
                <a:spcPct val="200000"/>
              </a:lnSpc>
              <a:buFont typeface="Arial" panose="020B0604020202020204" pitchFamily="34" charset="0"/>
              <a:buChar char="•"/>
              <a:tabLst/>
            </a:pPr>
            <a:r>
              <a:rPr lang="ar-KW" altLang="ar-KW" sz="1800" b="1" dirty="0" err="1"/>
              <a:t>Subscriber</a:t>
            </a:r>
            <a:r>
              <a:rPr lang="ar-KW" altLang="ar-KW" sz="1800" dirty="0"/>
              <a:t>: </a:t>
            </a:r>
            <a:r>
              <a:rPr lang="ar-KW" altLang="ar-KW" sz="1800" dirty="0" err="1"/>
              <a:t>The</a:t>
            </a:r>
            <a:r>
              <a:rPr lang="ar-KW" altLang="ar-KW" sz="1800" dirty="0"/>
              <a:t> </a:t>
            </a:r>
            <a:r>
              <a:rPr lang="ar-KW" altLang="ar-KW" sz="1800" dirty="0" err="1"/>
              <a:t>system</a:t>
            </a:r>
            <a:r>
              <a:rPr lang="ar-KW" altLang="ar-KW" sz="1800" dirty="0"/>
              <a:t> </a:t>
            </a:r>
            <a:r>
              <a:rPr lang="ar-KW" altLang="ar-KW" sz="1800" b="1" dirty="0" err="1">
                <a:solidFill>
                  <a:srgbClr val="1D13DF"/>
                </a:solidFill>
              </a:rPr>
              <a:t>receiving</a:t>
            </a:r>
            <a:r>
              <a:rPr lang="ar-KW" altLang="ar-KW" sz="1800" b="1" dirty="0">
                <a:solidFill>
                  <a:srgbClr val="1D13DF"/>
                </a:solidFill>
              </a:rPr>
              <a:t> </a:t>
            </a:r>
            <a:r>
              <a:rPr lang="ar-KW" altLang="ar-KW" sz="1800" b="1" dirty="0" err="1">
                <a:solidFill>
                  <a:srgbClr val="1D13DF"/>
                </a:solidFill>
              </a:rPr>
              <a:t>and</a:t>
            </a:r>
            <a:r>
              <a:rPr lang="ar-KW" altLang="ar-KW" sz="1800" b="1" dirty="0">
                <a:solidFill>
                  <a:srgbClr val="1D13DF"/>
                </a:solidFill>
              </a:rPr>
              <a:t> </a:t>
            </a:r>
            <a:r>
              <a:rPr lang="ar-KW" altLang="ar-KW" sz="1800" b="1" dirty="0" err="1">
                <a:solidFill>
                  <a:srgbClr val="1D13DF"/>
                </a:solidFill>
              </a:rPr>
              <a:t>processing</a:t>
            </a:r>
            <a:r>
              <a:rPr lang="ar-KW" altLang="ar-KW" sz="1800" b="1" dirty="0">
                <a:solidFill>
                  <a:srgbClr val="1D13DF"/>
                </a:solidFill>
              </a:rPr>
              <a:t> </a:t>
            </a:r>
            <a:r>
              <a:rPr lang="ar-KW" altLang="ar-KW" sz="1800" b="1" dirty="0" err="1">
                <a:solidFill>
                  <a:srgbClr val="1D13DF"/>
                </a:solidFill>
              </a:rPr>
              <a:t>the</a:t>
            </a:r>
            <a:r>
              <a:rPr lang="ar-KW" altLang="ar-KW" sz="1800" b="1" dirty="0">
                <a:solidFill>
                  <a:srgbClr val="1D13DF"/>
                </a:solidFill>
              </a:rPr>
              <a:t> </a:t>
            </a:r>
            <a:r>
              <a:rPr lang="ar-KW" altLang="ar-KW" sz="1800" b="1" dirty="0" err="1">
                <a:solidFill>
                  <a:srgbClr val="1D13DF"/>
                </a:solidFill>
              </a:rPr>
              <a:t>data</a:t>
            </a:r>
            <a:r>
              <a:rPr lang="ar-KW" altLang="ar-KW" sz="1800" dirty="0"/>
              <a:t>.</a:t>
            </a:r>
            <a:r>
              <a:rPr lang="ar-KW" altLang="ar-KW" sz="1800" dirty="0">
                <a:solidFill>
                  <a:srgbClr val="1D13DF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KW" altLang="ar-K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2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1"/>
          <p:cNvSpPr txBox="1">
            <a:spLocks noGrp="1"/>
          </p:cNvSpPr>
          <p:nvPr>
            <p:ph type="ctrTitle"/>
          </p:nvPr>
        </p:nvSpPr>
        <p:spPr>
          <a:xfrm>
            <a:off x="414000" y="122293"/>
            <a:ext cx="503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dirty="0"/>
              <a:t>Data Science</a:t>
            </a:r>
            <a:endParaRPr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55DEF898-D6B6-C831-4F2A-B4B2F53B62C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47" y="2030077"/>
            <a:ext cx="5799222" cy="144223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1188EC8-8DB2-3DCB-031D-4466F3C71F6B}"/>
              </a:ext>
            </a:extLst>
          </p:cNvPr>
          <p:cNvSpPr txBox="1">
            <a:spLocks/>
          </p:cNvSpPr>
          <p:nvPr/>
        </p:nvSpPr>
        <p:spPr>
          <a:xfrm>
            <a:off x="7045198" y="4783454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3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A46E3-43BB-1A7D-CEA7-E8DD185E0B29}"/>
              </a:ext>
            </a:extLst>
          </p:cNvPr>
          <p:cNvSpPr/>
          <p:nvPr/>
        </p:nvSpPr>
        <p:spPr>
          <a:xfrm>
            <a:off x="48126" y="1973179"/>
            <a:ext cx="1002631" cy="75397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KW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25C744D8-5001-421F-50DF-3FAAD6E98B5F}"/>
              </a:ext>
            </a:extLst>
          </p:cNvPr>
          <p:cNvSpPr/>
          <p:nvPr/>
        </p:nvSpPr>
        <p:spPr>
          <a:xfrm>
            <a:off x="786063" y="1274704"/>
            <a:ext cx="729916" cy="485543"/>
          </a:xfrm>
          <a:prstGeom prst="cloudCallout">
            <a:avLst>
              <a:gd name="adj1" fmla="val -80174"/>
              <a:gd name="adj2" fmla="val 8728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>
                <a:solidFill>
                  <a:schemeClr val="bg2"/>
                </a:solidFill>
              </a:rPr>
              <a:t>Ex:IoT</a:t>
            </a:r>
            <a:endParaRPr lang="ar-KW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88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487EE44B-C6E1-CBD6-70F7-B1EA5DCE7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45A09892-4903-1486-289D-7F709C3BF6E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Steps in IoT Data Collection..</a:t>
            </a:r>
            <a:r>
              <a:rPr lang="ar-KW" altLang="ar-KW" sz="2000" b="1" dirty="0"/>
              <a:t> </a:t>
            </a:r>
            <a:r>
              <a:rPr lang="ar-KW" altLang="ar-KW" sz="2000" b="1" dirty="0" err="1"/>
              <a:t>Using</a:t>
            </a:r>
            <a:r>
              <a:rPr lang="ar-KW" altLang="ar-KW" sz="2000" b="1" dirty="0"/>
              <a:t> MQTT </a:t>
            </a:r>
            <a:endParaRPr lang="en-US" b="1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503E135-0701-A6D0-59CA-B48129AF9439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30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E1B2A-821E-8D91-91B6-528208D30E0F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09470" y="736853"/>
            <a:ext cx="770836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8750" lvl="0" indent="0" defTabSz="914400" eaLnBrk="0" fontAlgn="base" latinLnBrk="0" hangingPunct="0">
              <a:lnSpc>
                <a:spcPct val="200000"/>
              </a:lnSpc>
              <a:buNone/>
              <a:tabLst/>
            </a:pPr>
            <a:r>
              <a:rPr lang="en-US" altLang="ar-KW" sz="1800" dirty="0"/>
              <a:t>Example :</a:t>
            </a:r>
          </a:p>
          <a:p>
            <a:pPr marL="457200" lvl="1" defTabSz="914400" eaLnBrk="0" fontAlgn="base" latinLnBrk="0" hangingPunct="0">
              <a:lnSpc>
                <a:spcPct val="200000"/>
              </a:lnSpc>
              <a:buFont typeface="Arial" panose="020B0604020202020204" pitchFamily="34" charset="0"/>
              <a:buChar char="•"/>
              <a:tabLst/>
            </a:pPr>
            <a:r>
              <a:rPr lang="ar-KW" altLang="ar-KW" sz="1800" b="1" dirty="0">
                <a:solidFill>
                  <a:srgbClr val="FF0000"/>
                </a:solidFill>
              </a:rPr>
              <a:t>A </a:t>
            </a:r>
            <a:r>
              <a:rPr lang="en-US" altLang="ar-KW" sz="1800" b="1" dirty="0">
                <a:solidFill>
                  <a:srgbClr val="FF0000"/>
                </a:solidFill>
              </a:rPr>
              <a:t>soil</a:t>
            </a:r>
            <a:r>
              <a:rPr lang="ar-KW" altLang="ar-KW" sz="1800" b="1" dirty="0">
                <a:solidFill>
                  <a:srgbClr val="FF0000"/>
                </a:solidFill>
              </a:rPr>
              <a:t> </a:t>
            </a:r>
            <a:r>
              <a:rPr lang="ar-KW" altLang="ar-KW" sz="1800" b="1" dirty="0" err="1">
                <a:solidFill>
                  <a:srgbClr val="FF0000"/>
                </a:solidFill>
              </a:rPr>
              <a:t>monitor</a:t>
            </a:r>
            <a:r>
              <a:rPr lang="ar-KW" altLang="ar-KW" sz="1800" b="1" dirty="0">
                <a:solidFill>
                  <a:srgbClr val="FF0000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sends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data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to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an</a:t>
            </a:r>
            <a:r>
              <a:rPr lang="ar-KW" altLang="ar-KW" sz="1800" dirty="0">
                <a:solidFill>
                  <a:srgbClr val="1D13DF"/>
                </a:solidFill>
              </a:rPr>
              <a:t> MQTT </a:t>
            </a:r>
            <a:r>
              <a:rPr lang="ar-KW" altLang="ar-KW" sz="1800" dirty="0" err="1">
                <a:solidFill>
                  <a:srgbClr val="1D13DF"/>
                </a:solidFill>
              </a:rPr>
              <a:t>broker</a:t>
            </a:r>
            <a:r>
              <a:rPr lang="ar-KW" altLang="ar-KW" sz="1800" dirty="0"/>
              <a:t>.</a:t>
            </a:r>
          </a:p>
          <a:p>
            <a:pPr marL="457200" lvl="1" defTabSz="914400" eaLnBrk="0" fontAlgn="base" latinLnBrk="0" hangingPunct="0">
              <a:lnSpc>
                <a:spcPct val="200000"/>
              </a:lnSpc>
              <a:buFont typeface="Arial" panose="020B0604020202020204" pitchFamily="34" charset="0"/>
              <a:buChar char="•"/>
              <a:tabLst/>
            </a:pPr>
            <a:r>
              <a:rPr lang="ar-KW" altLang="ar-KW" sz="1800" b="1" dirty="0">
                <a:solidFill>
                  <a:srgbClr val="FF0000"/>
                </a:solidFill>
              </a:rPr>
              <a:t>A </a:t>
            </a:r>
            <a:r>
              <a:rPr lang="ar-KW" altLang="ar-KW" sz="1800" b="1" dirty="0" err="1">
                <a:solidFill>
                  <a:srgbClr val="FF0000"/>
                </a:solidFill>
              </a:rPr>
              <a:t>storage</a:t>
            </a:r>
            <a:r>
              <a:rPr lang="ar-KW" altLang="ar-KW" sz="1800" b="1" dirty="0">
                <a:solidFill>
                  <a:srgbClr val="FF0000"/>
                </a:solidFill>
              </a:rPr>
              <a:t> </a:t>
            </a:r>
            <a:r>
              <a:rPr lang="ar-KW" altLang="ar-KW" sz="1800" b="1" dirty="0" err="1">
                <a:solidFill>
                  <a:srgbClr val="FF0000"/>
                </a:solidFill>
              </a:rPr>
              <a:t>service</a:t>
            </a:r>
            <a:r>
              <a:rPr lang="ar-KW" altLang="ar-KW" sz="1800" b="1" dirty="0">
                <a:solidFill>
                  <a:srgbClr val="FF0000"/>
                </a:solidFill>
              </a:rPr>
              <a:t> </a:t>
            </a:r>
            <a:r>
              <a:rPr lang="ar-KW" altLang="ar-KW" sz="1800" dirty="0" err="1"/>
              <a:t>subscribes</a:t>
            </a:r>
            <a:r>
              <a:rPr lang="ar-KW" altLang="ar-KW" sz="1800" dirty="0"/>
              <a:t> </a:t>
            </a:r>
            <a:r>
              <a:rPr lang="en-US" altLang="ar-KW" sz="1800" dirty="0"/>
              <a:t>data </a:t>
            </a:r>
            <a:r>
              <a:rPr lang="ar-KW" altLang="ar-KW" sz="1800" dirty="0" err="1">
                <a:solidFill>
                  <a:srgbClr val="1D13DF"/>
                </a:solidFill>
              </a:rPr>
              <a:t>and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logs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the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readings</a:t>
            </a:r>
            <a:r>
              <a:rPr lang="ar-KW" altLang="ar-KW" sz="1800" dirty="0">
                <a:solidFill>
                  <a:srgbClr val="1D13DF"/>
                </a:solidFill>
              </a:rPr>
              <a:t> </a:t>
            </a:r>
            <a:r>
              <a:rPr lang="ar-KW" altLang="ar-KW" sz="1800" dirty="0" err="1">
                <a:solidFill>
                  <a:srgbClr val="1D13DF"/>
                </a:solidFill>
              </a:rPr>
              <a:t>in</a:t>
            </a:r>
            <a:r>
              <a:rPr lang="ar-KW" altLang="ar-KW" sz="1800" dirty="0">
                <a:solidFill>
                  <a:srgbClr val="1D13DF"/>
                </a:solidFill>
              </a:rPr>
              <a:t> a </a:t>
            </a:r>
            <a:r>
              <a:rPr lang="ar-KW" altLang="ar-KW" sz="1800" dirty="0" err="1">
                <a:solidFill>
                  <a:srgbClr val="1D13DF"/>
                </a:solidFill>
              </a:rPr>
              <a:t>database</a:t>
            </a:r>
            <a:r>
              <a:rPr lang="ar-KW" altLang="ar-KW" sz="1800" dirty="0">
                <a:solidFill>
                  <a:srgbClr val="1D13DF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KW" altLang="ar-K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69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FEC0085C-D7FC-3219-51FF-856458A11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26DC363D-0146-5F66-D47A-33007B2DD39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Steps in IoT Data Collection..</a:t>
            </a:r>
            <a:r>
              <a:rPr lang="ar-KW" altLang="ar-KW" sz="2000" b="1" dirty="0"/>
              <a:t> </a:t>
            </a:r>
            <a:r>
              <a:rPr lang="ar-KW" altLang="ar-KW" sz="2000" b="1" dirty="0" err="1"/>
              <a:t>Using</a:t>
            </a:r>
            <a:r>
              <a:rPr lang="ar-KW" altLang="ar-KW" dirty="0"/>
              <a:t> </a:t>
            </a:r>
            <a:r>
              <a:rPr lang="en-US" altLang="ar-KW" dirty="0"/>
              <a:t> APIs</a:t>
            </a:r>
            <a:endParaRPr lang="en-US" b="1" dirty="0"/>
          </a:p>
        </p:txBody>
      </p:sp>
      <p:sp>
        <p:nvSpPr>
          <p:cNvPr id="565" name="Google Shape;565;p56">
            <a:extLst>
              <a:ext uri="{FF2B5EF4-FFF2-40B4-BE49-F238E27FC236}">
                <a16:creationId xmlns:a16="http://schemas.microsoft.com/office/drawing/2014/main" id="{78025D77-3CC3-3E9E-1C95-2EA798BF861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9389" y="942822"/>
            <a:ext cx="784459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Using APIs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sz="1800" b="1" dirty="0"/>
              <a:t>1. Understand the Use Case: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rgbClr val="1D13DF"/>
                </a:solidFill>
              </a:rPr>
              <a:t>Collecting data from a public API</a:t>
            </a:r>
            <a:r>
              <a:rPr lang="en-US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rgbClr val="1D13DF"/>
                </a:solidFill>
              </a:rPr>
              <a:t>Sending sensor data to a cloud API </a:t>
            </a:r>
            <a:r>
              <a:rPr lang="en-US" sz="1800" dirty="0"/>
              <a:t>for real-time monitoring.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rgbClr val="1D13DF"/>
                </a:solidFill>
              </a:rPr>
              <a:t>Fetching device configurations </a:t>
            </a:r>
            <a:r>
              <a:rPr lang="en-US" sz="1800" dirty="0"/>
              <a:t>or updates from a remote server.</a:t>
            </a:r>
          </a:p>
          <a:p>
            <a:pPr marL="15875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D9C603B-F6D2-EA66-CB08-E08AE215FCC1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31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63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E8278066-122C-8899-C925-601CC208D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D092714C-9A6F-DCAF-E32C-E09F54EEF7A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Steps in IoT Data Collection..</a:t>
            </a:r>
            <a:r>
              <a:rPr lang="ar-KW" altLang="ar-KW" sz="2000" b="1" dirty="0"/>
              <a:t> </a:t>
            </a:r>
            <a:r>
              <a:rPr lang="ar-KW" altLang="ar-KW" sz="2000" b="1" dirty="0" err="1"/>
              <a:t>Using</a:t>
            </a:r>
            <a:r>
              <a:rPr lang="ar-KW" altLang="ar-KW" dirty="0"/>
              <a:t> </a:t>
            </a:r>
            <a:r>
              <a:rPr lang="en-US" altLang="ar-KW" dirty="0"/>
              <a:t> APIs</a:t>
            </a:r>
            <a:endParaRPr lang="en-US" b="1" dirty="0"/>
          </a:p>
        </p:txBody>
      </p:sp>
      <p:sp>
        <p:nvSpPr>
          <p:cNvPr id="565" name="Google Shape;565;p56">
            <a:extLst>
              <a:ext uri="{FF2B5EF4-FFF2-40B4-BE49-F238E27FC236}">
                <a16:creationId xmlns:a16="http://schemas.microsoft.com/office/drawing/2014/main" id="{1C7E8E5A-34E2-F7C7-6E5C-FF37F1D6807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9389" y="942822"/>
            <a:ext cx="784459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b="1" dirty="0"/>
              <a:t>1. Understand the Use Case:</a:t>
            </a:r>
          </a:p>
          <a:p>
            <a:pPr marL="158750" indent="0">
              <a:buNone/>
            </a:pPr>
            <a:r>
              <a:rPr lang="en-US" sz="1800" b="1" dirty="0"/>
              <a:t>2. Basic Steps for Data Collection. </a:t>
            </a:r>
          </a:p>
          <a:p>
            <a:pPr lvl="1"/>
            <a:r>
              <a:rPr lang="en-US" sz="1800" dirty="0">
                <a:solidFill>
                  <a:srgbClr val="1D13DF"/>
                </a:solidFill>
              </a:rPr>
              <a:t>Setup IoT Devices Use IoT hardware </a:t>
            </a:r>
            <a:r>
              <a:rPr lang="en-US" sz="1800" dirty="0"/>
              <a:t>(e.g., </a:t>
            </a:r>
            <a:r>
              <a:rPr lang="en-US" sz="1800" dirty="0">
                <a:solidFill>
                  <a:srgbClr val="FF0000"/>
                </a:solidFill>
              </a:rPr>
              <a:t>Raspberry Pi, ESP8266, ESP32, Arduino</a:t>
            </a:r>
            <a:r>
              <a:rPr lang="en-US" sz="1800" dirty="0"/>
              <a:t>) equipped with Wi-Fi or other communication capabilities.</a:t>
            </a:r>
          </a:p>
          <a:p>
            <a:pPr lvl="1"/>
            <a:r>
              <a:rPr lang="en-US" sz="1800" dirty="0">
                <a:solidFill>
                  <a:srgbClr val="1D13DF"/>
                </a:solidFill>
              </a:rPr>
              <a:t>Program the device to interact with APIs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>
                <a:solidFill>
                  <a:srgbClr val="1D13DF"/>
                </a:solidFill>
              </a:rPr>
              <a:t> Use Appropriate Communication </a:t>
            </a:r>
            <a:r>
              <a:rPr lang="en-US" sz="1800" dirty="0"/>
              <a:t>Protocol </a:t>
            </a:r>
            <a:r>
              <a:rPr lang="en-US" sz="1800" dirty="0">
                <a:solidFill>
                  <a:srgbClr val="FF0000"/>
                </a:solidFill>
              </a:rPr>
              <a:t>HTTP/HTTPS </a:t>
            </a:r>
            <a:r>
              <a:rPr lang="en-US" sz="1800" dirty="0"/>
              <a:t>for communication.</a:t>
            </a:r>
          </a:p>
          <a:p>
            <a:pPr lvl="1"/>
            <a:r>
              <a:rPr lang="en-US" sz="1800" dirty="0">
                <a:solidFill>
                  <a:srgbClr val="1D13DF"/>
                </a:solidFill>
              </a:rPr>
              <a:t>Configure API Access: </a:t>
            </a:r>
            <a:r>
              <a:rPr lang="en-US" sz="1800" dirty="0"/>
              <a:t>request methods (</a:t>
            </a:r>
            <a:r>
              <a:rPr lang="en-US" sz="1800" dirty="0">
                <a:solidFill>
                  <a:srgbClr val="FF0000"/>
                </a:solidFill>
              </a:rPr>
              <a:t>GET, POST</a:t>
            </a:r>
            <a:r>
              <a:rPr lang="en-US" sz="1800" dirty="0"/>
              <a:t>, etc.), and response formats (</a:t>
            </a:r>
            <a:r>
              <a:rPr lang="en-US" sz="1800" dirty="0">
                <a:solidFill>
                  <a:srgbClr val="FF0000"/>
                </a:solidFill>
              </a:rPr>
              <a:t>JSON, XML</a:t>
            </a:r>
            <a:r>
              <a:rPr lang="en-US" sz="1800" dirty="0"/>
              <a:t>).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275CD3F-1AAF-33A1-70C8-1998E7E1B08A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32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63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2B0D-6799-A613-0D8B-A0E9AC67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soil moisture sensor   </a:t>
            </a:r>
            <a:endParaRPr lang="ar-K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EFD25-3542-7229-5D85-A7305EFD4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911" y="863600"/>
            <a:ext cx="5124450" cy="2625558"/>
          </a:xfr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C1A1233-9EAB-7353-6607-94ED1A72EE78}"/>
              </a:ext>
            </a:extLst>
          </p:cNvPr>
          <p:cNvSpPr txBox="1">
            <a:spLocks/>
          </p:cNvSpPr>
          <p:nvPr/>
        </p:nvSpPr>
        <p:spPr>
          <a:xfrm>
            <a:off x="8111991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33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5A433-50AF-0E07-F56D-55B32270BD0A}"/>
              </a:ext>
            </a:extLst>
          </p:cNvPr>
          <p:cNvSpPr txBox="1"/>
          <p:nvPr/>
        </p:nvSpPr>
        <p:spPr>
          <a:xfrm>
            <a:off x="505327" y="3791832"/>
            <a:ext cx="75879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soil moisture sensor: when we stick it in the soil, it </a:t>
            </a:r>
            <a:r>
              <a:rPr lang="en-US" b="1" dirty="0">
                <a:solidFill>
                  <a:srgbClr val="1D13DF"/>
                </a:solidFill>
              </a:rPr>
              <a:t>checks how much water's in </a:t>
            </a:r>
            <a:r>
              <a:rPr lang="en-US" dirty="0"/>
              <a:t>there. The probe has these two metal bits that measure how easily electricity can flow through the soil. More water means easier flow, less water means it's a bit tougher. The sensor then tells us what's up with the soil moisture. It's </a:t>
            </a:r>
            <a:r>
              <a:rPr lang="en-US" dirty="0">
                <a:solidFill>
                  <a:srgbClr val="FF0000"/>
                </a:solidFill>
              </a:rPr>
              <a:t>like having a little meter to check if your plants need a drink! </a:t>
            </a:r>
            <a:endParaRPr lang="ar-K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50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A2AF-BBAC-1370-4481-B212831C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08" y="286050"/>
            <a:ext cx="7070400" cy="547200"/>
          </a:xfrm>
        </p:spPr>
        <p:txBody>
          <a:bodyPr/>
          <a:lstStyle/>
          <a:p>
            <a:r>
              <a:rPr lang="en-US" dirty="0"/>
              <a:t>Example of soil moisture sensor </a:t>
            </a:r>
            <a:endParaRPr lang="ar-K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0BAEF0-8171-D5C1-DCF1-9448EB71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890338"/>
            <a:ext cx="6312568" cy="3513221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995B8D3-B82F-D07A-BF1C-A2E8AB47CE33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34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78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A57-4A87-9C9E-B6DC-28FC68836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3570"/>
              </a:lnSpc>
            </a:pPr>
            <a:r>
              <a:rPr lang="en-US" dirty="0"/>
              <a:t>Example of </a:t>
            </a:r>
            <a:r>
              <a:rPr lang="en-US" i="0" dirty="0">
                <a:solidFill>
                  <a:srgbClr val="212529"/>
                </a:solidFill>
                <a:effectLst/>
                <a:latin typeface="OpenSans-Bold"/>
              </a:rPr>
              <a:t>Soil Moisture Sensor with Arduino</a:t>
            </a:r>
            <a:br>
              <a:rPr lang="en-US" i="0" dirty="0">
                <a:solidFill>
                  <a:srgbClr val="212529"/>
                </a:solidFill>
                <a:effectLst/>
                <a:latin typeface="OpenSans-Bold"/>
              </a:rPr>
            </a:br>
            <a:br>
              <a:rPr lang="en-US" i="0" dirty="0">
                <a:solidFill>
                  <a:srgbClr val="212529"/>
                </a:solidFill>
                <a:effectLst/>
                <a:latin typeface="OpenSans-Regular"/>
              </a:rPr>
            </a:br>
            <a:endParaRPr lang="ar-K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70FA19-13C3-F06A-4CF7-B312E898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47" y="938462"/>
            <a:ext cx="6304548" cy="4014537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A561794-9F37-1BA3-E9AD-85E7DEA1913F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35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51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990D-95FE-9A49-67E1-649394548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of soil moisture sensor </a:t>
            </a:r>
            <a:endParaRPr lang="ar-K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B1EA3-8A10-75E0-ED89-1E1F82A5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1" y="1002632"/>
            <a:ext cx="6079958" cy="3817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F1D0EF-6D54-83D0-BCBB-B32B28B350A0}"/>
              </a:ext>
            </a:extLst>
          </p:cNvPr>
          <p:cNvSpPr txBox="1"/>
          <p:nvPr/>
        </p:nvSpPr>
        <p:spPr>
          <a:xfrm>
            <a:off x="56147" y="1155032"/>
            <a:ext cx="2093495" cy="28931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Components and supplies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Arduino UNO R3 - Made in </a:t>
            </a:r>
            <a:r>
              <a:rPr lang="en-US" dirty="0" err="1"/>
              <a:t>italy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Breadboard - 830 contacts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Capacitive Soil Moisture Sensor</a:t>
            </a:r>
          </a:p>
          <a:p>
            <a:endParaRPr lang="en-US" dirty="0"/>
          </a:p>
          <a:p>
            <a:endParaRPr lang="en-US" dirty="0"/>
          </a:p>
          <a:p>
            <a:endParaRPr lang="ar-KW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9ACB05A-3EB8-0095-573F-8CB9C34D604D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36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63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F51F-13F9-96D5-BC22-9421CE82F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of soil moisture sensor </a:t>
            </a:r>
            <a:endParaRPr lang="ar-KW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6A2775-A4A6-8AB9-D431-9C247595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938463"/>
            <a:ext cx="6499559" cy="4014536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E617380-3E9F-31EA-B31C-0B25A27EB8AC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37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05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122940" y="0"/>
            <a:ext cx="0" cy="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0266" y="446485"/>
            <a:ext cx="3557588" cy="425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V="1">
            <a:off x="1020185" y="930729"/>
            <a:ext cx="771525" cy="40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18157" y="526597"/>
            <a:ext cx="922564" cy="420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9314" y="1408340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Compile</a:t>
            </a:r>
            <a:endParaRPr lang="en-GB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554816" y="208181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Upload</a:t>
            </a:r>
            <a:endParaRPr lang="en-GB" sz="105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4554" y="467916"/>
            <a:ext cx="5664964" cy="4207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flipV="1">
            <a:off x="1118157" y="3886200"/>
            <a:ext cx="530678" cy="8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913" y="377189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Message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040310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1BD2-81AB-E24D-B9ED-DA17C51E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2040"/>
              </a:lnSpc>
            </a:pPr>
            <a:r>
              <a:rPr lang="en-US" dirty="0"/>
              <a:t>Code </a:t>
            </a:r>
            <a:r>
              <a:rPr lang="en-US" i="0" dirty="0">
                <a:solidFill>
                  <a:srgbClr val="374146"/>
                </a:solidFill>
                <a:effectLst/>
                <a:latin typeface="OpenSans-Bold"/>
              </a:rPr>
              <a:t>Arduino soil moisture sensor code</a:t>
            </a:r>
            <a:endParaRPr lang="ar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A3CA-9300-C0C2-BA6F-2974F90A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088307"/>
            <a:ext cx="8520600" cy="3416400"/>
          </a:xfrm>
        </p:spPr>
        <p:txBody>
          <a:bodyPr/>
          <a:lstStyle/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// Moisture Sensor Arduino Code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//By </a:t>
            </a:r>
            <a:r>
              <a:rPr lang="en-US" dirty="0" err="1">
                <a:solidFill>
                  <a:schemeClr val="tx1"/>
                </a:solidFill>
              </a:rPr>
              <a:t>Circuitdigest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#define </a:t>
            </a:r>
            <a:r>
              <a:rPr lang="en-US" dirty="0" err="1">
                <a:solidFill>
                  <a:schemeClr val="tx1"/>
                </a:solidFill>
              </a:rPr>
              <a:t>ledPin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#define </a:t>
            </a:r>
            <a:r>
              <a:rPr lang="en-US" dirty="0" err="1">
                <a:solidFill>
                  <a:schemeClr val="tx1"/>
                </a:solidFill>
              </a:rPr>
              <a:t>sensorPin</a:t>
            </a:r>
            <a:r>
              <a:rPr lang="en-US" dirty="0">
                <a:solidFill>
                  <a:schemeClr val="tx1"/>
                </a:solidFill>
              </a:rPr>
              <a:t> A0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void setup() {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Serial.begin</a:t>
            </a:r>
            <a:r>
              <a:rPr lang="en-US" dirty="0">
                <a:solidFill>
                  <a:schemeClr val="tx1"/>
                </a:solidFill>
              </a:rPr>
              <a:t>(9600);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pinMode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ledPin</a:t>
            </a:r>
            <a:r>
              <a:rPr lang="en-US" dirty="0">
                <a:solidFill>
                  <a:schemeClr val="tx1"/>
                </a:solidFill>
              </a:rPr>
              <a:t>, OUTPUT);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digitalWrite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ledPin</a:t>
            </a:r>
            <a:r>
              <a:rPr lang="en-US" dirty="0">
                <a:solidFill>
                  <a:schemeClr val="tx1"/>
                </a:solidFill>
              </a:rPr>
              <a:t>, LOW);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void loop() {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Serial.print</a:t>
            </a:r>
            <a:r>
              <a:rPr lang="en-US" dirty="0">
                <a:solidFill>
                  <a:schemeClr val="tx1"/>
                </a:solidFill>
              </a:rPr>
              <a:t>("Analog output: ");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Serial.println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readSensor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delay(500);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//  This function returns the analog data to calling function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readSensor</a:t>
            </a:r>
            <a:r>
              <a:rPr lang="en-US" dirty="0">
                <a:solidFill>
                  <a:schemeClr val="tx1"/>
                </a:solidFill>
              </a:rPr>
              <a:t>() {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int </a:t>
            </a:r>
            <a:r>
              <a:rPr lang="en-US" dirty="0" err="1">
                <a:solidFill>
                  <a:schemeClr val="tx1"/>
                </a:solidFill>
              </a:rPr>
              <a:t>sensorValue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analogRead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sensorPin</a:t>
            </a:r>
            <a:r>
              <a:rPr lang="en-US" dirty="0">
                <a:solidFill>
                  <a:schemeClr val="tx1"/>
                </a:solidFill>
              </a:rPr>
              <a:t>);  // Read the analog value from sensor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int </a:t>
            </a:r>
            <a:r>
              <a:rPr lang="en-US" dirty="0" err="1">
                <a:solidFill>
                  <a:schemeClr val="tx1"/>
                </a:solidFill>
              </a:rPr>
              <a:t>outputValue</a:t>
            </a:r>
            <a:r>
              <a:rPr lang="en-US" dirty="0">
                <a:solidFill>
                  <a:schemeClr val="tx1"/>
                </a:solidFill>
              </a:rPr>
              <a:t> = map(</a:t>
            </a:r>
            <a:r>
              <a:rPr lang="en-US" dirty="0" err="1">
                <a:solidFill>
                  <a:schemeClr val="tx1"/>
                </a:solidFill>
              </a:rPr>
              <a:t>sensorValue</a:t>
            </a:r>
            <a:r>
              <a:rPr lang="en-US" dirty="0">
                <a:solidFill>
                  <a:schemeClr val="tx1"/>
                </a:solidFill>
              </a:rPr>
              <a:t>, 0, 1023, 255, 0); // map the 10-bit data to 8-bit data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analogWrite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ledPin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outputValue</a:t>
            </a:r>
            <a:r>
              <a:rPr lang="en-US" dirty="0">
                <a:solidFill>
                  <a:schemeClr val="tx1"/>
                </a:solidFill>
              </a:rPr>
              <a:t>); // generate PWM signal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dirty="0" err="1">
                <a:solidFill>
                  <a:schemeClr val="tx1"/>
                </a:solidFill>
              </a:rPr>
              <a:t>outputValue</a:t>
            </a:r>
            <a:r>
              <a:rPr lang="en-US" dirty="0">
                <a:solidFill>
                  <a:schemeClr val="tx1"/>
                </a:solidFill>
              </a:rPr>
              <a:t>;             // Return analog moisture value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ar-KW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D201F-6D21-B714-BBD8-0E2E1094B389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39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1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99072BB7-D4AB-9828-0BEF-37C666B06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98AAC8E7-936B-E9F6-D145-6B2019F2F6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Data Sources</a:t>
            </a:r>
            <a:endParaRPr dirty="0"/>
          </a:p>
        </p:txBody>
      </p:sp>
      <p:sp>
        <p:nvSpPr>
          <p:cNvPr id="565" name="Google Shape;565;p56">
            <a:extLst>
              <a:ext uri="{FF2B5EF4-FFF2-40B4-BE49-F238E27FC236}">
                <a16:creationId xmlns:a16="http://schemas.microsoft.com/office/drawing/2014/main" id="{97067DE4-B404-4C67-94A4-1DB3ED9FD77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4189" y="942822"/>
            <a:ext cx="7332284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Primary Data: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rgbClr val="1D13DF"/>
                </a:solidFill>
              </a:rPr>
              <a:t> Data collected directly from the source.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Examples: </a:t>
            </a:r>
            <a:r>
              <a:rPr lang="en-US" sz="1800" dirty="0">
                <a:solidFill>
                  <a:srgbClr val="FF0000"/>
                </a:solidFill>
              </a:rPr>
              <a:t>Surveys, experiments, IoT sensors.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40E423C-98C1-21C3-827E-1A8420CC778D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4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1409A8-F3D9-EFD4-5DE7-FDEBCFB27864}"/>
              </a:ext>
            </a:extLst>
          </p:cNvPr>
          <p:cNvSpPr/>
          <p:nvPr/>
        </p:nvSpPr>
        <p:spPr>
          <a:xfrm>
            <a:off x="5261825" y="1892969"/>
            <a:ext cx="1299396" cy="45720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KW"/>
          </a:p>
        </p:txBody>
      </p:sp>
    </p:spTree>
    <p:extLst>
      <p:ext uri="{BB962C8B-B14F-4D97-AF65-F5344CB8AC3E}">
        <p14:creationId xmlns:p14="http://schemas.microsoft.com/office/powerpoint/2010/main" val="17696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2DCB94B8-0F0B-E88E-39EB-DDBBE0C24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BB46B529-45F2-5509-CF33-E69BC4D5C2B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/>
              <a:t>Introduction to IoT and Data Science</a:t>
            </a:r>
          </a:p>
        </p:txBody>
      </p:sp>
      <p:sp>
        <p:nvSpPr>
          <p:cNvPr id="565" name="Google Shape;565;p56">
            <a:extLst>
              <a:ext uri="{FF2B5EF4-FFF2-40B4-BE49-F238E27FC236}">
                <a16:creationId xmlns:a16="http://schemas.microsoft.com/office/drawing/2014/main" id="{3CAD0A06-98E8-5CCB-AD3F-3619FE94B45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4189" y="942822"/>
            <a:ext cx="7332284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Internet of Things (IoT)</a:t>
            </a:r>
            <a:r>
              <a:rPr lang="en-US" sz="1800" dirty="0"/>
              <a:t> refers to </a:t>
            </a:r>
            <a:r>
              <a:rPr lang="en-US" sz="1800" dirty="0">
                <a:solidFill>
                  <a:srgbClr val="1D13DF"/>
                </a:solidFill>
              </a:rPr>
              <a:t>interconnected devices that collect, transmit, and process data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through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00"/>
                </a:solidFill>
              </a:rPr>
              <a:t>internet</a:t>
            </a:r>
            <a:r>
              <a:rPr lang="en-US" sz="1800" dirty="0"/>
              <a:t>.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0F3BD68-0DAA-B132-A667-91D59D48A318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5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34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095F3205-E20E-A9AF-F970-E674AF11B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6E13DD80-8867-9EB1-375A-20F4577A1E4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/>
              <a:t>Introduction to IoT and Data Science</a:t>
            </a:r>
          </a:p>
        </p:txBody>
      </p:sp>
      <p:sp>
        <p:nvSpPr>
          <p:cNvPr id="565" name="Google Shape;565;p56">
            <a:extLst>
              <a:ext uri="{FF2B5EF4-FFF2-40B4-BE49-F238E27FC236}">
                <a16:creationId xmlns:a16="http://schemas.microsoft.com/office/drawing/2014/main" id="{7F42A07D-5DCF-F681-A9FB-6650AD814F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4189" y="942822"/>
            <a:ext cx="7332284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Internet of Things (IoT)</a:t>
            </a:r>
            <a:r>
              <a:rPr lang="en-US" sz="1800" dirty="0"/>
              <a:t> refers to the network of </a:t>
            </a:r>
            <a:r>
              <a:rPr lang="en-US" sz="1800" dirty="0">
                <a:solidFill>
                  <a:srgbClr val="1D13DF"/>
                </a:solidFill>
              </a:rPr>
              <a:t>physical devices connected to the internet,</a:t>
            </a:r>
            <a:r>
              <a:rPr lang="en-US" sz="1800" dirty="0"/>
              <a:t> enabling them to </a:t>
            </a:r>
            <a:r>
              <a:rPr lang="en-US" sz="1800" dirty="0">
                <a:solidFill>
                  <a:srgbClr val="1D13DF"/>
                </a:solidFill>
              </a:rPr>
              <a:t>collect and exchange data.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EF91EFD-B2B0-FDFC-D998-CEBEA7EF52FF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6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6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263C7A84-F8FD-D340-9246-AB848682A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584DEBB3-0411-685E-5434-6C44E7D6C99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/>
              <a:t>Introduction to IoT and Data Science</a:t>
            </a:r>
          </a:p>
        </p:txBody>
      </p:sp>
      <p:sp>
        <p:nvSpPr>
          <p:cNvPr id="565" name="Google Shape;565;p56">
            <a:extLst>
              <a:ext uri="{FF2B5EF4-FFF2-40B4-BE49-F238E27FC236}">
                <a16:creationId xmlns:a16="http://schemas.microsoft.com/office/drawing/2014/main" id="{060D235E-F6E8-2CE9-9CCF-799B6A3557B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4189" y="942822"/>
            <a:ext cx="7332284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200000"/>
              </a:lnSpc>
              <a:buNone/>
            </a:pPr>
            <a:r>
              <a:rPr lang="en-US" sz="1800" b="1" dirty="0"/>
              <a:t>Examples: 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wearable devices (e.g., fitness trackers), 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and industrial sensors.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BAA504D-1F76-C10E-C2E4-1E1341757ECD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7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BFE5E26C-79A6-9FC7-24C6-6CDB9434B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6781A3F4-592B-ADBA-9561-ADCE95899F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/>
              <a:t>Introduction to IoT and Data Science</a:t>
            </a:r>
          </a:p>
        </p:txBody>
      </p:sp>
      <p:sp>
        <p:nvSpPr>
          <p:cNvPr id="565" name="Google Shape;565;p56">
            <a:extLst>
              <a:ext uri="{FF2B5EF4-FFF2-40B4-BE49-F238E27FC236}">
                <a16:creationId xmlns:a16="http://schemas.microsoft.com/office/drawing/2014/main" id="{EABD664E-2E57-BE77-7FD7-678884705B6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4189" y="942822"/>
            <a:ext cx="7332284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1800" b="1" dirty="0"/>
              <a:t>IoT in Data Science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IoT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1D13DF"/>
                </a:solidFill>
              </a:rPr>
              <a:t>generates vast amounts of real-time data.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These datasets can be </a:t>
            </a:r>
            <a:r>
              <a:rPr lang="en-US" sz="1800" dirty="0">
                <a:solidFill>
                  <a:srgbClr val="FF0000"/>
                </a:solidFill>
              </a:rPr>
              <a:t>used for predictive modeling,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analytics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FF0000"/>
                </a:solidFill>
              </a:rPr>
              <a:t>decision-making</a:t>
            </a:r>
            <a:r>
              <a:rPr lang="en-US" sz="1800" dirty="0"/>
              <a:t> in </a:t>
            </a:r>
            <a:r>
              <a:rPr lang="en-US" sz="1800" b="1" dirty="0">
                <a:solidFill>
                  <a:srgbClr val="CE18B8"/>
                </a:solidFill>
              </a:rPr>
              <a:t>areas</a:t>
            </a:r>
            <a:r>
              <a:rPr lang="en-US" sz="1800" dirty="0"/>
              <a:t> like healthcare, agriculture, and smart cities.</a:t>
            </a:r>
          </a:p>
          <a:p>
            <a:pPr algn="just">
              <a:lnSpc>
                <a:spcPct val="200000"/>
              </a:lnSpc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8F3E722-5428-D75D-A53E-35C18871E70B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8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9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B1B25C10-D990-EBD9-5D0B-EEFE876CF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>
            <a:extLst>
              <a:ext uri="{FF2B5EF4-FFF2-40B4-BE49-F238E27FC236}">
                <a16:creationId xmlns:a16="http://schemas.microsoft.com/office/drawing/2014/main" id="{5A206D3A-1F00-8370-A065-7EDFAD678BC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Steps in IoT Data Collection</a:t>
            </a:r>
          </a:p>
        </p:txBody>
      </p:sp>
      <p:sp>
        <p:nvSpPr>
          <p:cNvPr id="565" name="Google Shape;565;p56">
            <a:extLst>
              <a:ext uri="{FF2B5EF4-FFF2-40B4-BE49-F238E27FC236}">
                <a16:creationId xmlns:a16="http://schemas.microsoft.com/office/drawing/2014/main" id="{024C44E8-3B9F-872E-D93A-9D630A8481A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4189" y="942822"/>
            <a:ext cx="7332284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1. Identify the Purpose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Define the </a:t>
            </a:r>
            <a:r>
              <a:rPr lang="en-US" sz="1600" b="1" dirty="0">
                <a:solidFill>
                  <a:srgbClr val="1D13DF"/>
                </a:solidFill>
              </a:rPr>
              <a:t>problem or objective for collecting IoT data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Examples</a:t>
            </a:r>
            <a:r>
              <a:rPr lang="en-US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D13DF"/>
                </a:solidFill>
              </a:rPr>
              <a:t>Monitor heart </a:t>
            </a:r>
            <a:r>
              <a:rPr lang="en-US" sz="1600" dirty="0"/>
              <a:t>rate using wearable devices.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D13DF"/>
                </a:solidFill>
              </a:rPr>
              <a:t>Measure soil </a:t>
            </a:r>
            <a:r>
              <a:rPr lang="en-US" sz="1600" dirty="0"/>
              <a:t>moisture levels for precision agriculture.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D13DF"/>
                </a:solidFill>
              </a:rPr>
              <a:t>Track energy </a:t>
            </a:r>
            <a:r>
              <a:rPr lang="en-US" sz="1600" dirty="0"/>
              <a:t>consumption in smart homes.</a:t>
            </a:r>
          </a:p>
          <a:p>
            <a:pPr>
              <a:lnSpc>
                <a:spcPct val="150000"/>
              </a:lnSpc>
            </a:pPr>
            <a:endParaRPr lang="ar-KW" sz="160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5FE5EF0-B081-092E-5333-ED6373C55570}"/>
              </a:ext>
            </a:extLst>
          </p:cNvPr>
          <p:cNvSpPr txBox="1">
            <a:spLocks/>
          </p:cNvSpPr>
          <p:nvPr/>
        </p:nvSpPr>
        <p:spPr>
          <a:xfrm>
            <a:off x="7021135" y="4631055"/>
            <a:ext cx="1672696" cy="257175"/>
          </a:xfrm>
          <a:prstGeom prst="rect">
            <a:avLst/>
          </a:prstGeom>
        </p:spPr>
        <p:txBody>
          <a:bodyPr/>
          <a:lstStyle>
            <a:defPPr>
              <a:defRPr lang="ar-K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883">
              <a:buClrTx/>
              <a:defRPr/>
            </a:pPr>
            <a:fld id="{B6F15528-21DE-4FAA-801E-634DDDAF4B2B}" type="slidenum">
              <a:rPr lang="ar-KW" sz="1224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algn="ctr" defTabSz="621883">
                <a:buClrTx/>
                <a:defRPr/>
              </a:pPr>
              <a:t>9</a:t>
            </a:fld>
            <a:endParaRPr lang="ar-KW" sz="1224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37938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qua Breez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35B9"/>
      </a:accent1>
      <a:accent2>
        <a:srgbClr val="085CD8"/>
      </a:accent2>
      <a:accent3>
        <a:srgbClr val="0381F0"/>
      </a:accent3>
      <a:accent4>
        <a:srgbClr val="01A3FD"/>
      </a:accent4>
      <a:accent5>
        <a:srgbClr val="26F8C9"/>
      </a:accent5>
      <a:accent6>
        <a:srgbClr val="00FFFF"/>
      </a:accent6>
      <a:hlink>
        <a:srgbClr val="00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1547</Words>
  <Application>Microsoft Office PowerPoint</Application>
  <PresentationFormat>On-screen Show (16:9)</PresentationFormat>
  <Paragraphs>236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DM Sans SemiBold</vt:lpstr>
      <vt:lpstr>DM Sans</vt:lpstr>
      <vt:lpstr>Wingdings</vt:lpstr>
      <vt:lpstr>Rockwell Condensed</vt:lpstr>
      <vt:lpstr>Hanken Grotesk</vt:lpstr>
      <vt:lpstr>OpenSans-Regular</vt:lpstr>
      <vt:lpstr>Calibri</vt:lpstr>
      <vt:lpstr>Rockwell</vt:lpstr>
      <vt:lpstr>Arial Narrow</vt:lpstr>
      <vt:lpstr>OpenSans-Bold</vt:lpstr>
      <vt:lpstr>DM Sans Medium</vt:lpstr>
      <vt:lpstr>Arial</vt:lpstr>
      <vt:lpstr>Simple Light</vt:lpstr>
      <vt:lpstr>Aqua Breeze</vt:lpstr>
      <vt:lpstr>Wood Type</vt:lpstr>
      <vt:lpstr>PowerPoint Presentation</vt:lpstr>
      <vt:lpstr>Identify your problem </vt:lpstr>
      <vt:lpstr>Data Science</vt:lpstr>
      <vt:lpstr>Types of Data Sources</vt:lpstr>
      <vt:lpstr>Introduction to IoT and Data Science</vt:lpstr>
      <vt:lpstr>Introduction to IoT and Data Science</vt:lpstr>
      <vt:lpstr>Introduction to IoT and Data Science</vt:lpstr>
      <vt:lpstr>Introduction to IoT and Data Science</vt:lpstr>
      <vt:lpstr>Steps in IoT Data Collection</vt:lpstr>
      <vt:lpstr>Steps in IoT Data Collection</vt:lpstr>
      <vt:lpstr>Arduino</vt:lpstr>
      <vt:lpstr>Arduino</vt:lpstr>
      <vt:lpstr>Different types of Arduino</vt:lpstr>
      <vt:lpstr>Arduino uno</vt:lpstr>
      <vt:lpstr>Arduino uno</vt:lpstr>
      <vt:lpstr>PowerPoint Presentation</vt:lpstr>
      <vt:lpstr>How to code in arduino</vt:lpstr>
      <vt:lpstr>How to code in arduino</vt:lpstr>
      <vt:lpstr>Program your arduino</vt:lpstr>
      <vt:lpstr>Program your arduino</vt:lpstr>
      <vt:lpstr>Input vs output</vt:lpstr>
      <vt:lpstr>6 Major concepts</vt:lpstr>
      <vt:lpstr>Analog vs digital</vt:lpstr>
      <vt:lpstr>Steps in IoT Data Collection</vt:lpstr>
      <vt:lpstr>Steps in IoT Data Collection</vt:lpstr>
      <vt:lpstr>Steps in IoT Data Collection.. Using wires</vt:lpstr>
      <vt:lpstr>Steps in IoT Data Collection.. Using MQTT </vt:lpstr>
      <vt:lpstr>Steps in IoT Data Collection ...Using MQTT </vt:lpstr>
      <vt:lpstr>Steps in IoT Data Collection.. Using MQTT </vt:lpstr>
      <vt:lpstr>Steps in IoT Data Collection.. Using MQTT </vt:lpstr>
      <vt:lpstr>Steps in IoT Data Collection.. Using  APIs</vt:lpstr>
      <vt:lpstr>Steps in IoT Data Collection.. Using  APIs</vt:lpstr>
      <vt:lpstr>Example of soil moisture sensor   </vt:lpstr>
      <vt:lpstr>Example of soil moisture sensor </vt:lpstr>
      <vt:lpstr>Example of Soil Moisture Sensor with Arduino  </vt:lpstr>
      <vt:lpstr>Example of soil moisture sensor </vt:lpstr>
      <vt:lpstr>Example of soil moisture sensor </vt:lpstr>
      <vt:lpstr>PowerPoint Presentation</vt:lpstr>
      <vt:lpstr>Code Arduino soil moisture sensor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Marwa</dc:creator>
  <cp:lastModifiedBy>m m</cp:lastModifiedBy>
  <cp:revision>11</cp:revision>
  <dcterms:modified xsi:type="dcterms:W3CDTF">2024-12-15T17:00:48Z</dcterms:modified>
</cp:coreProperties>
</file>