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2"/>
  </p:notesMasterIdLst>
  <p:sldIdLst>
    <p:sldId id="359" r:id="rId2"/>
    <p:sldId id="363" r:id="rId3"/>
    <p:sldId id="362" r:id="rId4"/>
    <p:sldId id="373" r:id="rId5"/>
    <p:sldId id="378" r:id="rId6"/>
    <p:sldId id="379" r:id="rId7"/>
    <p:sldId id="380" r:id="rId8"/>
    <p:sldId id="361" r:id="rId9"/>
    <p:sldId id="381" r:id="rId10"/>
    <p:sldId id="382" r:id="rId11"/>
    <p:sldId id="383" r:id="rId12"/>
    <p:sldId id="384" r:id="rId13"/>
    <p:sldId id="385" r:id="rId14"/>
    <p:sldId id="386" r:id="rId15"/>
    <p:sldId id="387" r:id="rId16"/>
    <p:sldId id="388" r:id="rId17"/>
    <p:sldId id="389" r:id="rId18"/>
    <p:sldId id="372" r:id="rId19"/>
    <p:sldId id="274" r:id="rId20"/>
    <p:sldId id="275" r:id="rId2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009DE3"/>
    <a:srgbClr val="4CBFE6"/>
    <a:srgbClr val="FEB61E"/>
    <a:srgbClr val="40BF4A"/>
    <a:srgbClr val="ED2226"/>
    <a:srgbClr val="F2F2F2"/>
    <a:srgbClr val="FF6680"/>
    <a:srgbClr val="FF8C1A"/>
    <a:srgbClr val="FFAB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D7F79-2994-4AFE-8B88-E44BB1CAFB5A}" v="35" dt="2021-10-19T05:56:37.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6357" autoAdjust="0"/>
  </p:normalViewPr>
  <p:slideViewPr>
    <p:cSldViewPr snapToGrid="0">
      <p:cViewPr varScale="1">
        <p:scale>
          <a:sx n="110" d="100"/>
          <a:sy n="110"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ziq Syazwan" userId="eb734591b5e68655" providerId="LiveId" clId="{B0FD7F79-2994-4AFE-8B88-E44BB1CAFB5A}"/>
    <pc:docChg chg="undo custSel addSld delSld modSld">
      <pc:chgData name="Haziq Syazwan" userId="eb734591b5e68655" providerId="LiveId" clId="{B0FD7F79-2994-4AFE-8B88-E44BB1CAFB5A}" dt="2021-10-19T05:55:56.352" v="4862" actId="1076"/>
      <pc:docMkLst>
        <pc:docMk/>
      </pc:docMkLst>
      <pc:sldChg chg="addSp delSp modSp mod">
        <pc:chgData name="Haziq Syazwan" userId="eb734591b5e68655" providerId="LiveId" clId="{B0FD7F79-2994-4AFE-8B88-E44BB1CAFB5A}" dt="2021-10-08T05:15:54.167" v="1182" actId="20577"/>
        <pc:sldMkLst>
          <pc:docMk/>
          <pc:sldMk cId="3889849648" sldId="361"/>
        </pc:sldMkLst>
        <pc:spChg chg="mod">
          <ac:chgData name="Haziq Syazwan" userId="eb734591b5e68655" providerId="LiveId" clId="{B0FD7F79-2994-4AFE-8B88-E44BB1CAFB5A}" dt="2021-10-08T05:15:54.167" v="1182" actId="20577"/>
          <ac:spMkLst>
            <pc:docMk/>
            <pc:sldMk cId="3889849648" sldId="361"/>
            <ac:spMk id="2" creationId="{8EEB1A48-CE1E-4D0B-A26A-6BD254440336}"/>
          </ac:spMkLst>
        </pc:spChg>
        <pc:spChg chg="add del">
          <ac:chgData name="Haziq Syazwan" userId="eb734591b5e68655" providerId="LiveId" clId="{B0FD7F79-2994-4AFE-8B88-E44BB1CAFB5A}" dt="2021-10-08T05:14:40.354" v="1124"/>
          <ac:spMkLst>
            <pc:docMk/>
            <pc:sldMk cId="3889849648" sldId="361"/>
            <ac:spMk id="3" creationId="{B77FDD2D-3EF3-467F-9EFB-AB7BADBA3A30}"/>
          </ac:spMkLst>
        </pc:spChg>
        <pc:spChg chg="add del mod">
          <ac:chgData name="Haziq Syazwan" userId="eb734591b5e68655" providerId="LiveId" clId="{B0FD7F79-2994-4AFE-8B88-E44BB1CAFB5A}" dt="2021-10-08T05:15:42.975" v="1168" actId="1076"/>
          <ac:spMkLst>
            <pc:docMk/>
            <pc:sldMk cId="3889849648" sldId="361"/>
            <ac:spMk id="6" creationId="{4C4782CF-F799-433E-941C-B8860BC4936E}"/>
          </ac:spMkLst>
        </pc:spChg>
        <pc:picChg chg="add mod">
          <ac:chgData name="Haziq Syazwan" userId="eb734591b5e68655" providerId="LiveId" clId="{B0FD7F79-2994-4AFE-8B88-E44BB1CAFB5A}" dt="2021-10-08T05:15:39.448" v="1167" actId="1076"/>
          <ac:picMkLst>
            <pc:docMk/>
            <pc:sldMk cId="3889849648" sldId="361"/>
            <ac:picMk id="7" creationId="{9255F1BC-4F8C-4721-973E-10BF8A9EE6ED}"/>
          </ac:picMkLst>
        </pc:picChg>
      </pc:sldChg>
      <pc:sldChg chg="addSp delSp modSp mod">
        <pc:chgData name="Haziq Syazwan" userId="eb734591b5e68655" providerId="LiveId" clId="{B0FD7F79-2994-4AFE-8B88-E44BB1CAFB5A}" dt="2021-10-08T04:44:12.604" v="55" actId="1076"/>
        <pc:sldMkLst>
          <pc:docMk/>
          <pc:sldMk cId="2724742837" sldId="363"/>
        </pc:sldMkLst>
        <pc:spChg chg="mod">
          <ac:chgData name="Haziq Syazwan" userId="eb734591b5e68655" providerId="LiveId" clId="{B0FD7F79-2994-4AFE-8B88-E44BB1CAFB5A}" dt="2021-10-08T04:43:37.087" v="32" actId="14100"/>
          <ac:spMkLst>
            <pc:docMk/>
            <pc:sldMk cId="2724742837" sldId="363"/>
            <ac:spMk id="6" creationId="{8E03B89D-1FE3-44E8-8E99-F98280C93C71}"/>
          </ac:spMkLst>
        </pc:spChg>
        <pc:spChg chg="add mod">
          <ac:chgData name="Haziq Syazwan" userId="eb734591b5e68655" providerId="LiveId" clId="{B0FD7F79-2994-4AFE-8B88-E44BB1CAFB5A}" dt="2021-10-08T04:44:12.604" v="55" actId="1076"/>
          <ac:spMkLst>
            <pc:docMk/>
            <pc:sldMk cId="2724742837" sldId="363"/>
            <ac:spMk id="9" creationId="{D15258D6-303F-4F69-BA07-BE6544793C83}"/>
          </ac:spMkLst>
        </pc:spChg>
        <pc:picChg chg="add mod">
          <ac:chgData name="Haziq Syazwan" userId="eb734591b5e68655" providerId="LiveId" clId="{B0FD7F79-2994-4AFE-8B88-E44BB1CAFB5A}" dt="2021-10-08T03:47:08.540" v="2" actId="1076"/>
          <ac:picMkLst>
            <pc:docMk/>
            <pc:sldMk cId="2724742837" sldId="363"/>
            <ac:picMk id="4" creationId="{328E530E-5649-49EF-858F-C13F369A216F}"/>
          </ac:picMkLst>
        </pc:picChg>
        <pc:picChg chg="del">
          <ac:chgData name="Haziq Syazwan" userId="eb734591b5e68655" providerId="LiveId" clId="{B0FD7F79-2994-4AFE-8B88-E44BB1CAFB5A}" dt="2021-10-08T03:47:06.974" v="0" actId="478"/>
          <ac:picMkLst>
            <pc:docMk/>
            <pc:sldMk cId="2724742837" sldId="363"/>
            <ac:picMk id="8" creationId="{6212C1D8-391A-4C49-9B47-32A242EC91CF}"/>
          </ac:picMkLst>
        </pc:picChg>
      </pc:sldChg>
      <pc:sldChg chg="del">
        <pc:chgData name="Haziq Syazwan" userId="eb734591b5e68655" providerId="LiveId" clId="{B0FD7F79-2994-4AFE-8B88-E44BB1CAFB5A}" dt="2021-10-14T04:05:38.143" v="1856" actId="47"/>
        <pc:sldMkLst>
          <pc:docMk/>
          <pc:sldMk cId="2261745" sldId="364"/>
        </pc:sldMkLst>
      </pc:sldChg>
      <pc:sldChg chg="del">
        <pc:chgData name="Haziq Syazwan" userId="eb734591b5e68655" providerId="LiveId" clId="{B0FD7F79-2994-4AFE-8B88-E44BB1CAFB5A}" dt="2021-10-14T04:05:42.113" v="1858" actId="47"/>
        <pc:sldMkLst>
          <pc:docMk/>
          <pc:sldMk cId="2742198815" sldId="365"/>
        </pc:sldMkLst>
      </pc:sldChg>
      <pc:sldChg chg="del">
        <pc:chgData name="Haziq Syazwan" userId="eb734591b5e68655" providerId="LiveId" clId="{B0FD7F79-2994-4AFE-8B88-E44BB1CAFB5A}" dt="2021-10-14T04:05:40.907" v="1857" actId="47"/>
        <pc:sldMkLst>
          <pc:docMk/>
          <pc:sldMk cId="3402090079" sldId="366"/>
        </pc:sldMkLst>
      </pc:sldChg>
      <pc:sldChg chg="del">
        <pc:chgData name="Haziq Syazwan" userId="eb734591b5e68655" providerId="LiveId" clId="{B0FD7F79-2994-4AFE-8B88-E44BB1CAFB5A}" dt="2021-10-14T04:05:44.801" v="1861" actId="47"/>
        <pc:sldMkLst>
          <pc:docMk/>
          <pc:sldMk cId="1264327271" sldId="367"/>
        </pc:sldMkLst>
      </pc:sldChg>
      <pc:sldChg chg="del">
        <pc:chgData name="Haziq Syazwan" userId="eb734591b5e68655" providerId="LiveId" clId="{B0FD7F79-2994-4AFE-8B88-E44BB1CAFB5A}" dt="2021-10-14T04:05:45.398" v="1862" actId="47"/>
        <pc:sldMkLst>
          <pc:docMk/>
          <pc:sldMk cId="2135476754" sldId="368"/>
        </pc:sldMkLst>
      </pc:sldChg>
      <pc:sldChg chg="del">
        <pc:chgData name="Haziq Syazwan" userId="eb734591b5e68655" providerId="LiveId" clId="{B0FD7F79-2994-4AFE-8B88-E44BB1CAFB5A}" dt="2021-10-14T04:05:43.854" v="1859" actId="47"/>
        <pc:sldMkLst>
          <pc:docMk/>
          <pc:sldMk cId="1250640863" sldId="370"/>
        </pc:sldMkLst>
      </pc:sldChg>
      <pc:sldChg chg="modSp mod">
        <pc:chgData name="Haziq Syazwan" userId="eb734591b5e68655" providerId="LiveId" clId="{B0FD7F79-2994-4AFE-8B88-E44BB1CAFB5A}" dt="2021-10-15T05:42:55.647" v="4861" actId="20577"/>
        <pc:sldMkLst>
          <pc:docMk/>
          <pc:sldMk cId="2195671374" sldId="372"/>
        </pc:sldMkLst>
        <pc:spChg chg="mod">
          <ac:chgData name="Haziq Syazwan" userId="eb734591b5e68655" providerId="LiveId" clId="{B0FD7F79-2994-4AFE-8B88-E44BB1CAFB5A}" dt="2021-10-15T05:42:15.575" v="4690" actId="20577"/>
          <ac:spMkLst>
            <pc:docMk/>
            <pc:sldMk cId="2195671374" sldId="372"/>
            <ac:spMk id="6" creationId="{8CA945AA-04F5-4525-AB7E-03D5209C102F}"/>
          </ac:spMkLst>
        </pc:spChg>
        <pc:spChg chg="mod">
          <ac:chgData name="Haziq Syazwan" userId="eb734591b5e68655" providerId="LiveId" clId="{B0FD7F79-2994-4AFE-8B88-E44BB1CAFB5A}" dt="2021-10-15T05:42:55.647" v="4861" actId="20577"/>
          <ac:spMkLst>
            <pc:docMk/>
            <pc:sldMk cId="2195671374" sldId="372"/>
            <ac:spMk id="8" creationId="{C25F3B45-EBB0-4543-98D2-E6073ED1AAF5}"/>
          </ac:spMkLst>
        </pc:spChg>
      </pc:sldChg>
      <pc:sldChg chg="addSp delSp modSp mod">
        <pc:chgData name="Haziq Syazwan" userId="eb734591b5e68655" providerId="LiveId" clId="{B0FD7F79-2994-4AFE-8B88-E44BB1CAFB5A}" dt="2021-10-08T04:53:49.459" v="242" actId="14100"/>
        <pc:sldMkLst>
          <pc:docMk/>
          <pc:sldMk cId="304377130" sldId="373"/>
        </pc:sldMkLst>
        <pc:spChg chg="mod">
          <ac:chgData name="Haziq Syazwan" userId="eb734591b5e68655" providerId="LiveId" clId="{B0FD7F79-2994-4AFE-8B88-E44BB1CAFB5A}" dt="2021-10-08T04:48:09.633" v="65" actId="20577"/>
          <ac:spMkLst>
            <pc:docMk/>
            <pc:sldMk cId="304377130" sldId="373"/>
            <ac:spMk id="2" creationId="{8A4057B2-0621-4F99-BF14-7EE59C6F583D}"/>
          </ac:spMkLst>
        </pc:spChg>
        <pc:spChg chg="del topLvl">
          <ac:chgData name="Haziq Syazwan" userId="eb734591b5e68655" providerId="LiveId" clId="{B0FD7F79-2994-4AFE-8B88-E44BB1CAFB5A}" dt="2021-10-08T04:47:51.814" v="56" actId="478"/>
          <ac:spMkLst>
            <pc:docMk/>
            <pc:sldMk cId="304377130" sldId="373"/>
            <ac:spMk id="3" creationId="{4AE20A1D-AAAD-4384-A5D8-5CA434B24DDD}"/>
          </ac:spMkLst>
        </pc:spChg>
        <pc:spChg chg="mod">
          <ac:chgData name="Haziq Syazwan" userId="eb734591b5e68655" providerId="LiveId" clId="{B0FD7F79-2994-4AFE-8B88-E44BB1CAFB5A}" dt="2021-10-08T04:49:38.678" v="68" actId="14100"/>
          <ac:spMkLst>
            <pc:docMk/>
            <pc:sldMk cId="304377130" sldId="373"/>
            <ac:spMk id="6" creationId="{C02B22AC-43B4-454B-A1DE-E6410782E147}"/>
          </ac:spMkLst>
        </pc:spChg>
        <pc:spChg chg="del">
          <ac:chgData name="Haziq Syazwan" userId="eb734591b5e68655" providerId="LiveId" clId="{B0FD7F79-2994-4AFE-8B88-E44BB1CAFB5A}" dt="2021-10-08T04:50:06.169" v="69" actId="478"/>
          <ac:spMkLst>
            <pc:docMk/>
            <pc:sldMk cId="304377130" sldId="373"/>
            <ac:spMk id="7" creationId="{0548D4C0-CE79-4E6A-B77C-BD80BE844965}"/>
          </ac:spMkLst>
        </pc:spChg>
        <pc:spChg chg="add mod">
          <ac:chgData name="Haziq Syazwan" userId="eb734591b5e68655" providerId="LiveId" clId="{B0FD7F79-2994-4AFE-8B88-E44BB1CAFB5A}" dt="2021-10-08T04:53:49.459" v="242" actId="14100"/>
          <ac:spMkLst>
            <pc:docMk/>
            <pc:sldMk cId="304377130" sldId="373"/>
            <ac:spMk id="13" creationId="{6AD4078A-1F5B-4A07-8FBA-570A3F4869FF}"/>
          </ac:spMkLst>
        </pc:spChg>
        <pc:grpChg chg="del">
          <ac:chgData name="Haziq Syazwan" userId="eb734591b5e68655" providerId="LiveId" clId="{B0FD7F79-2994-4AFE-8B88-E44BB1CAFB5A}" dt="2021-10-08T04:47:51.814" v="56" actId="478"/>
          <ac:grpSpMkLst>
            <pc:docMk/>
            <pc:sldMk cId="304377130" sldId="373"/>
            <ac:grpSpMk id="4" creationId="{0C72AD31-A93B-41AD-94B6-318BE93E13EA}"/>
          </ac:grpSpMkLst>
        </pc:grpChg>
        <pc:grpChg chg="del topLvl">
          <ac:chgData name="Haziq Syazwan" userId="eb734591b5e68655" providerId="LiveId" clId="{B0FD7F79-2994-4AFE-8B88-E44BB1CAFB5A}" dt="2021-10-08T04:47:51.814" v="56" actId="478"/>
          <ac:grpSpMkLst>
            <pc:docMk/>
            <pc:sldMk cId="304377130" sldId="373"/>
            <ac:grpSpMk id="15" creationId="{BF159AD1-E3D5-4451-B0DD-2B72B30735FB}"/>
          </ac:grpSpMkLst>
        </pc:grpChg>
        <pc:picChg chg="del topLvl">
          <ac:chgData name="Haziq Syazwan" userId="eb734591b5e68655" providerId="LiveId" clId="{B0FD7F79-2994-4AFE-8B88-E44BB1CAFB5A}" dt="2021-10-08T04:47:51.814" v="56" actId="478"/>
          <ac:picMkLst>
            <pc:docMk/>
            <pc:sldMk cId="304377130" sldId="373"/>
            <ac:picMk id="8" creationId="{A56CBE03-1D88-4A17-AF95-255F3B4A0BE6}"/>
          </ac:picMkLst>
        </pc:picChg>
        <pc:picChg chg="add mod">
          <ac:chgData name="Haziq Syazwan" userId="eb734591b5e68655" providerId="LiveId" clId="{B0FD7F79-2994-4AFE-8B88-E44BB1CAFB5A}" dt="2021-10-08T04:53:46.832" v="241" actId="1076"/>
          <ac:picMkLst>
            <pc:docMk/>
            <pc:sldMk cId="304377130" sldId="373"/>
            <ac:picMk id="10" creationId="{3B95EFF7-5621-4CCD-BD4F-CD46CD09B0AB}"/>
          </ac:picMkLst>
        </pc:picChg>
        <pc:picChg chg="del topLvl">
          <ac:chgData name="Haziq Syazwan" userId="eb734591b5e68655" providerId="LiveId" clId="{B0FD7F79-2994-4AFE-8B88-E44BB1CAFB5A}" dt="2021-10-08T04:47:51.814" v="56" actId="478"/>
          <ac:picMkLst>
            <pc:docMk/>
            <pc:sldMk cId="304377130" sldId="373"/>
            <ac:picMk id="14" creationId="{5642EFDC-2780-4FEA-ABCB-E755E3D37FBC}"/>
          </ac:picMkLst>
        </pc:picChg>
      </pc:sldChg>
      <pc:sldChg chg="del">
        <pc:chgData name="Haziq Syazwan" userId="eb734591b5e68655" providerId="LiveId" clId="{B0FD7F79-2994-4AFE-8B88-E44BB1CAFB5A}" dt="2021-10-14T04:05:45.810" v="1863" actId="47"/>
        <pc:sldMkLst>
          <pc:docMk/>
          <pc:sldMk cId="3351990943" sldId="374"/>
        </pc:sldMkLst>
      </pc:sldChg>
      <pc:sldChg chg="del">
        <pc:chgData name="Haziq Syazwan" userId="eb734591b5e68655" providerId="LiveId" clId="{B0FD7F79-2994-4AFE-8B88-E44BB1CAFB5A}" dt="2021-10-14T04:05:46.287" v="1864" actId="47"/>
        <pc:sldMkLst>
          <pc:docMk/>
          <pc:sldMk cId="2357364126" sldId="375"/>
        </pc:sldMkLst>
      </pc:sldChg>
      <pc:sldChg chg="del">
        <pc:chgData name="Haziq Syazwan" userId="eb734591b5e68655" providerId="LiveId" clId="{B0FD7F79-2994-4AFE-8B88-E44BB1CAFB5A}" dt="2021-10-14T04:05:44.194" v="1860" actId="47"/>
        <pc:sldMkLst>
          <pc:docMk/>
          <pc:sldMk cId="3467845164" sldId="376"/>
        </pc:sldMkLst>
      </pc:sldChg>
      <pc:sldChg chg="del">
        <pc:chgData name="Haziq Syazwan" userId="eb734591b5e68655" providerId="LiveId" clId="{B0FD7F79-2994-4AFE-8B88-E44BB1CAFB5A}" dt="2021-10-14T04:05:47.974" v="1865" actId="47"/>
        <pc:sldMkLst>
          <pc:docMk/>
          <pc:sldMk cId="1324378648" sldId="377"/>
        </pc:sldMkLst>
      </pc:sldChg>
      <pc:sldChg chg="addSp delSp modSp new mod">
        <pc:chgData name="Haziq Syazwan" userId="eb734591b5e68655" providerId="LiveId" clId="{B0FD7F79-2994-4AFE-8B88-E44BB1CAFB5A}" dt="2021-10-08T04:59:55.014" v="690" actId="14100"/>
        <pc:sldMkLst>
          <pc:docMk/>
          <pc:sldMk cId="2358217531" sldId="378"/>
        </pc:sldMkLst>
        <pc:spChg chg="mod">
          <ac:chgData name="Haziq Syazwan" userId="eb734591b5e68655" providerId="LiveId" clId="{B0FD7F79-2994-4AFE-8B88-E44BB1CAFB5A}" dt="2021-10-08T04:54:07.019" v="267" actId="20577"/>
          <ac:spMkLst>
            <pc:docMk/>
            <pc:sldMk cId="2358217531" sldId="378"/>
            <ac:spMk id="2" creationId="{C9EB04C4-46CB-40F5-B22A-C063C7309AAD}"/>
          </ac:spMkLst>
        </pc:spChg>
        <pc:spChg chg="del">
          <ac:chgData name="Haziq Syazwan" userId="eb734591b5e68655" providerId="LiveId" clId="{B0FD7F79-2994-4AFE-8B88-E44BB1CAFB5A}" dt="2021-10-08T04:54:11.991" v="268" actId="478"/>
          <ac:spMkLst>
            <pc:docMk/>
            <pc:sldMk cId="2358217531" sldId="378"/>
            <ac:spMk id="3" creationId="{F113386E-A64C-47C2-BF56-F1007566D3A0}"/>
          </ac:spMkLst>
        </pc:spChg>
        <pc:spChg chg="del">
          <ac:chgData name="Haziq Syazwan" userId="eb734591b5e68655" providerId="LiveId" clId="{B0FD7F79-2994-4AFE-8B88-E44BB1CAFB5A}" dt="2021-10-08T04:54:11.991" v="268" actId="478"/>
          <ac:spMkLst>
            <pc:docMk/>
            <pc:sldMk cId="2358217531" sldId="378"/>
            <ac:spMk id="4" creationId="{C2448035-AB21-4EA2-AF47-58CE75F7CBA8}"/>
          </ac:spMkLst>
        </pc:spChg>
        <pc:spChg chg="add mod">
          <ac:chgData name="Haziq Syazwan" userId="eb734591b5e68655" providerId="LiveId" clId="{B0FD7F79-2994-4AFE-8B88-E44BB1CAFB5A}" dt="2021-10-08T04:57:12.308" v="469" actId="1076"/>
          <ac:spMkLst>
            <pc:docMk/>
            <pc:sldMk cId="2358217531" sldId="378"/>
            <ac:spMk id="6" creationId="{095DF31E-3C41-4187-AC15-D18DE9C4A0A1}"/>
          </ac:spMkLst>
        </pc:spChg>
        <pc:spChg chg="add mod">
          <ac:chgData name="Haziq Syazwan" userId="eb734591b5e68655" providerId="LiveId" clId="{B0FD7F79-2994-4AFE-8B88-E44BB1CAFB5A}" dt="2021-10-08T04:58:45.296" v="626" actId="20577"/>
          <ac:spMkLst>
            <pc:docMk/>
            <pc:sldMk cId="2358217531" sldId="378"/>
            <ac:spMk id="7" creationId="{73D7DB3A-830B-4F76-A1A7-9FA3487EBB83}"/>
          </ac:spMkLst>
        </pc:spChg>
        <pc:spChg chg="add mod">
          <ac:chgData name="Haziq Syazwan" userId="eb734591b5e68655" providerId="LiveId" clId="{B0FD7F79-2994-4AFE-8B88-E44BB1CAFB5A}" dt="2021-10-08T04:59:44.603" v="687" actId="1076"/>
          <ac:spMkLst>
            <pc:docMk/>
            <pc:sldMk cId="2358217531" sldId="378"/>
            <ac:spMk id="8" creationId="{F3FEB8DC-0D07-4AF1-9973-1A02EDEB7665}"/>
          </ac:spMkLst>
        </pc:spChg>
        <pc:picChg chg="add mod">
          <ac:chgData name="Haziq Syazwan" userId="eb734591b5e68655" providerId="LiveId" clId="{B0FD7F79-2994-4AFE-8B88-E44BB1CAFB5A}" dt="2021-10-08T04:59:55.014" v="690" actId="14100"/>
          <ac:picMkLst>
            <pc:docMk/>
            <pc:sldMk cId="2358217531" sldId="378"/>
            <ac:picMk id="10" creationId="{C51C0528-50FD-48E5-AE83-E9C723FB018F}"/>
          </ac:picMkLst>
        </pc:picChg>
      </pc:sldChg>
      <pc:sldChg chg="addSp delSp modSp new mod">
        <pc:chgData name="Haziq Syazwan" userId="eb734591b5e68655" providerId="LiveId" clId="{B0FD7F79-2994-4AFE-8B88-E44BB1CAFB5A}" dt="2021-10-08T05:03:43.352" v="949" actId="1076"/>
        <pc:sldMkLst>
          <pc:docMk/>
          <pc:sldMk cId="2182156500" sldId="379"/>
        </pc:sldMkLst>
        <pc:spChg chg="mod">
          <ac:chgData name="Haziq Syazwan" userId="eb734591b5e68655" providerId="LiveId" clId="{B0FD7F79-2994-4AFE-8B88-E44BB1CAFB5A}" dt="2021-10-08T05:00:18.869" v="711" actId="20577"/>
          <ac:spMkLst>
            <pc:docMk/>
            <pc:sldMk cId="2182156500" sldId="379"/>
            <ac:spMk id="2" creationId="{F93C0537-FDC2-434B-A805-896C2CA4B01B}"/>
          </ac:spMkLst>
        </pc:spChg>
        <pc:spChg chg="del">
          <ac:chgData name="Haziq Syazwan" userId="eb734591b5e68655" providerId="LiveId" clId="{B0FD7F79-2994-4AFE-8B88-E44BB1CAFB5A}" dt="2021-10-08T05:00:25.896" v="712" actId="478"/>
          <ac:spMkLst>
            <pc:docMk/>
            <pc:sldMk cId="2182156500" sldId="379"/>
            <ac:spMk id="3" creationId="{F80228C3-4BE6-4014-925B-41337DAA62C3}"/>
          </ac:spMkLst>
        </pc:spChg>
        <pc:spChg chg="del">
          <ac:chgData name="Haziq Syazwan" userId="eb734591b5e68655" providerId="LiveId" clId="{B0FD7F79-2994-4AFE-8B88-E44BB1CAFB5A}" dt="2021-10-08T05:00:25.896" v="712" actId="478"/>
          <ac:spMkLst>
            <pc:docMk/>
            <pc:sldMk cId="2182156500" sldId="379"/>
            <ac:spMk id="4" creationId="{81E4262E-99B3-4138-A866-21008875435D}"/>
          </ac:spMkLst>
        </pc:spChg>
        <pc:spChg chg="add mod">
          <ac:chgData name="Haziq Syazwan" userId="eb734591b5e68655" providerId="LiveId" clId="{B0FD7F79-2994-4AFE-8B88-E44BB1CAFB5A}" dt="2021-10-08T05:00:54.780" v="716" actId="207"/>
          <ac:spMkLst>
            <pc:docMk/>
            <pc:sldMk cId="2182156500" sldId="379"/>
            <ac:spMk id="6" creationId="{959584AF-9645-436C-96F1-E42FAEA5BE0E}"/>
          </ac:spMkLst>
        </pc:spChg>
        <pc:spChg chg="add mod">
          <ac:chgData name="Haziq Syazwan" userId="eb734591b5e68655" providerId="LiveId" clId="{B0FD7F79-2994-4AFE-8B88-E44BB1CAFB5A}" dt="2021-10-08T05:01:38.309" v="748" actId="1076"/>
          <ac:spMkLst>
            <pc:docMk/>
            <pc:sldMk cId="2182156500" sldId="379"/>
            <ac:spMk id="7" creationId="{C41B279B-F371-4073-9B25-B31B42C79649}"/>
          </ac:spMkLst>
        </pc:spChg>
        <pc:spChg chg="add del">
          <ac:chgData name="Haziq Syazwan" userId="eb734591b5e68655" providerId="LiveId" clId="{B0FD7F79-2994-4AFE-8B88-E44BB1CAFB5A}" dt="2021-10-08T05:01:17.039" v="720"/>
          <ac:spMkLst>
            <pc:docMk/>
            <pc:sldMk cId="2182156500" sldId="379"/>
            <ac:spMk id="8" creationId="{810F6ED7-E6A1-4C64-A062-04A36965105A}"/>
          </ac:spMkLst>
        </pc:spChg>
        <pc:spChg chg="add mod">
          <ac:chgData name="Haziq Syazwan" userId="eb734591b5e68655" providerId="LiveId" clId="{B0FD7F79-2994-4AFE-8B88-E44BB1CAFB5A}" dt="2021-10-08T05:03:14.858" v="944" actId="20577"/>
          <ac:spMkLst>
            <pc:docMk/>
            <pc:sldMk cId="2182156500" sldId="379"/>
            <ac:spMk id="9" creationId="{714D0F65-FF4E-4D27-BCF1-50BB2D281526}"/>
          </ac:spMkLst>
        </pc:spChg>
        <pc:picChg chg="add mod">
          <ac:chgData name="Haziq Syazwan" userId="eb734591b5e68655" providerId="LiveId" clId="{B0FD7F79-2994-4AFE-8B88-E44BB1CAFB5A}" dt="2021-10-08T05:03:43.352" v="949" actId="1076"/>
          <ac:picMkLst>
            <pc:docMk/>
            <pc:sldMk cId="2182156500" sldId="379"/>
            <ac:picMk id="11" creationId="{DC5A053D-D2D6-4467-B1BE-5B4A2DD87043}"/>
          </ac:picMkLst>
        </pc:picChg>
      </pc:sldChg>
      <pc:sldChg chg="addSp delSp modSp new mod">
        <pc:chgData name="Haziq Syazwan" userId="eb734591b5e68655" providerId="LiveId" clId="{B0FD7F79-2994-4AFE-8B88-E44BB1CAFB5A}" dt="2021-10-14T04:32:07.953" v="2416" actId="20577"/>
        <pc:sldMkLst>
          <pc:docMk/>
          <pc:sldMk cId="1710215428" sldId="380"/>
        </pc:sldMkLst>
        <pc:spChg chg="mod">
          <ac:chgData name="Haziq Syazwan" userId="eb734591b5e68655" providerId="LiveId" clId="{B0FD7F79-2994-4AFE-8B88-E44BB1CAFB5A}" dt="2021-10-08T05:11:34.577" v="962" actId="20577"/>
          <ac:spMkLst>
            <pc:docMk/>
            <pc:sldMk cId="1710215428" sldId="380"/>
            <ac:spMk id="2" creationId="{5F6948B7-3437-40AD-AD65-98419FCB78C8}"/>
          </ac:spMkLst>
        </pc:spChg>
        <pc:spChg chg="del">
          <ac:chgData name="Haziq Syazwan" userId="eb734591b5e68655" providerId="LiveId" clId="{B0FD7F79-2994-4AFE-8B88-E44BB1CAFB5A}" dt="2021-10-08T05:12:21.265" v="965" actId="478"/>
          <ac:spMkLst>
            <pc:docMk/>
            <pc:sldMk cId="1710215428" sldId="380"/>
            <ac:spMk id="3" creationId="{46B1C479-BE11-4833-9E91-8AE4FE436CB8}"/>
          </ac:spMkLst>
        </pc:spChg>
        <pc:spChg chg="del">
          <ac:chgData name="Haziq Syazwan" userId="eb734591b5e68655" providerId="LiveId" clId="{B0FD7F79-2994-4AFE-8B88-E44BB1CAFB5A}" dt="2021-10-08T05:12:21.265" v="965" actId="478"/>
          <ac:spMkLst>
            <pc:docMk/>
            <pc:sldMk cId="1710215428" sldId="380"/>
            <ac:spMk id="4" creationId="{FF658C57-440F-43D9-A93B-59EB6AC87CDB}"/>
          </ac:spMkLst>
        </pc:spChg>
        <pc:spChg chg="add mod">
          <ac:chgData name="Haziq Syazwan" userId="eb734591b5e68655" providerId="LiveId" clId="{B0FD7F79-2994-4AFE-8B88-E44BB1CAFB5A}" dt="2021-10-14T04:32:07.953" v="2416" actId="20577"/>
          <ac:spMkLst>
            <pc:docMk/>
            <pc:sldMk cId="1710215428" sldId="380"/>
            <ac:spMk id="6" creationId="{9AB4C16F-28A4-471C-8AEA-0D1A7BEF9A44}"/>
          </ac:spMkLst>
        </pc:spChg>
        <pc:spChg chg="add mod">
          <ac:chgData name="Haziq Syazwan" userId="eb734591b5e68655" providerId="LiveId" clId="{B0FD7F79-2994-4AFE-8B88-E44BB1CAFB5A}" dt="2021-10-14T04:30:02.521" v="2154" actId="1076"/>
          <ac:spMkLst>
            <pc:docMk/>
            <pc:sldMk cId="1710215428" sldId="380"/>
            <ac:spMk id="9" creationId="{3209DF53-5B7E-4901-A223-ADCE803CC9BF}"/>
          </ac:spMkLst>
        </pc:spChg>
        <pc:picChg chg="add mod">
          <ac:chgData name="Haziq Syazwan" userId="eb734591b5e68655" providerId="LiveId" clId="{B0FD7F79-2994-4AFE-8B88-E44BB1CAFB5A}" dt="2021-10-08T05:14:07.147" v="1116" actId="1076"/>
          <ac:picMkLst>
            <pc:docMk/>
            <pc:sldMk cId="1710215428" sldId="380"/>
            <ac:picMk id="7" creationId="{12960575-F174-4469-A57A-7898B5D36FE7}"/>
          </ac:picMkLst>
        </pc:picChg>
        <pc:picChg chg="add del mod">
          <ac:chgData name="Haziq Syazwan" userId="eb734591b5e68655" providerId="LiveId" clId="{B0FD7F79-2994-4AFE-8B88-E44BB1CAFB5A}" dt="2021-10-08T05:12:25.174" v="968" actId="478"/>
          <ac:picMkLst>
            <pc:docMk/>
            <pc:sldMk cId="1710215428" sldId="380"/>
            <ac:picMk id="8" creationId="{2909593F-06C6-4568-BBC9-EDD3B689C248}"/>
          </ac:picMkLst>
        </pc:picChg>
      </pc:sldChg>
      <pc:sldChg chg="addSp delSp modSp new mod">
        <pc:chgData name="Haziq Syazwan" userId="eb734591b5e68655" providerId="LiveId" clId="{B0FD7F79-2994-4AFE-8B88-E44BB1CAFB5A}" dt="2021-10-13T04:49:14.276" v="1495" actId="1076"/>
        <pc:sldMkLst>
          <pc:docMk/>
          <pc:sldMk cId="1470461275" sldId="381"/>
        </pc:sldMkLst>
        <pc:spChg chg="mod">
          <ac:chgData name="Haziq Syazwan" userId="eb734591b5e68655" providerId="LiveId" clId="{B0FD7F79-2994-4AFE-8B88-E44BB1CAFB5A}" dt="2021-10-13T04:14:50.596" v="1221" actId="20577"/>
          <ac:spMkLst>
            <pc:docMk/>
            <pc:sldMk cId="1470461275" sldId="381"/>
            <ac:spMk id="2" creationId="{6F07B009-B1F4-46B3-A5D3-B351664E7EDA}"/>
          </ac:spMkLst>
        </pc:spChg>
        <pc:spChg chg="del">
          <ac:chgData name="Haziq Syazwan" userId="eb734591b5e68655" providerId="LiveId" clId="{B0FD7F79-2994-4AFE-8B88-E44BB1CAFB5A}" dt="2021-10-13T04:14:38.618" v="1185" actId="478"/>
          <ac:spMkLst>
            <pc:docMk/>
            <pc:sldMk cId="1470461275" sldId="381"/>
            <ac:spMk id="3" creationId="{1E30B6F2-8A7E-4046-899A-37029403F9BD}"/>
          </ac:spMkLst>
        </pc:spChg>
        <pc:spChg chg="del">
          <ac:chgData name="Haziq Syazwan" userId="eb734591b5e68655" providerId="LiveId" clId="{B0FD7F79-2994-4AFE-8B88-E44BB1CAFB5A}" dt="2021-10-13T04:14:38.618" v="1185" actId="478"/>
          <ac:spMkLst>
            <pc:docMk/>
            <pc:sldMk cId="1470461275" sldId="381"/>
            <ac:spMk id="4" creationId="{397E7682-2613-4838-9934-F3D779F432EB}"/>
          </ac:spMkLst>
        </pc:spChg>
        <pc:spChg chg="add mod">
          <ac:chgData name="Haziq Syazwan" userId="eb734591b5e68655" providerId="LiveId" clId="{B0FD7F79-2994-4AFE-8B88-E44BB1CAFB5A}" dt="2021-10-13T04:47:47.764" v="1445" actId="1076"/>
          <ac:spMkLst>
            <pc:docMk/>
            <pc:sldMk cId="1470461275" sldId="381"/>
            <ac:spMk id="6" creationId="{8B010186-999E-4F3A-8D7D-DEFEB986EEAB}"/>
          </ac:spMkLst>
        </pc:spChg>
        <pc:picChg chg="add del mod">
          <ac:chgData name="Haziq Syazwan" userId="eb734591b5e68655" providerId="LiveId" clId="{B0FD7F79-2994-4AFE-8B88-E44BB1CAFB5A}" dt="2021-10-13T04:49:10.064" v="1493" actId="478"/>
          <ac:picMkLst>
            <pc:docMk/>
            <pc:sldMk cId="1470461275" sldId="381"/>
            <ac:picMk id="8" creationId="{719F789F-9DB0-42A3-8719-7C0B7B0CE32F}"/>
          </ac:picMkLst>
        </pc:picChg>
        <pc:picChg chg="add mod">
          <ac:chgData name="Haziq Syazwan" userId="eb734591b5e68655" providerId="LiveId" clId="{B0FD7F79-2994-4AFE-8B88-E44BB1CAFB5A}" dt="2021-10-13T04:49:14.276" v="1495" actId="1076"/>
          <ac:picMkLst>
            <pc:docMk/>
            <pc:sldMk cId="1470461275" sldId="381"/>
            <ac:picMk id="10" creationId="{60F27F52-DDAB-4E0A-8E21-0B2E03763220}"/>
          </ac:picMkLst>
        </pc:picChg>
      </pc:sldChg>
      <pc:sldChg chg="addSp delSp modSp new mod">
        <pc:chgData name="Haziq Syazwan" userId="eb734591b5e68655" providerId="LiveId" clId="{B0FD7F79-2994-4AFE-8B88-E44BB1CAFB5A}" dt="2021-10-13T05:02:55.165" v="1855" actId="1076"/>
        <pc:sldMkLst>
          <pc:docMk/>
          <pc:sldMk cId="2132415288" sldId="382"/>
        </pc:sldMkLst>
        <pc:spChg chg="mod">
          <ac:chgData name="Haziq Syazwan" userId="eb734591b5e68655" providerId="LiveId" clId="{B0FD7F79-2994-4AFE-8B88-E44BB1CAFB5A}" dt="2021-10-13T04:48:30.529" v="1492" actId="20577"/>
          <ac:spMkLst>
            <pc:docMk/>
            <pc:sldMk cId="2132415288" sldId="382"/>
            <ac:spMk id="2" creationId="{2E099D4A-DCE8-4AFD-B240-3D7EDEB30257}"/>
          </ac:spMkLst>
        </pc:spChg>
        <pc:spChg chg="del">
          <ac:chgData name="Haziq Syazwan" userId="eb734591b5e68655" providerId="LiveId" clId="{B0FD7F79-2994-4AFE-8B88-E44BB1CAFB5A}" dt="2021-10-13T04:47:53.105" v="1447" actId="478"/>
          <ac:spMkLst>
            <pc:docMk/>
            <pc:sldMk cId="2132415288" sldId="382"/>
            <ac:spMk id="3" creationId="{6A2C7033-B2BC-4184-95E7-DACC56E8B113}"/>
          </ac:spMkLst>
        </pc:spChg>
        <pc:spChg chg="del">
          <ac:chgData name="Haziq Syazwan" userId="eb734591b5e68655" providerId="LiveId" clId="{B0FD7F79-2994-4AFE-8B88-E44BB1CAFB5A}" dt="2021-10-13T04:47:53.105" v="1447" actId="478"/>
          <ac:spMkLst>
            <pc:docMk/>
            <pc:sldMk cId="2132415288" sldId="382"/>
            <ac:spMk id="4" creationId="{2BB5BA86-6F89-4CCE-8F76-B33DA06E43B3}"/>
          </ac:spMkLst>
        </pc:spChg>
        <pc:spChg chg="add mod">
          <ac:chgData name="Haziq Syazwan" userId="eb734591b5e68655" providerId="LiveId" clId="{B0FD7F79-2994-4AFE-8B88-E44BB1CAFB5A}" dt="2021-10-13T04:51:20.143" v="1853" actId="20577"/>
          <ac:spMkLst>
            <pc:docMk/>
            <pc:sldMk cId="2132415288" sldId="382"/>
            <ac:spMk id="6" creationId="{34986EA5-FB22-4323-B714-9091CF1EA8AD}"/>
          </ac:spMkLst>
        </pc:spChg>
        <pc:picChg chg="add mod">
          <ac:chgData name="Haziq Syazwan" userId="eb734591b5e68655" providerId="LiveId" clId="{B0FD7F79-2994-4AFE-8B88-E44BB1CAFB5A}" dt="2021-10-13T05:02:55.165" v="1855" actId="1076"/>
          <ac:picMkLst>
            <pc:docMk/>
            <pc:sldMk cId="2132415288" sldId="382"/>
            <ac:picMk id="8" creationId="{C8B6075F-2FA8-4262-A1D9-4D12417517FA}"/>
          </ac:picMkLst>
        </pc:picChg>
      </pc:sldChg>
      <pc:sldChg chg="addSp delSp modSp new mod">
        <pc:chgData name="Haziq Syazwan" userId="eb734591b5e68655" providerId="LiveId" clId="{B0FD7F79-2994-4AFE-8B88-E44BB1CAFB5A}" dt="2021-10-14T04:13:03.806" v="2153" actId="11529"/>
        <pc:sldMkLst>
          <pc:docMk/>
          <pc:sldMk cId="992013281" sldId="383"/>
        </pc:sldMkLst>
        <pc:spChg chg="mod">
          <ac:chgData name="Haziq Syazwan" userId="eb734591b5e68655" providerId="LiveId" clId="{B0FD7F79-2994-4AFE-8B88-E44BB1CAFB5A}" dt="2021-10-14T04:09:04.631" v="1890" actId="20577"/>
          <ac:spMkLst>
            <pc:docMk/>
            <pc:sldMk cId="992013281" sldId="383"/>
            <ac:spMk id="2" creationId="{7AE4A9B2-6D86-412F-809A-69E2DD94D732}"/>
          </ac:spMkLst>
        </pc:spChg>
        <pc:spChg chg="del">
          <ac:chgData name="Haziq Syazwan" userId="eb734591b5e68655" providerId="LiveId" clId="{B0FD7F79-2994-4AFE-8B88-E44BB1CAFB5A}" dt="2021-10-14T04:09:07.748" v="1891" actId="478"/>
          <ac:spMkLst>
            <pc:docMk/>
            <pc:sldMk cId="992013281" sldId="383"/>
            <ac:spMk id="3" creationId="{0F3B6BD8-51CE-41D8-B047-6856F1F9E223}"/>
          </ac:spMkLst>
        </pc:spChg>
        <pc:spChg chg="del">
          <ac:chgData name="Haziq Syazwan" userId="eb734591b5e68655" providerId="LiveId" clId="{B0FD7F79-2994-4AFE-8B88-E44BB1CAFB5A}" dt="2021-10-14T04:09:07.748" v="1891" actId="478"/>
          <ac:spMkLst>
            <pc:docMk/>
            <pc:sldMk cId="992013281" sldId="383"/>
            <ac:spMk id="4" creationId="{B10526A4-B7BD-4D52-9171-E9F6EC7F5F79}"/>
          </ac:spMkLst>
        </pc:spChg>
        <pc:spChg chg="add mod">
          <ac:chgData name="Haziq Syazwan" userId="eb734591b5e68655" providerId="LiveId" clId="{B0FD7F79-2994-4AFE-8B88-E44BB1CAFB5A}" dt="2021-10-14T04:10:46.463" v="2047" actId="20577"/>
          <ac:spMkLst>
            <pc:docMk/>
            <pc:sldMk cId="992013281" sldId="383"/>
            <ac:spMk id="6" creationId="{B02D8338-C89F-4FD9-8EAE-EB92ECD7977A}"/>
          </ac:spMkLst>
        </pc:spChg>
        <pc:spChg chg="add mod">
          <ac:chgData name="Haziq Syazwan" userId="eb734591b5e68655" providerId="LiveId" clId="{B0FD7F79-2994-4AFE-8B88-E44BB1CAFB5A}" dt="2021-10-14T04:12:54.710" v="2151" actId="1076"/>
          <ac:spMkLst>
            <pc:docMk/>
            <pc:sldMk cId="992013281" sldId="383"/>
            <ac:spMk id="18" creationId="{C4E4161D-78EF-44D0-A5AC-EA11FABA8B6F}"/>
          </ac:spMkLst>
        </pc:spChg>
        <pc:grpChg chg="del mod">
          <ac:chgData name="Haziq Syazwan" userId="eb734591b5e68655" providerId="LiveId" clId="{B0FD7F79-2994-4AFE-8B88-E44BB1CAFB5A}" dt="2021-10-14T04:12:56.412" v="2152" actId="478"/>
          <ac:grpSpMkLst>
            <pc:docMk/>
            <pc:sldMk cId="992013281" sldId="383"/>
            <ac:grpSpMk id="15" creationId="{AA6117F0-B61B-448E-8C07-8328871B57E0}"/>
          </ac:grpSpMkLst>
        </pc:grpChg>
        <pc:picChg chg="add mod">
          <ac:chgData name="Haziq Syazwan" userId="eb734591b5e68655" providerId="LiveId" clId="{B0FD7F79-2994-4AFE-8B88-E44BB1CAFB5A}" dt="2021-10-14T04:11:31.905" v="2053" actId="1076"/>
          <ac:picMkLst>
            <pc:docMk/>
            <pc:sldMk cId="992013281" sldId="383"/>
            <ac:picMk id="8" creationId="{29BA6C7D-CC1C-4BBB-9328-5D6EEE069D02}"/>
          </ac:picMkLst>
        </pc:picChg>
        <pc:picChg chg="add mod">
          <ac:chgData name="Haziq Syazwan" userId="eb734591b5e68655" providerId="LiveId" clId="{B0FD7F79-2994-4AFE-8B88-E44BB1CAFB5A}" dt="2021-10-14T04:11:26.144" v="2051" actId="1076"/>
          <ac:picMkLst>
            <pc:docMk/>
            <pc:sldMk cId="992013281" sldId="383"/>
            <ac:picMk id="10" creationId="{EC1AC158-D22A-4615-9A9F-FF800EA78DCB}"/>
          </ac:picMkLst>
        </pc:picChg>
        <pc:inkChg chg="add del">
          <ac:chgData name="Haziq Syazwan" userId="eb734591b5e68655" providerId="LiveId" clId="{B0FD7F79-2994-4AFE-8B88-E44BB1CAFB5A}" dt="2021-10-14T04:11:40.800" v="2057" actId="9405"/>
          <ac:inkMkLst>
            <pc:docMk/>
            <pc:sldMk cId="992013281" sldId="383"/>
            <ac:inkMk id="11" creationId="{D53AA348-74F1-4B0D-9819-AB8DFF67D12B}"/>
          </ac:inkMkLst>
        </pc:inkChg>
        <pc:inkChg chg="add del">
          <ac:chgData name="Haziq Syazwan" userId="eb734591b5e68655" providerId="LiveId" clId="{B0FD7F79-2994-4AFE-8B88-E44BB1CAFB5A}" dt="2021-10-14T04:11:40.390" v="2056" actId="9405"/>
          <ac:inkMkLst>
            <pc:docMk/>
            <pc:sldMk cId="992013281" sldId="383"/>
            <ac:inkMk id="12" creationId="{FC0236B1-94C4-4682-B360-9402B99E0CF8}"/>
          </ac:inkMkLst>
        </pc:inkChg>
        <pc:inkChg chg="add mod">
          <ac:chgData name="Haziq Syazwan" userId="eb734591b5e68655" providerId="LiveId" clId="{B0FD7F79-2994-4AFE-8B88-E44BB1CAFB5A}" dt="2021-10-14T04:11:44.454" v="2060"/>
          <ac:inkMkLst>
            <pc:docMk/>
            <pc:sldMk cId="992013281" sldId="383"/>
            <ac:inkMk id="13" creationId="{3D547B45-D4EA-47F6-839F-DC6FAEA9C357}"/>
          </ac:inkMkLst>
        </pc:inkChg>
        <pc:inkChg chg="add mod">
          <ac:chgData name="Haziq Syazwan" userId="eb734591b5e68655" providerId="LiveId" clId="{B0FD7F79-2994-4AFE-8B88-E44BB1CAFB5A}" dt="2021-10-14T04:11:44.454" v="2060"/>
          <ac:inkMkLst>
            <pc:docMk/>
            <pc:sldMk cId="992013281" sldId="383"/>
            <ac:inkMk id="14" creationId="{3465AA6C-2E5A-4487-A95F-FCD42235165F}"/>
          </ac:inkMkLst>
        </pc:inkChg>
        <pc:inkChg chg="add">
          <ac:chgData name="Haziq Syazwan" userId="eb734591b5e68655" providerId="LiveId" clId="{B0FD7F79-2994-4AFE-8B88-E44BB1CAFB5A}" dt="2021-10-14T04:11:53.080" v="2061" actId="9405"/>
          <ac:inkMkLst>
            <pc:docMk/>
            <pc:sldMk cId="992013281" sldId="383"/>
            <ac:inkMk id="16" creationId="{7DAF301B-3F78-4BAF-911C-27455CB70C35}"/>
          </ac:inkMkLst>
        </pc:inkChg>
        <pc:inkChg chg="add">
          <ac:chgData name="Haziq Syazwan" userId="eb734591b5e68655" providerId="LiveId" clId="{B0FD7F79-2994-4AFE-8B88-E44BB1CAFB5A}" dt="2021-10-14T04:11:53.612" v="2062" actId="9405"/>
          <ac:inkMkLst>
            <pc:docMk/>
            <pc:sldMk cId="992013281" sldId="383"/>
            <ac:inkMk id="17" creationId="{B4662ED8-C58E-48E9-9EC2-407C3DD879B0}"/>
          </ac:inkMkLst>
        </pc:inkChg>
        <pc:cxnChg chg="add">
          <ac:chgData name="Haziq Syazwan" userId="eb734591b5e68655" providerId="LiveId" clId="{B0FD7F79-2994-4AFE-8B88-E44BB1CAFB5A}" dt="2021-10-14T04:13:03.806" v="2153" actId="11529"/>
          <ac:cxnSpMkLst>
            <pc:docMk/>
            <pc:sldMk cId="992013281" sldId="383"/>
            <ac:cxnSpMk id="20" creationId="{B93842BE-BF50-4719-A832-57367E1A4B08}"/>
          </ac:cxnSpMkLst>
        </pc:cxnChg>
      </pc:sldChg>
      <pc:sldChg chg="addSp delSp modSp new mod">
        <pc:chgData name="Haziq Syazwan" userId="eb734591b5e68655" providerId="LiveId" clId="{B0FD7F79-2994-4AFE-8B88-E44BB1CAFB5A}" dt="2021-10-19T05:55:56.352" v="4862" actId="1076"/>
        <pc:sldMkLst>
          <pc:docMk/>
          <pc:sldMk cId="596366435" sldId="384"/>
        </pc:sldMkLst>
        <pc:spChg chg="mod">
          <ac:chgData name="Haziq Syazwan" userId="eb734591b5e68655" providerId="LiveId" clId="{B0FD7F79-2994-4AFE-8B88-E44BB1CAFB5A}" dt="2021-10-14T04:40:27.590" v="2431" actId="20577"/>
          <ac:spMkLst>
            <pc:docMk/>
            <pc:sldMk cId="596366435" sldId="384"/>
            <ac:spMk id="2" creationId="{BC50ED89-8384-41AA-B05F-19633A1F2504}"/>
          </ac:spMkLst>
        </pc:spChg>
        <pc:spChg chg="del">
          <ac:chgData name="Haziq Syazwan" userId="eb734591b5e68655" providerId="LiveId" clId="{B0FD7F79-2994-4AFE-8B88-E44BB1CAFB5A}" dt="2021-10-14T04:40:31.102" v="2432" actId="478"/>
          <ac:spMkLst>
            <pc:docMk/>
            <pc:sldMk cId="596366435" sldId="384"/>
            <ac:spMk id="3" creationId="{0E0790CA-3E91-4839-B157-F9C1951619AE}"/>
          </ac:spMkLst>
        </pc:spChg>
        <pc:spChg chg="del">
          <ac:chgData name="Haziq Syazwan" userId="eb734591b5e68655" providerId="LiveId" clId="{B0FD7F79-2994-4AFE-8B88-E44BB1CAFB5A}" dt="2021-10-14T04:40:31.102" v="2432" actId="478"/>
          <ac:spMkLst>
            <pc:docMk/>
            <pc:sldMk cId="596366435" sldId="384"/>
            <ac:spMk id="4" creationId="{F7BA04F1-FDBE-43F4-8F86-F4940B9DD999}"/>
          </ac:spMkLst>
        </pc:spChg>
        <pc:spChg chg="add mod">
          <ac:chgData name="Haziq Syazwan" userId="eb734591b5e68655" providerId="LiveId" clId="{B0FD7F79-2994-4AFE-8B88-E44BB1CAFB5A}" dt="2021-10-14T09:08:50.398" v="2676" actId="20577"/>
          <ac:spMkLst>
            <pc:docMk/>
            <pc:sldMk cId="596366435" sldId="384"/>
            <ac:spMk id="6" creationId="{0D506DB2-99AA-4DA4-A1B1-757F297056EA}"/>
          </ac:spMkLst>
        </pc:spChg>
        <pc:spChg chg="add mod">
          <ac:chgData name="Haziq Syazwan" userId="eb734591b5e68655" providerId="LiveId" clId="{B0FD7F79-2994-4AFE-8B88-E44BB1CAFB5A}" dt="2021-10-19T05:55:56.352" v="4862" actId="1076"/>
          <ac:spMkLst>
            <pc:docMk/>
            <pc:sldMk cId="596366435" sldId="384"/>
            <ac:spMk id="9" creationId="{56E16F3A-F8F5-4B7A-843F-AB466023DA45}"/>
          </ac:spMkLst>
        </pc:spChg>
        <pc:picChg chg="add mod">
          <ac:chgData name="Haziq Syazwan" userId="eb734591b5e68655" providerId="LiveId" clId="{B0FD7F79-2994-4AFE-8B88-E44BB1CAFB5A}" dt="2021-10-14T09:09:55.902" v="2678" actId="1076"/>
          <ac:picMkLst>
            <pc:docMk/>
            <pc:sldMk cId="596366435" sldId="384"/>
            <ac:picMk id="8" creationId="{4FFE4874-0A02-4897-8466-E034E18DD4FD}"/>
          </ac:picMkLst>
        </pc:picChg>
      </pc:sldChg>
      <pc:sldChg chg="addSp delSp modSp new mod">
        <pc:chgData name="Haziq Syazwan" userId="eb734591b5e68655" providerId="LiveId" clId="{B0FD7F79-2994-4AFE-8B88-E44BB1CAFB5A}" dt="2021-10-14T09:13:15.885" v="2933" actId="1076"/>
        <pc:sldMkLst>
          <pc:docMk/>
          <pc:sldMk cId="1827016212" sldId="385"/>
        </pc:sldMkLst>
        <pc:spChg chg="mod">
          <ac:chgData name="Haziq Syazwan" userId="eb734591b5e68655" providerId="LiveId" clId="{B0FD7F79-2994-4AFE-8B88-E44BB1CAFB5A}" dt="2021-10-14T09:11:26.350" v="2853" actId="20577"/>
          <ac:spMkLst>
            <pc:docMk/>
            <pc:sldMk cId="1827016212" sldId="385"/>
            <ac:spMk id="2" creationId="{B3378996-7BC9-4390-8B67-E6B53BE2C772}"/>
          </ac:spMkLst>
        </pc:spChg>
        <pc:spChg chg="del">
          <ac:chgData name="Haziq Syazwan" userId="eb734591b5e68655" providerId="LiveId" clId="{B0FD7F79-2994-4AFE-8B88-E44BB1CAFB5A}" dt="2021-10-14T09:11:28.984" v="2854" actId="478"/>
          <ac:spMkLst>
            <pc:docMk/>
            <pc:sldMk cId="1827016212" sldId="385"/>
            <ac:spMk id="3" creationId="{F119403B-8D76-4527-8416-03923D36D31A}"/>
          </ac:spMkLst>
        </pc:spChg>
        <pc:spChg chg="del">
          <ac:chgData name="Haziq Syazwan" userId="eb734591b5e68655" providerId="LiveId" clId="{B0FD7F79-2994-4AFE-8B88-E44BB1CAFB5A}" dt="2021-10-14T09:11:28.984" v="2854" actId="478"/>
          <ac:spMkLst>
            <pc:docMk/>
            <pc:sldMk cId="1827016212" sldId="385"/>
            <ac:spMk id="4" creationId="{CEEDB002-0909-4331-AC3F-C5E326F51D02}"/>
          </ac:spMkLst>
        </pc:spChg>
        <pc:spChg chg="add mod">
          <ac:chgData name="Haziq Syazwan" userId="eb734591b5e68655" providerId="LiveId" clId="{B0FD7F79-2994-4AFE-8B88-E44BB1CAFB5A}" dt="2021-10-14T09:13:11.839" v="2932" actId="1076"/>
          <ac:spMkLst>
            <pc:docMk/>
            <pc:sldMk cId="1827016212" sldId="385"/>
            <ac:spMk id="8" creationId="{D5DAC438-2442-4C21-9A1B-F5C1BBAA2826}"/>
          </ac:spMkLst>
        </pc:spChg>
        <pc:picChg chg="add mod">
          <ac:chgData name="Haziq Syazwan" userId="eb734591b5e68655" providerId="LiveId" clId="{B0FD7F79-2994-4AFE-8B88-E44BB1CAFB5A}" dt="2021-10-14T09:13:15.885" v="2933" actId="1076"/>
          <ac:picMkLst>
            <pc:docMk/>
            <pc:sldMk cId="1827016212" sldId="385"/>
            <ac:picMk id="7" creationId="{FE6EE28D-0F73-4ED5-A075-3F7A78032F5D}"/>
          </ac:picMkLst>
        </pc:picChg>
      </pc:sldChg>
      <pc:sldChg chg="addSp delSp modSp new mod">
        <pc:chgData name="Haziq Syazwan" userId="eb734591b5e68655" providerId="LiveId" clId="{B0FD7F79-2994-4AFE-8B88-E44BB1CAFB5A}" dt="2021-10-15T05:16:26.810" v="3239" actId="9405"/>
        <pc:sldMkLst>
          <pc:docMk/>
          <pc:sldMk cId="468040535" sldId="386"/>
        </pc:sldMkLst>
        <pc:spChg chg="mod">
          <ac:chgData name="Haziq Syazwan" userId="eb734591b5e68655" providerId="LiveId" clId="{B0FD7F79-2994-4AFE-8B88-E44BB1CAFB5A}" dt="2021-10-14T09:13:29.127" v="2951" actId="20577"/>
          <ac:spMkLst>
            <pc:docMk/>
            <pc:sldMk cId="468040535" sldId="386"/>
            <ac:spMk id="2" creationId="{331FA222-1EE9-4A6E-95D0-C5A53CC121D0}"/>
          </ac:spMkLst>
        </pc:spChg>
        <pc:spChg chg="del">
          <ac:chgData name="Haziq Syazwan" userId="eb734591b5e68655" providerId="LiveId" clId="{B0FD7F79-2994-4AFE-8B88-E44BB1CAFB5A}" dt="2021-10-14T09:13:40.600" v="2953" actId="478"/>
          <ac:spMkLst>
            <pc:docMk/>
            <pc:sldMk cId="468040535" sldId="386"/>
            <ac:spMk id="3" creationId="{8E1134C1-BAF3-4FF5-9DCE-20EA695FDE77}"/>
          </ac:spMkLst>
        </pc:spChg>
        <pc:spChg chg="del">
          <ac:chgData name="Haziq Syazwan" userId="eb734591b5e68655" providerId="LiveId" clId="{B0FD7F79-2994-4AFE-8B88-E44BB1CAFB5A}" dt="2021-10-14T09:13:40.600" v="2953" actId="478"/>
          <ac:spMkLst>
            <pc:docMk/>
            <pc:sldMk cId="468040535" sldId="386"/>
            <ac:spMk id="4" creationId="{48BD13D8-1315-445F-A74B-9AE1E873A084}"/>
          </ac:spMkLst>
        </pc:spChg>
        <pc:spChg chg="add mod">
          <ac:chgData name="Haziq Syazwan" userId="eb734591b5e68655" providerId="LiveId" clId="{B0FD7F79-2994-4AFE-8B88-E44BB1CAFB5A}" dt="2021-10-14T09:15:15.588" v="3234" actId="20577"/>
          <ac:spMkLst>
            <pc:docMk/>
            <pc:sldMk cId="468040535" sldId="386"/>
            <ac:spMk id="6" creationId="{ED551488-8F27-482A-BD02-95278CE7E111}"/>
          </ac:spMkLst>
        </pc:spChg>
        <pc:picChg chg="add mod">
          <ac:chgData name="Haziq Syazwan" userId="eb734591b5e68655" providerId="LiveId" clId="{B0FD7F79-2994-4AFE-8B88-E44BB1CAFB5A}" dt="2021-10-15T05:16:12.202" v="3235"/>
          <ac:picMkLst>
            <pc:docMk/>
            <pc:sldMk cId="468040535" sldId="386"/>
            <ac:picMk id="7" creationId="{C6448C6C-1007-488C-A569-0160193B9742}"/>
          </ac:picMkLst>
        </pc:picChg>
        <pc:inkChg chg="add del">
          <ac:chgData name="Haziq Syazwan" userId="eb734591b5e68655" providerId="LiveId" clId="{B0FD7F79-2994-4AFE-8B88-E44BB1CAFB5A}" dt="2021-10-15T05:16:26.810" v="3239" actId="9405"/>
          <ac:inkMkLst>
            <pc:docMk/>
            <pc:sldMk cId="468040535" sldId="386"/>
            <ac:inkMk id="3" creationId="{7BB5CE29-41F7-4ECE-903E-C058364F020F}"/>
          </ac:inkMkLst>
        </pc:inkChg>
        <pc:inkChg chg="add del">
          <ac:chgData name="Haziq Syazwan" userId="eb734591b5e68655" providerId="LiveId" clId="{B0FD7F79-2994-4AFE-8B88-E44BB1CAFB5A}" dt="2021-10-15T05:16:26.575" v="3238" actId="9405"/>
          <ac:inkMkLst>
            <pc:docMk/>
            <pc:sldMk cId="468040535" sldId="386"/>
            <ac:inkMk id="4" creationId="{B436C785-9638-45A7-9A62-C73C6E94C64F}"/>
          </ac:inkMkLst>
        </pc:inkChg>
      </pc:sldChg>
      <pc:sldChg chg="addSp delSp modSp new mod">
        <pc:chgData name="Haziq Syazwan" userId="eb734591b5e68655" providerId="LiveId" clId="{B0FD7F79-2994-4AFE-8B88-E44BB1CAFB5A}" dt="2021-10-15T05:23:05.329" v="3684" actId="1076"/>
        <pc:sldMkLst>
          <pc:docMk/>
          <pc:sldMk cId="169086165" sldId="387"/>
        </pc:sldMkLst>
        <pc:spChg chg="mod">
          <ac:chgData name="Haziq Syazwan" userId="eb734591b5e68655" providerId="LiveId" clId="{B0FD7F79-2994-4AFE-8B88-E44BB1CAFB5A}" dt="2021-10-15T05:16:47.028" v="3262" actId="20577"/>
          <ac:spMkLst>
            <pc:docMk/>
            <pc:sldMk cId="169086165" sldId="387"/>
            <ac:spMk id="2" creationId="{EADF1589-C7B8-4FFB-8A45-1E728146555C}"/>
          </ac:spMkLst>
        </pc:spChg>
        <pc:spChg chg="del">
          <ac:chgData name="Haziq Syazwan" userId="eb734591b5e68655" providerId="LiveId" clId="{B0FD7F79-2994-4AFE-8B88-E44BB1CAFB5A}" dt="2021-10-15T05:16:37.326" v="3240" actId="478"/>
          <ac:spMkLst>
            <pc:docMk/>
            <pc:sldMk cId="169086165" sldId="387"/>
            <ac:spMk id="3" creationId="{69595308-475E-4CFF-8E20-A564F693C5BE}"/>
          </ac:spMkLst>
        </pc:spChg>
        <pc:spChg chg="del">
          <ac:chgData name="Haziq Syazwan" userId="eb734591b5e68655" providerId="LiveId" clId="{B0FD7F79-2994-4AFE-8B88-E44BB1CAFB5A}" dt="2021-10-15T05:16:37.326" v="3240" actId="478"/>
          <ac:spMkLst>
            <pc:docMk/>
            <pc:sldMk cId="169086165" sldId="387"/>
            <ac:spMk id="4" creationId="{9FF70A6A-C8EA-4981-A28D-F2A9A6804224}"/>
          </ac:spMkLst>
        </pc:spChg>
        <pc:spChg chg="add mod">
          <ac:chgData name="Haziq Syazwan" userId="eb734591b5e68655" providerId="LiveId" clId="{B0FD7F79-2994-4AFE-8B88-E44BB1CAFB5A}" dt="2021-10-15T05:20:35.930" v="3539" actId="20577"/>
          <ac:spMkLst>
            <pc:docMk/>
            <pc:sldMk cId="169086165" sldId="387"/>
            <ac:spMk id="6" creationId="{B7FE0499-6AF1-4F9E-AAA9-F75A1B339D9E}"/>
          </ac:spMkLst>
        </pc:spChg>
        <pc:spChg chg="add mod">
          <ac:chgData name="Haziq Syazwan" userId="eb734591b5e68655" providerId="LiveId" clId="{B0FD7F79-2994-4AFE-8B88-E44BB1CAFB5A}" dt="2021-10-15T05:21:25.215" v="3680" actId="20577"/>
          <ac:spMkLst>
            <pc:docMk/>
            <pc:sldMk cId="169086165" sldId="387"/>
            <ac:spMk id="7" creationId="{8DCF6284-9033-4BE8-8CF6-E2DC5E6F33E6}"/>
          </ac:spMkLst>
        </pc:spChg>
        <pc:picChg chg="add mod">
          <ac:chgData name="Haziq Syazwan" userId="eb734591b5e68655" providerId="LiveId" clId="{B0FD7F79-2994-4AFE-8B88-E44BB1CAFB5A}" dt="2021-10-15T05:22:01.813" v="3682" actId="1076"/>
          <ac:picMkLst>
            <pc:docMk/>
            <pc:sldMk cId="169086165" sldId="387"/>
            <ac:picMk id="9" creationId="{01F954D0-08A0-4F84-8617-9B0940D94B14}"/>
          </ac:picMkLst>
        </pc:picChg>
        <pc:picChg chg="add mod">
          <ac:chgData name="Haziq Syazwan" userId="eb734591b5e68655" providerId="LiveId" clId="{B0FD7F79-2994-4AFE-8B88-E44BB1CAFB5A}" dt="2021-10-15T05:23:05.329" v="3684" actId="1076"/>
          <ac:picMkLst>
            <pc:docMk/>
            <pc:sldMk cId="169086165" sldId="387"/>
            <ac:picMk id="11" creationId="{B3CAB68B-063C-4C28-BAFE-25E66780933B}"/>
          </ac:picMkLst>
        </pc:picChg>
      </pc:sldChg>
      <pc:sldChg chg="addSp delSp modSp new mod">
        <pc:chgData name="Haziq Syazwan" userId="eb734591b5e68655" providerId="LiveId" clId="{B0FD7F79-2994-4AFE-8B88-E44BB1CAFB5A}" dt="2021-10-15T05:37:42.043" v="4152" actId="1076"/>
        <pc:sldMkLst>
          <pc:docMk/>
          <pc:sldMk cId="3174912290" sldId="388"/>
        </pc:sldMkLst>
        <pc:spChg chg="mod">
          <ac:chgData name="Haziq Syazwan" userId="eb734591b5e68655" providerId="LiveId" clId="{B0FD7F79-2994-4AFE-8B88-E44BB1CAFB5A}" dt="2021-10-15T05:30:15.112" v="3715" actId="20577"/>
          <ac:spMkLst>
            <pc:docMk/>
            <pc:sldMk cId="3174912290" sldId="388"/>
            <ac:spMk id="2" creationId="{647FC061-4A43-40BE-9D83-FFE0CDD06754}"/>
          </ac:spMkLst>
        </pc:spChg>
        <pc:spChg chg="del">
          <ac:chgData name="Haziq Syazwan" userId="eb734591b5e68655" providerId="LiveId" clId="{B0FD7F79-2994-4AFE-8B88-E44BB1CAFB5A}" dt="2021-10-15T05:30:34.457" v="3717" actId="478"/>
          <ac:spMkLst>
            <pc:docMk/>
            <pc:sldMk cId="3174912290" sldId="388"/>
            <ac:spMk id="3" creationId="{C1CD8522-488B-4C4D-9D3E-C817F6DA22E6}"/>
          </ac:spMkLst>
        </pc:spChg>
        <pc:spChg chg="del">
          <ac:chgData name="Haziq Syazwan" userId="eb734591b5e68655" providerId="LiveId" clId="{B0FD7F79-2994-4AFE-8B88-E44BB1CAFB5A}" dt="2021-10-15T05:30:34.457" v="3717" actId="478"/>
          <ac:spMkLst>
            <pc:docMk/>
            <pc:sldMk cId="3174912290" sldId="388"/>
            <ac:spMk id="4" creationId="{E790D94D-F9EC-4093-9878-9F09363A1FDA}"/>
          </ac:spMkLst>
        </pc:spChg>
        <pc:spChg chg="add mod">
          <ac:chgData name="Haziq Syazwan" userId="eb734591b5e68655" providerId="LiveId" clId="{B0FD7F79-2994-4AFE-8B88-E44BB1CAFB5A}" dt="2021-10-15T05:35:50.650" v="4020" actId="14100"/>
          <ac:spMkLst>
            <pc:docMk/>
            <pc:sldMk cId="3174912290" sldId="388"/>
            <ac:spMk id="6" creationId="{CF26658E-EAE9-41B5-9706-8882825EC00D}"/>
          </ac:spMkLst>
        </pc:spChg>
        <pc:spChg chg="add mod">
          <ac:chgData name="Haziq Syazwan" userId="eb734591b5e68655" providerId="LiveId" clId="{B0FD7F79-2994-4AFE-8B88-E44BB1CAFB5A}" dt="2021-10-15T05:36:21.712" v="4031" actId="164"/>
          <ac:spMkLst>
            <pc:docMk/>
            <pc:sldMk cId="3174912290" sldId="388"/>
            <ac:spMk id="13" creationId="{D461A622-760F-4F54-803F-CBA1BF7D751F}"/>
          </ac:spMkLst>
        </pc:spChg>
        <pc:spChg chg="add mod">
          <ac:chgData name="Haziq Syazwan" userId="eb734591b5e68655" providerId="LiveId" clId="{B0FD7F79-2994-4AFE-8B88-E44BB1CAFB5A}" dt="2021-10-15T05:36:18.289" v="4030" actId="164"/>
          <ac:spMkLst>
            <pc:docMk/>
            <pc:sldMk cId="3174912290" sldId="388"/>
            <ac:spMk id="14" creationId="{34FC264F-6CE8-428F-9B3C-136166B15509}"/>
          </ac:spMkLst>
        </pc:spChg>
        <pc:spChg chg="add mod">
          <ac:chgData name="Haziq Syazwan" userId="eb734591b5e68655" providerId="LiveId" clId="{B0FD7F79-2994-4AFE-8B88-E44BB1CAFB5A}" dt="2021-10-15T05:36:15.376" v="4029" actId="164"/>
          <ac:spMkLst>
            <pc:docMk/>
            <pc:sldMk cId="3174912290" sldId="388"/>
            <ac:spMk id="15" creationId="{41CB1B07-3C8E-4E83-B87A-2E2F79730ECB}"/>
          </ac:spMkLst>
        </pc:spChg>
        <pc:spChg chg="add mod">
          <ac:chgData name="Haziq Syazwan" userId="eb734591b5e68655" providerId="LiveId" clId="{B0FD7F79-2994-4AFE-8B88-E44BB1CAFB5A}" dt="2021-10-15T05:37:42.043" v="4152" actId="1076"/>
          <ac:spMkLst>
            <pc:docMk/>
            <pc:sldMk cId="3174912290" sldId="388"/>
            <ac:spMk id="19" creationId="{3C65F26A-0E86-49E5-A97F-C9DDD8C1F825}"/>
          </ac:spMkLst>
        </pc:spChg>
        <pc:grpChg chg="add mod">
          <ac:chgData name="Haziq Syazwan" userId="eb734591b5e68655" providerId="LiveId" clId="{B0FD7F79-2994-4AFE-8B88-E44BB1CAFB5A}" dt="2021-10-15T05:36:23.550" v="4032" actId="1076"/>
          <ac:grpSpMkLst>
            <pc:docMk/>
            <pc:sldMk cId="3174912290" sldId="388"/>
            <ac:grpSpMk id="16" creationId="{BC3C5DB7-77FA-4E8E-B29B-3445B752DF92}"/>
          </ac:grpSpMkLst>
        </pc:grpChg>
        <pc:grpChg chg="add mod">
          <ac:chgData name="Haziq Syazwan" userId="eb734591b5e68655" providerId="LiveId" clId="{B0FD7F79-2994-4AFE-8B88-E44BB1CAFB5A}" dt="2021-10-15T05:36:25.139" v="4033" actId="1076"/>
          <ac:grpSpMkLst>
            <pc:docMk/>
            <pc:sldMk cId="3174912290" sldId="388"/>
            <ac:grpSpMk id="17" creationId="{F4C9A4B9-101E-487B-A3CA-C7D1D0D566AE}"/>
          </ac:grpSpMkLst>
        </pc:grpChg>
        <pc:grpChg chg="add mod">
          <ac:chgData name="Haziq Syazwan" userId="eb734591b5e68655" providerId="LiveId" clId="{B0FD7F79-2994-4AFE-8B88-E44BB1CAFB5A}" dt="2021-10-15T05:36:27.704" v="4034" actId="1076"/>
          <ac:grpSpMkLst>
            <pc:docMk/>
            <pc:sldMk cId="3174912290" sldId="388"/>
            <ac:grpSpMk id="18" creationId="{68123D19-A505-4BD8-8D2A-2237FEE02061}"/>
          </ac:grpSpMkLst>
        </pc:grpChg>
        <pc:picChg chg="add mod">
          <ac:chgData name="Haziq Syazwan" userId="eb734591b5e68655" providerId="LiveId" clId="{B0FD7F79-2994-4AFE-8B88-E44BB1CAFB5A}" dt="2021-10-15T05:36:21.712" v="4031" actId="164"/>
          <ac:picMkLst>
            <pc:docMk/>
            <pc:sldMk cId="3174912290" sldId="388"/>
            <ac:picMk id="8" creationId="{3B01FC23-BD2D-452B-999F-4C5F641D9D41}"/>
          </ac:picMkLst>
        </pc:picChg>
        <pc:picChg chg="add mod">
          <ac:chgData name="Haziq Syazwan" userId="eb734591b5e68655" providerId="LiveId" clId="{B0FD7F79-2994-4AFE-8B88-E44BB1CAFB5A}" dt="2021-10-15T05:36:18.289" v="4030" actId="164"/>
          <ac:picMkLst>
            <pc:docMk/>
            <pc:sldMk cId="3174912290" sldId="388"/>
            <ac:picMk id="10" creationId="{8E78DF0D-5DA6-4F26-825C-0AB0638C0803}"/>
          </ac:picMkLst>
        </pc:picChg>
        <pc:picChg chg="add mod">
          <ac:chgData name="Haziq Syazwan" userId="eb734591b5e68655" providerId="LiveId" clId="{B0FD7F79-2994-4AFE-8B88-E44BB1CAFB5A}" dt="2021-10-15T05:36:15.376" v="4029" actId="164"/>
          <ac:picMkLst>
            <pc:docMk/>
            <pc:sldMk cId="3174912290" sldId="388"/>
            <ac:picMk id="12" creationId="{D9955EC4-02AB-4ECE-B858-78BBDD886F4E}"/>
          </ac:picMkLst>
        </pc:picChg>
      </pc:sldChg>
      <pc:sldChg chg="addSp delSp modSp new mod">
        <pc:chgData name="Haziq Syazwan" userId="eb734591b5e68655" providerId="LiveId" clId="{B0FD7F79-2994-4AFE-8B88-E44BB1CAFB5A}" dt="2021-10-15T05:39:34.027" v="4196" actId="20577"/>
        <pc:sldMkLst>
          <pc:docMk/>
          <pc:sldMk cId="821667902" sldId="389"/>
        </pc:sldMkLst>
        <pc:spChg chg="mod">
          <ac:chgData name="Haziq Syazwan" userId="eb734591b5e68655" providerId="LiveId" clId="{B0FD7F79-2994-4AFE-8B88-E44BB1CAFB5A}" dt="2021-10-15T05:39:34.027" v="4196" actId="20577"/>
          <ac:spMkLst>
            <pc:docMk/>
            <pc:sldMk cId="821667902" sldId="389"/>
            <ac:spMk id="2" creationId="{22E6CEFB-B462-48A7-A133-EF4137B284FD}"/>
          </ac:spMkLst>
        </pc:spChg>
        <pc:spChg chg="del">
          <ac:chgData name="Haziq Syazwan" userId="eb734591b5e68655" providerId="LiveId" clId="{B0FD7F79-2994-4AFE-8B88-E44BB1CAFB5A}" dt="2021-10-15T05:38:49.802" v="4160" actId="478"/>
          <ac:spMkLst>
            <pc:docMk/>
            <pc:sldMk cId="821667902" sldId="389"/>
            <ac:spMk id="3" creationId="{C60A6D6A-226B-44FE-838E-48ACD7651BD3}"/>
          </ac:spMkLst>
        </pc:spChg>
        <pc:spChg chg="del">
          <ac:chgData name="Haziq Syazwan" userId="eb734591b5e68655" providerId="LiveId" clId="{B0FD7F79-2994-4AFE-8B88-E44BB1CAFB5A}" dt="2021-10-15T05:38:49.802" v="4160" actId="478"/>
          <ac:spMkLst>
            <pc:docMk/>
            <pc:sldMk cId="821667902" sldId="389"/>
            <ac:spMk id="4" creationId="{21891423-DF21-4CF0-A380-11F7CDDA6EEF}"/>
          </ac:spMkLst>
        </pc:spChg>
        <pc:picChg chg="add mod">
          <ac:chgData name="Haziq Syazwan" userId="eb734591b5e68655" providerId="LiveId" clId="{B0FD7F79-2994-4AFE-8B88-E44BB1CAFB5A}" dt="2021-10-15T05:39:19.731" v="4169" actId="1076"/>
          <ac:picMkLst>
            <pc:docMk/>
            <pc:sldMk cId="821667902" sldId="389"/>
            <ac:picMk id="7" creationId="{EB398044-CBCE-424C-B1EF-FDC14978C290}"/>
          </ac:picMkLst>
        </pc:picChg>
        <pc:picChg chg="add mod modCrop">
          <ac:chgData name="Haziq Syazwan" userId="eb734591b5e68655" providerId="LiveId" clId="{B0FD7F79-2994-4AFE-8B88-E44BB1CAFB5A}" dt="2021-10-15T05:39:21.644" v="4170" actId="1076"/>
          <ac:picMkLst>
            <pc:docMk/>
            <pc:sldMk cId="821667902" sldId="389"/>
            <ac:picMk id="9" creationId="{A7F28E06-72BF-4186-A0D8-C5EF6758D87C}"/>
          </ac:picMkLst>
        </pc:picChg>
        <pc:picChg chg="add mod modCrop">
          <ac:chgData name="Haziq Syazwan" userId="eb734591b5e68655" providerId="LiveId" clId="{B0FD7F79-2994-4AFE-8B88-E44BB1CAFB5A}" dt="2021-10-15T05:39:24.916" v="4172" actId="1076"/>
          <ac:picMkLst>
            <pc:docMk/>
            <pc:sldMk cId="821667902" sldId="389"/>
            <ac:picMk id="11" creationId="{805F0B58-234B-4401-AAE5-59C41E3A9F7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4:27:05.379"/>
    </inkml:context>
    <inkml:brush xml:id="br0">
      <inkml:brushProperty name="width" value="0.05" units="cm"/>
      <inkml:brushProperty name="height" value="0.05" units="cm"/>
      <inkml:brushProperty name="color" value="#E71224"/>
    </inkml:brush>
  </inkml:definitions>
  <inkml:trace contextRef="#ctx0" brushRef="#br0">912 152 24575,'54'-2'0,"76"-13"0,-117 13 0,123-6 0,-97 8 0,1-2 0,43-8 0,-39 3 0,1 3 0,68 1 0,-65 4 0,0-3 0,49-8 0,-24 2 0,0 2 0,119 8 0,-62 0 0,-3-4 0,140 5 0,-143 20 0,-18-8 0,-40-4 0,-14-1 0,-1 2 0,0 3 0,-1 1 0,61 30 0,-90-38 0,-1 1 0,0 1 0,-1 0 0,0 2 0,-1 0 0,0 1 0,-1 1 0,-1 1 0,0 0 0,-1 1 0,19 26 0,-25-30 0,-1 1 0,0 0 0,-1 1 0,-1-1 0,0 1 0,0 0 0,5 30 0,-10-36 0,0 0 0,-1 0 0,0 0 0,0 0 0,-1 0 0,0 0 0,-1 0 0,1 0 0,-2 0 0,1-1 0,-1 1 0,0-1 0,-1 1 0,1-1 0,-1 0 0,-9 10 0,-3 3 0,-1-1 0,-1-1 0,-1 0 0,-1-2 0,0 0 0,-1-1 0,0-1 0,-1-1 0,-41 17 0,19-9 0,0-2 0,-1-2 0,-1-1 0,-91 16 0,87-24 0,6 0 0,-81 3 0,81-9 0,-45 8 0,-44 2 0,-898-13-663,949-3 663,-116-20 0,33 2 0,82 9-30,-110-30-1,25 5 2,119 26 29,0-1 0,1-3 0,1-1 0,0-3 0,1-2 0,-47-30 0,81 45 5,-13-9 128,0 0 0,-45-39 0,64 50-113,1-1 1,-1 0 0,1 0-1,1 0 1,-1 0-1,1-1 1,0 1-1,0-1 1,1 0-1,0-1 1,0 1 0,1 0-1,0-1 1,0 1-1,0-1 1,0-13-1,3 14-20,0 1 0,0 0 0,0 0 0,1-1 0,0 1 0,0 0 0,0 1 0,1-1 0,0 0 0,0 1 0,1-1 0,-1 1 0,1 0 0,6-6 0,9-9 0,43-35 0,-33 31 0,-9 9 0,1 1 0,0 1 0,1 0 0,0 2 0,25-9 0,38-20 0,-54 25 0,1 2 0,1 1 0,0 2 0,41-7 0,227-37 0,-286 52 0,336-26 0,-315 27 0,53-10 0,-51 5 0,45 0 0,-37 5 139,-24-1-390,0 1 1,0 2-1,1 0 0,-1 1 1,32 8-1,-39-4-6575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4:11:53.08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4:11:53.612"/>
    </inkml:context>
    <inkml:brush xml:id="br0">
      <inkml:brushProperty name="width" value="0.05" units="cm"/>
      <inkml:brushProperty name="height" value="0.05" units="cm"/>
      <inkml:brushProperty name="color" value="#E71224"/>
    </inkml:brush>
  </inkml:definitions>
  <inkml:trace contextRef="#ctx0" brushRef="#br0">1 5 24575,'0'-4'0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D09D450-1914-4569-8A96-EB3B3A8612A5}" type="datetimeFigureOut">
              <a:rPr lang="en-MY" smtClean="0"/>
              <a:t>19/10/2021</a:t>
            </a:fld>
            <a:endParaRPr lang="en-MY"/>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43CD28-C20C-4BE5-9CFF-36C97578569A}" type="slidenum">
              <a:rPr lang="en-MY" smtClean="0"/>
              <a:t>‹#›</a:t>
            </a:fld>
            <a:endParaRPr lang="en-MY"/>
          </a:p>
        </p:txBody>
      </p:sp>
    </p:spTree>
    <p:extLst>
      <p:ext uri="{BB962C8B-B14F-4D97-AF65-F5344CB8AC3E}">
        <p14:creationId xmlns:p14="http://schemas.microsoft.com/office/powerpoint/2010/main" val="3652276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4943CD28-C20C-4BE5-9CFF-36C97578569A}" type="slidenum">
              <a:rPr lang="en-MY" smtClean="0"/>
              <a:t>20</a:t>
            </a:fld>
            <a:endParaRPr lang="en-MY" dirty="0"/>
          </a:p>
        </p:txBody>
      </p:sp>
    </p:spTree>
    <p:extLst>
      <p:ext uri="{BB962C8B-B14F-4D97-AF65-F5344CB8AC3E}">
        <p14:creationId xmlns:p14="http://schemas.microsoft.com/office/powerpoint/2010/main" val="261166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3876" y="3366180"/>
            <a:ext cx="8915399" cy="953312"/>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4" name="Title 13">
            <a:extLst>
              <a:ext uri="{FF2B5EF4-FFF2-40B4-BE49-F238E27FC236}">
                <a16:creationId xmlns:a16="http://schemas.microsoft.com/office/drawing/2014/main" id="{8F7A55C5-27BC-4F82-9EA1-AD299190E19E}"/>
              </a:ext>
            </a:extLst>
          </p:cNvPr>
          <p:cNvSpPr>
            <a:spLocks noGrp="1"/>
          </p:cNvSpPr>
          <p:nvPr>
            <p:ph type="title"/>
          </p:nvPr>
        </p:nvSpPr>
        <p:spPr/>
        <p:txBody>
          <a:bodyPr/>
          <a:lstStyle/>
          <a:p>
            <a:r>
              <a:rPr lang="en-US"/>
              <a:t>Click to edit Master title style</a:t>
            </a:r>
            <a:endParaRPr lang="en-MY"/>
          </a:p>
        </p:txBody>
      </p:sp>
      <p:sp>
        <p:nvSpPr>
          <p:cNvPr id="6" name="Footer Placeholder 4">
            <a:extLst>
              <a:ext uri="{FF2B5EF4-FFF2-40B4-BE49-F238E27FC236}">
                <a16:creationId xmlns:a16="http://schemas.microsoft.com/office/drawing/2014/main" id="{3E3B36D6-6F93-4A5C-8A93-61E85DA4D021}"/>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tx1">
                    <a:lumMod val="65000"/>
                    <a:lumOff val="35000"/>
                  </a:schemeClr>
                </a:solidFill>
              </a:defRPr>
            </a:lvl1pPr>
          </a:lstStyle>
          <a:p>
            <a:r>
              <a:rPr lang="en-MY"/>
              <a:t>Maze L1</a:t>
            </a:r>
            <a:endParaRPr lang="en-MY" dirty="0"/>
          </a:p>
        </p:txBody>
      </p:sp>
      <p:sp>
        <p:nvSpPr>
          <p:cNvPr id="5" name="Footer Placeholder 4">
            <a:extLst>
              <a:ext uri="{FF2B5EF4-FFF2-40B4-BE49-F238E27FC236}">
                <a16:creationId xmlns:a16="http://schemas.microsoft.com/office/drawing/2014/main" id="{BE470C1F-8DFB-465F-80ED-A33992B5D6E1}"/>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252518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功课">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3860307" y="2580734"/>
            <a:ext cx="4471386" cy="1696531"/>
          </a:xfrm>
        </p:spPr>
        <p:txBody>
          <a:bodyPr>
            <a:noAutofit/>
          </a:bodyPr>
          <a:lstStyle>
            <a:lvl1pPr algn="ctr">
              <a:defRPr sz="5400" b="1">
                <a:solidFill>
                  <a:schemeClr val="tx1"/>
                </a:solidFill>
                <a:latin typeface="Microsoft YaHei UI" panose="020B0503020204020204" pitchFamily="34" charset="-122"/>
                <a:ea typeface="Microsoft YaHei UI" panose="020B0503020204020204" pitchFamily="34" charset="-122"/>
              </a:defRPr>
            </a:lvl1pPr>
          </a:lstStyle>
          <a:p>
            <a:r>
              <a:rPr lang="zh-CN" altLang="en-US" dirty="0"/>
              <a:t>第一课之练习</a:t>
            </a:r>
            <a:br>
              <a:rPr lang="en-MY" altLang="zh-CN" dirty="0"/>
            </a:br>
            <a:r>
              <a:rPr lang="en-MY" altLang="zh-CN" dirty="0"/>
              <a:t>Lesson 3</a:t>
            </a:r>
            <a:endParaRPr lang="en-MY" dirty="0"/>
          </a:p>
        </p:txBody>
      </p:sp>
      <p:sp>
        <p:nvSpPr>
          <p:cNvPr id="6" name="Footer Placeholder 4">
            <a:extLst>
              <a:ext uri="{FF2B5EF4-FFF2-40B4-BE49-F238E27FC236}">
                <a16:creationId xmlns:a16="http://schemas.microsoft.com/office/drawing/2014/main" id="{8C8DB363-0688-4783-B87E-D64DF9C6712A}"/>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lumMod val="50000"/>
                  </a:schemeClr>
                </a:solidFill>
              </a:defRPr>
            </a:lvl1pPr>
          </a:lstStyle>
          <a:p>
            <a:r>
              <a:rPr lang="en-MY"/>
              <a:t>Maze L1</a:t>
            </a:r>
            <a:endParaRPr lang="en-MY" dirty="0"/>
          </a:p>
        </p:txBody>
      </p:sp>
      <p:sp>
        <p:nvSpPr>
          <p:cNvPr id="4" name="Footer Placeholder 4">
            <a:extLst>
              <a:ext uri="{FF2B5EF4-FFF2-40B4-BE49-F238E27FC236}">
                <a16:creationId xmlns:a16="http://schemas.microsoft.com/office/drawing/2014/main" id="{1E5BF55D-A23E-4AC6-BC90-98F47ECF12A2}"/>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26215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ssignm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3595204" y="2580734"/>
            <a:ext cx="5001591" cy="1696531"/>
          </a:xfrm>
        </p:spPr>
        <p:txBody>
          <a:bodyPr>
            <a:noAutofit/>
          </a:bodyPr>
          <a:lstStyle>
            <a:lvl1pPr algn="ctr">
              <a:defRPr sz="5400" b="1">
                <a:solidFill>
                  <a:schemeClr val="tx1"/>
                </a:solidFill>
                <a:latin typeface="Microsoft YaHei UI" panose="020B0503020204020204" pitchFamily="34" charset="-122"/>
                <a:ea typeface="Microsoft YaHei UI" panose="020B0503020204020204" pitchFamily="34" charset="-122"/>
              </a:defRPr>
            </a:lvl1pPr>
          </a:lstStyle>
          <a:p>
            <a:r>
              <a:rPr lang="en-MY" altLang="zh-CN" dirty="0"/>
              <a:t>ASSIGNMENT for Lesson 3</a:t>
            </a:r>
            <a:endParaRPr lang="en-MY" dirty="0"/>
          </a:p>
        </p:txBody>
      </p:sp>
      <p:sp>
        <p:nvSpPr>
          <p:cNvPr id="7" name="Footer Placeholder 4">
            <a:extLst>
              <a:ext uri="{FF2B5EF4-FFF2-40B4-BE49-F238E27FC236}">
                <a16:creationId xmlns:a16="http://schemas.microsoft.com/office/drawing/2014/main" id="{503826E9-53D3-4724-AE26-4C917FA0704F}"/>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lumMod val="50000"/>
                  </a:schemeClr>
                </a:solidFill>
              </a:defRPr>
            </a:lvl1pPr>
          </a:lstStyle>
          <a:p>
            <a:r>
              <a:rPr lang="en-MY"/>
              <a:t>Maze L1</a:t>
            </a:r>
            <a:endParaRPr lang="en-MY" dirty="0"/>
          </a:p>
        </p:txBody>
      </p:sp>
      <p:sp>
        <p:nvSpPr>
          <p:cNvPr id="4" name="Footer Placeholder 4">
            <a:extLst>
              <a:ext uri="{FF2B5EF4-FFF2-40B4-BE49-F238E27FC236}">
                <a16:creationId xmlns:a16="http://schemas.microsoft.com/office/drawing/2014/main" id="{05E7CDD7-8502-45A2-A92D-5F9D44F10E39}"/>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87819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is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6096000" y="1365723"/>
            <a:ext cx="5001591" cy="900822"/>
          </a:xfrm>
        </p:spPr>
        <p:txBody>
          <a:bodyPr>
            <a:noAutofit/>
          </a:bodyPr>
          <a:lstStyle>
            <a:lvl1pPr algn="l">
              <a:defRPr sz="2800" b="1">
                <a:solidFill>
                  <a:schemeClr val="tx1"/>
                </a:solidFill>
                <a:latin typeface="Gotham" panose="02000504050000020004" pitchFamily="2" charset="0"/>
                <a:ea typeface="Microsoft YaHei UI" panose="020B0503020204020204" pitchFamily="34" charset="-122"/>
              </a:defRPr>
            </a:lvl1pPr>
          </a:lstStyle>
          <a:p>
            <a:r>
              <a:rPr lang="en-MY" altLang="zh-CN" dirty="0"/>
              <a:t>ADD SOME ANIMATION INTO CAT &amp; DOG</a:t>
            </a:r>
            <a:endParaRPr lang="en-MY" dirty="0"/>
          </a:p>
        </p:txBody>
      </p:sp>
      <p:sp>
        <p:nvSpPr>
          <p:cNvPr id="5" name="Picture Placeholder 4">
            <a:extLst>
              <a:ext uri="{FF2B5EF4-FFF2-40B4-BE49-F238E27FC236}">
                <a16:creationId xmlns:a16="http://schemas.microsoft.com/office/drawing/2014/main" id="{DFF556DF-8484-432E-82EA-A2D6BA5C6B22}"/>
              </a:ext>
            </a:extLst>
          </p:cNvPr>
          <p:cNvSpPr>
            <a:spLocks noGrp="1"/>
          </p:cNvSpPr>
          <p:nvPr>
            <p:ph type="pic" sz="quarter" idx="10"/>
          </p:nvPr>
        </p:nvSpPr>
        <p:spPr>
          <a:xfrm>
            <a:off x="686635" y="797905"/>
            <a:ext cx="5237510" cy="5427798"/>
          </a:xfrm>
        </p:spPr>
        <p:txBody>
          <a:bodyPr/>
          <a:lstStyle/>
          <a:p>
            <a:r>
              <a:rPr lang="en-US"/>
              <a:t>Click icon to add picture</a:t>
            </a:r>
            <a:endParaRPr lang="en-MY"/>
          </a:p>
        </p:txBody>
      </p:sp>
      <p:sp>
        <p:nvSpPr>
          <p:cNvPr id="7" name="Footer Placeholder 4">
            <a:extLst>
              <a:ext uri="{FF2B5EF4-FFF2-40B4-BE49-F238E27FC236}">
                <a16:creationId xmlns:a16="http://schemas.microsoft.com/office/drawing/2014/main" id="{6D3BCB17-4BB9-4968-9DF9-2473E3139433}"/>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lumMod val="50000"/>
                  </a:schemeClr>
                </a:solidFill>
              </a:defRPr>
            </a:lvl1pPr>
          </a:lstStyle>
          <a:p>
            <a:r>
              <a:rPr lang="en-MY"/>
              <a:t>Maze L1</a:t>
            </a:r>
            <a:endParaRPr lang="en-MY" dirty="0"/>
          </a:p>
        </p:txBody>
      </p:sp>
      <p:sp>
        <p:nvSpPr>
          <p:cNvPr id="6" name="Footer Placeholder 4">
            <a:extLst>
              <a:ext uri="{FF2B5EF4-FFF2-40B4-BE49-F238E27FC236}">
                <a16:creationId xmlns:a16="http://schemas.microsoft.com/office/drawing/2014/main" id="{8358A688-5F06-4250-BB25-B904F9D677BB}"/>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139181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Mis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D3BCB17-4BB9-4968-9DF9-2473E3139433}"/>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solidFill>
              </a:defRPr>
            </a:lvl1pPr>
          </a:lstStyle>
          <a:p>
            <a:r>
              <a:rPr lang="en-MY"/>
              <a:t>Maze L1</a:t>
            </a:r>
            <a:endParaRPr lang="en-MY" dirty="0"/>
          </a:p>
        </p:txBody>
      </p:sp>
      <p:sp>
        <p:nvSpPr>
          <p:cNvPr id="8" name="Footer Placeholder 4">
            <a:extLst>
              <a:ext uri="{FF2B5EF4-FFF2-40B4-BE49-F238E27FC236}">
                <a16:creationId xmlns:a16="http://schemas.microsoft.com/office/drawing/2014/main" id="{E9A56B9B-DF72-45E7-9CCB-146033FCE481}"/>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solidFill>
                  <a:schemeClr val="bg1"/>
                </a:solidFill>
              </a:rPr>
              <a:t>Everyone Can Be Robotic Master.      </a:t>
            </a:r>
            <a:r>
              <a:rPr lang="en-US" baseline="30000" dirty="0">
                <a:solidFill>
                  <a:schemeClr val="bg1"/>
                </a:solidFill>
              </a:rPr>
              <a:t>Copyright © 2020 Advaspire </a:t>
            </a:r>
            <a:r>
              <a:rPr lang="en-US" baseline="30000" dirty="0" err="1">
                <a:solidFill>
                  <a:schemeClr val="bg1"/>
                </a:solidFill>
              </a:rPr>
              <a:t>Sdn.Bhd.All</a:t>
            </a:r>
            <a:r>
              <a:rPr lang="en-US" baseline="30000" dirty="0">
                <a:solidFill>
                  <a:schemeClr val="bg1"/>
                </a:solidFill>
              </a:rPr>
              <a:t> rights reserved.</a:t>
            </a:r>
          </a:p>
        </p:txBody>
      </p:sp>
      <p:pic>
        <p:nvPicPr>
          <p:cNvPr id="9" name="Picture 8">
            <a:extLst>
              <a:ext uri="{FF2B5EF4-FFF2-40B4-BE49-F238E27FC236}">
                <a16:creationId xmlns:a16="http://schemas.microsoft.com/office/drawing/2014/main" id="{8590F703-5C54-4CF8-98AF-AD7F47B83A81}"/>
              </a:ext>
            </a:extLst>
          </p:cNvPr>
          <p:cNvPicPr>
            <a:picLocks noChangeAspect="1"/>
          </p:cNvPicPr>
          <p:nvPr userDrawn="1"/>
        </p:nvPicPr>
        <p:blipFill>
          <a:blip r:embed="rId3"/>
          <a:stretch>
            <a:fillRect/>
          </a:stretch>
        </p:blipFill>
        <p:spPr>
          <a:xfrm>
            <a:off x="5637106" y="1746318"/>
            <a:ext cx="3248285" cy="909332"/>
          </a:xfrm>
          <a:prstGeom prst="rect">
            <a:avLst/>
          </a:prstGeom>
        </p:spPr>
      </p:pic>
    </p:spTree>
    <p:extLst>
      <p:ext uri="{BB962C8B-B14F-4D97-AF65-F5344CB8AC3E}">
        <p14:creationId xmlns:p14="http://schemas.microsoft.com/office/powerpoint/2010/main" val="45602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Mis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14A6FE6-73EC-4917-9839-7320453B78E0}"/>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
        <p:nvSpPr>
          <p:cNvPr id="6" name="Footer Placeholder 4">
            <a:extLst>
              <a:ext uri="{FF2B5EF4-FFF2-40B4-BE49-F238E27FC236}">
                <a16:creationId xmlns:a16="http://schemas.microsoft.com/office/drawing/2014/main" id="{9BD00389-2890-486B-9042-CD70323928CE}"/>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lumMod val="50000"/>
                  </a:schemeClr>
                </a:solidFill>
              </a:defRPr>
            </a:lvl1pPr>
          </a:lstStyle>
          <a:p>
            <a:r>
              <a:rPr lang="en-MY"/>
              <a:t>Maze L1</a:t>
            </a:r>
            <a:endParaRPr lang="en-MY" dirty="0"/>
          </a:p>
        </p:txBody>
      </p:sp>
    </p:spTree>
    <p:extLst>
      <p:ext uri="{BB962C8B-B14F-4D97-AF65-F5344CB8AC3E}">
        <p14:creationId xmlns:p14="http://schemas.microsoft.com/office/powerpoint/2010/main" val="233311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le 1"/>
          <p:cNvSpPr>
            <a:spLocks noGrp="1"/>
          </p:cNvSpPr>
          <p:nvPr>
            <p:ph type="title"/>
          </p:nvPr>
        </p:nvSpPr>
        <p:spPr>
          <a:xfrm>
            <a:off x="696031" y="823754"/>
            <a:ext cx="6512165" cy="595677"/>
          </a:xfrm>
        </p:spPr>
        <p:txBody>
          <a:bodyPr>
            <a:normAutofit/>
          </a:bodyPr>
          <a:lstStyle>
            <a:lvl1pPr>
              <a:defRPr sz="3200" b="1">
                <a:latin typeface="Gotham" panose="0200050405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504528" y="1686128"/>
            <a:ext cx="5212438" cy="1742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6B78199B-B0F2-4DC6-81DD-F51D33EA7B1F}"/>
              </a:ext>
            </a:extLst>
          </p:cNvPr>
          <p:cNvSpPr>
            <a:spLocks noGrp="1"/>
          </p:cNvSpPr>
          <p:nvPr>
            <p:ph type="pic" sz="quarter" idx="10"/>
          </p:nvPr>
        </p:nvSpPr>
        <p:spPr>
          <a:xfrm>
            <a:off x="695325" y="1686128"/>
            <a:ext cx="5521325" cy="4086225"/>
          </a:xfrm>
        </p:spPr>
        <p:txBody>
          <a:bodyPr/>
          <a:lstStyle/>
          <a:p>
            <a:r>
              <a:rPr lang="en-US"/>
              <a:t>Click icon to add picture</a:t>
            </a:r>
            <a:endParaRPr lang="en-MY"/>
          </a:p>
        </p:txBody>
      </p:sp>
      <p:sp>
        <p:nvSpPr>
          <p:cNvPr id="8" name="Footer Placeholder 4">
            <a:extLst>
              <a:ext uri="{FF2B5EF4-FFF2-40B4-BE49-F238E27FC236}">
                <a16:creationId xmlns:a16="http://schemas.microsoft.com/office/drawing/2014/main" id="{329DBAEA-FFC7-4B6B-8139-8070121D78D1}"/>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tx1">
                    <a:lumMod val="65000"/>
                    <a:lumOff val="35000"/>
                  </a:schemeClr>
                </a:solidFill>
              </a:defRPr>
            </a:lvl1pPr>
          </a:lstStyle>
          <a:p>
            <a:r>
              <a:rPr lang="en-MY"/>
              <a:t>Maze L1</a:t>
            </a:r>
            <a:endParaRPr lang="en-MY" dirty="0"/>
          </a:p>
        </p:txBody>
      </p:sp>
      <p:sp>
        <p:nvSpPr>
          <p:cNvPr id="6" name="Footer Placeholder 4">
            <a:extLst>
              <a:ext uri="{FF2B5EF4-FFF2-40B4-BE49-F238E27FC236}">
                <a16:creationId xmlns:a16="http://schemas.microsoft.com/office/drawing/2014/main" id="{A26AC7DF-D686-47EB-822A-EF8FDEB9BD26}"/>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23387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Title 1"/>
          <p:cNvSpPr>
            <a:spLocks noGrp="1"/>
          </p:cNvSpPr>
          <p:nvPr>
            <p:ph type="title"/>
          </p:nvPr>
        </p:nvSpPr>
        <p:spPr>
          <a:xfrm>
            <a:off x="696031" y="823754"/>
            <a:ext cx="6512165" cy="595677"/>
          </a:xfrm>
        </p:spPr>
        <p:txBody>
          <a:bodyPr>
            <a:normAutofit/>
          </a:bodyPr>
          <a:lstStyle>
            <a:lvl1pPr>
              <a:defRPr sz="3200" b="1">
                <a:latin typeface="Gotham" panose="02000504050000020004" pitchFamily="2" charset="0"/>
              </a:defRPr>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8D34F664-7C45-4EDE-B5B7-C61CFC285F2D}"/>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tx1">
                    <a:lumMod val="65000"/>
                    <a:lumOff val="35000"/>
                  </a:schemeClr>
                </a:solidFill>
              </a:defRPr>
            </a:lvl1pPr>
          </a:lstStyle>
          <a:p>
            <a:r>
              <a:rPr lang="en-MY"/>
              <a:t>Maze L1</a:t>
            </a:r>
            <a:endParaRPr lang="en-MY" dirty="0"/>
          </a:p>
        </p:txBody>
      </p:sp>
      <p:sp>
        <p:nvSpPr>
          <p:cNvPr id="4" name="Footer Placeholder 4">
            <a:extLst>
              <a:ext uri="{FF2B5EF4-FFF2-40B4-BE49-F238E27FC236}">
                <a16:creationId xmlns:a16="http://schemas.microsoft.com/office/drawing/2014/main" id="{5D0C91A8-567E-4789-B88D-E10D75E39130}"/>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55694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lank slide">
    <p:spTree>
      <p:nvGrpSpPr>
        <p:cNvPr id="1" name=""/>
        <p:cNvGrpSpPr/>
        <p:nvPr/>
      </p:nvGrpSpPr>
      <p:grpSpPr>
        <a:xfrm>
          <a:off x="0" y="0"/>
          <a:ext cx="0" cy="0"/>
          <a:chOff x="0" y="0"/>
          <a:chExt cx="0" cy="0"/>
        </a:xfrm>
      </p:grpSpPr>
      <p:sp>
        <p:nvSpPr>
          <p:cNvPr id="2" name="Title 1"/>
          <p:cNvSpPr>
            <a:spLocks noGrp="1"/>
          </p:cNvSpPr>
          <p:nvPr>
            <p:ph type="title"/>
          </p:nvPr>
        </p:nvSpPr>
        <p:spPr>
          <a:xfrm>
            <a:off x="696031" y="823754"/>
            <a:ext cx="6512165" cy="595677"/>
          </a:xfrm>
        </p:spPr>
        <p:txBody>
          <a:bodyPr>
            <a:normAutofit/>
          </a:bodyPr>
          <a:lstStyle>
            <a:lvl1pPr>
              <a:defRPr sz="3200" b="1">
                <a:latin typeface="Gotham" panose="02000504050000020004" pitchFamily="2" charset="0"/>
              </a:defRPr>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DD0E07ED-9F6B-42D9-9BA4-4EA6E105A26D}"/>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tx1">
                    <a:lumMod val="65000"/>
                    <a:lumOff val="35000"/>
                  </a:schemeClr>
                </a:solidFill>
              </a:defRPr>
            </a:lvl1pPr>
          </a:lstStyle>
          <a:p>
            <a:r>
              <a:rPr lang="en-MY"/>
              <a:t>Maze L1</a:t>
            </a:r>
            <a:endParaRPr lang="en-MY" dirty="0"/>
          </a:p>
        </p:txBody>
      </p:sp>
      <p:sp>
        <p:nvSpPr>
          <p:cNvPr id="4" name="Footer Placeholder 4">
            <a:extLst>
              <a:ext uri="{FF2B5EF4-FFF2-40B4-BE49-F238E27FC236}">
                <a16:creationId xmlns:a16="http://schemas.microsoft.com/office/drawing/2014/main" id="{34DC383A-A0B9-4CFC-B2E6-341B0E816F5F}"/>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243375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1209567" y="2077801"/>
            <a:ext cx="6387736" cy="2095365"/>
          </a:xfrm>
        </p:spPr>
        <p:txBody>
          <a:bodyPr>
            <a:normAutofit/>
          </a:bodyPr>
          <a:lstStyle>
            <a:lvl1pPr>
              <a:defRPr sz="4000" b="1">
                <a:solidFill>
                  <a:schemeClr val="bg1"/>
                </a:solidFill>
                <a:latin typeface="Gotham" panose="02000504050000020004" pitchFamily="2" charset="0"/>
              </a:defRPr>
            </a:lvl1pPr>
          </a:lstStyle>
          <a:p>
            <a:r>
              <a:rPr lang="en-US" dirty="0"/>
              <a:t>Scratch Programming</a:t>
            </a:r>
            <a:br>
              <a:rPr lang="en-US" dirty="0"/>
            </a:br>
            <a:r>
              <a:rPr lang="en-US" dirty="0"/>
              <a:t>Lesson 3.1</a:t>
            </a:r>
            <a:br>
              <a:rPr lang="en-US" dirty="0"/>
            </a:br>
            <a:r>
              <a:rPr lang="en-US" dirty="0"/>
              <a:t>Edit your Costume</a:t>
            </a:r>
            <a:endParaRPr lang="en-MY" dirty="0"/>
          </a:p>
        </p:txBody>
      </p:sp>
      <p:sp>
        <p:nvSpPr>
          <p:cNvPr id="6" name="Footer Placeholder 4">
            <a:extLst>
              <a:ext uri="{FF2B5EF4-FFF2-40B4-BE49-F238E27FC236}">
                <a16:creationId xmlns:a16="http://schemas.microsoft.com/office/drawing/2014/main" id="{DA5407FB-C131-4CD4-9641-2B199C73E585}"/>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solidFill>
              </a:defRPr>
            </a:lvl1pPr>
          </a:lstStyle>
          <a:p>
            <a:r>
              <a:rPr lang="en-MY"/>
              <a:t>Maze L1</a:t>
            </a:r>
            <a:endParaRPr lang="en-MY" dirty="0"/>
          </a:p>
        </p:txBody>
      </p:sp>
      <p:sp>
        <p:nvSpPr>
          <p:cNvPr id="5" name="Footer Placeholder 4">
            <a:extLst>
              <a:ext uri="{FF2B5EF4-FFF2-40B4-BE49-F238E27FC236}">
                <a16:creationId xmlns:a16="http://schemas.microsoft.com/office/drawing/2014/main" id="{0E86D079-4F29-4637-AC2E-BEEB05350448}"/>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solidFill>
                  <a:schemeClr val="bg1"/>
                </a:solidFill>
              </a:rPr>
              <a:t>Everyone Can Be Robotic Master.      </a:t>
            </a:r>
            <a:r>
              <a:rPr lang="en-US" baseline="30000" dirty="0">
                <a:solidFill>
                  <a:schemeClr val="bg1"/>
                </a:solidFill>
              </a:rPr>
              <a:t>Copyright © 2020 Advaspire </a:t>
            </a:r>
            <a:r>
              <a:rPr lang="en-US" baseline="30000" dirty="0" err="1">
                <a:solidFill>
                  <a:schemeClr val="bg1"/>
                </a:solidFill>
              </a:rPr>
              <a:t>Sdn.Bhd.All</a:t>
            </a:r>
            <a:r>
              <a:rPr lang="en-US" baseline="30000" dirty="0">
                <a:solidFill>
                  <a:schemeClr val="bg1"/>
                </a:solidFill>
              </a:rPr>
              <a:t> rights reserved.</a:t>
            </a:r>
          </a:p>
        </p:txBody>
      </p:sp>
    </p:spTree>
    <p:extLst>
      <p:ext uri="{BB962C8B-B14F-4D97-AF65-F5344CB8AC3E}">
        <p14:creationId xmlns:p14="http://schemas.microsoft.com/office/powerpoint/2010/main" val="46403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ell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1209567" y="2077801"/>
            <a:ext cx="6387736" cy="2095365"/>
          </a:xfrm>
        </p:spPr>
        <p:txBody>
          <a:bodyPr>
            <a:normAutofit/>
          </a:bodyPr>
          <a:lstStyle>
            <a:lvl1pPr>
              <a:defRPr sz="4000" b="1">
                <a:solidFill>
                  <a:schemeClr val="tx1"/>
                </a:solidFill>
                <a:latin typeface="Gotham" panose="02000504050000020004" pitchFamily="2" charset="0"/>
              </a:defRPr>
            </a:lvl1pPr>
          </a:lstStyle>
          <a:p>
            <a:r>
              <a:rPr lang="en-US" dirty="0"/>
              <a:t>Scratch Programming</a:t>
            </a:r>
            <a:br>
              <a:rPr lang="en-US" dirty="0"/>
            </a:br>
            <a:r>
              <a:rPr lang="en-US" dirty="0"/>
              <a:t>Lesson 3.1</a:t>
            </a:r>
            <a:br>
              <a:rPr lang="en-US" dirty="0"/>
            </a:br>
            <a:r>
              <a:rPr lang="en-US" dirty="0"/>
              <a:t>Edit your Costume</a:t>
            </a:r>
            <a:endParaRPr lang="en-MY" dirty="0"/>
          </a:p>
        </p:txBody>
      </p:sp>
      <p:sp>
        <p:nvSpPr>
          <p:cNvPr id="6" name="Footer Placeholder 4">
            <a:extLst>
              <a:ext uri="{FF2B5EF4-FFF2-40B4-BE49-F238E27FC236}">
                <a16:creationId xmlns:a16="http://schemas.microsoft.com/office/drawing/2014/main" id="{209CC6C9-C2A1-48FD-B21E-8735ADFA69B8}"/>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tx1">
                    <a:lumMod val="65000"/>
                    <a:lumOff val="35000"/>
                  </a:schemeClr>
                </a:solidFill>
              </a:defRPr>
            </a:lvl1pPr>
          </a:lstStyle>
          <a:p>
            <a:r>
              <a:rPr lang="en-MY"/>
              <a:t>Maze L1</a:t>
            </a:r>
            <a:endParaRPr lang="en-MY" dirty="0"/>
          </a:p>
        </p:txBody>
      </p:sp>
      <p:sp>
        <p:nvSpPr>
          <p:cNvPr id="4" name="Footer Placeholder 4">
            <a:extLst>
              <a:ext uri="{FF2B5EF4-FFF2-40B4-BE49-F238E27FC236}">
                <a16:creationId xmlns:a16="http://schemas.microsoft.com/office/drawing/2014/main" id="{2DA1613F-4F01-4FD0-BCF7-2A790D935852}"/>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t>Everyone Can Be Robotic Master.      </a:t>
            </a:r>
            <a:r>
              <a:rPr lang="en-US" baseline="30000" dirty="0">
                <a:solidFill>
                  <a:schemeClr val="tx1">
                    <a:lumMod val="65000"/>
                    <a:lumOff val="35000"/>
                  </a:schemeClr>
                </a:solidFill>
              </a:rPr>
              <a:t>Copyright © 2020 Advaspire </a:t>
            </a:r>
            <a:r>
              <a:rPr lang="en-US" baseline="30000" dirty="0" err="1">
                <a:solidFill>
                  <a:schemeClr val="tx1">
                    <a:lumMod val="65000"/>
                    <a:lumOff val="35000"/>
                  </a:schemeClr>
                </a:solidFill>
              </a:rPr>
              <a:t>Sdn.Bhd.All</a:t>
            </a:r>
            <a:r>
              <a:rPr lang="en-US" baseline="30000" dirty="0">
                <a:solidFill>
                  <a:schemeClr val="tx1">
                    <a:lumMod val="65000"/>
                    <a:lumOff val="35000"/>
                  </a:schemeClr>
                </a:solidFill>
              </a:rPr>
              <a:t> rights reserved.</a:t>
            </a:r>
          </a:p>
        </p:txBody>
      </p:sp>
    </p:spTree>
    <p:extLst>
      <p:ext uri="{BB962C8B-B14F-4D97-AF65-F5344CB8AC3E}">
        <p14:creationId xmlns:p14="http://schemas.microsoft.com/office/powerpoint/2010/main" val="157101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1209567" y="2077801"/>
            <a:ext cx="6387736" cy="2095365"/>
          </a:xfrm>
        </p:spPr>
        <p:txBody>
          <a:bodyPr>
            <a:normAutofit/>
          </a:bodyPr>
          <a:lstStyle>
            <a:lvl1pPr>
              <a:defRPr sz="4000" b="1">
                <a:solidFill>
                  <a:schemeClr val="bg1"/>
                </a:solidFill>
                <a:latin typeface="Gotham" panose="02000504050000020004" pitchFamily="2" charset="0"/>
              </a:defRPr>
            </a:lvl1pPr>
          </a:lstStyle>
          <a:p>
            <a:r>
              <a:rPr lang="en-US" dirty="0"/>
              <a:t>Scratch Programming</a:t>
            </a:r>
            <a:br>
              <a:rPr lang="en-US" dirty="0"/>
            </a:br>
            <a:r>
              <a:rPr lang="en-US" dirty="0"/>
              <a:t>Lesson 3.1</a:t>
            </a:r>
            <a:br>
              <a:rPr lang="en-US" dirty="0"/>
            </a:br>
            <a:r>
              <a:rPr lang="en-US" dirty="0"/>
              <a:t>Edit your Costume</a:t>
            </a:r>
            <a:endParaRPr lang="en-MY" dirty="0"/>
          </a:p>
        </p:txBody>
      </p:sp>
      <p:sp>
        <p:nvSpPr>
          <p:cNvPr id="6" name="Footer Placeholder 4">
            <a:extLst>
              <a:ext uri="{FF2B5EF4-FFF2-40B4-BE49-F238E27FC236}">
                <a16:creationId xmlns:a16="http://schemas.microsoft.com/office/drawing/2014/main" id="{7FAC680D-758D-480C-86D7-A66063C3F70C}"/>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solidFill>
              </a:defRPr>
            </a:lvl1pPr>
          </a:lstStyle>
          <a:p>
            <a:r>
              <a:rPr lang="en-MY"/>
              <a:t>Maze L1</a:t>
            </a:r>
            <a:endParaRPr lang="en-MY" dirty="0"/>
          </a:p>
        </p:txBody>
      </p:sp>
      <p:sp>
        <p:nvSpPr>
          <p:cNvPr id="5" name="Footer Placeholder 4">
            <a:extLst>
              <a:ext uri="{FF2B5EF4-FFF2-40B4-BE49-F238E27FC236}">
                <a16:creationId xmlns:a16="http://schemas.microsoft.com/office/drawing/2014/main" id="{F859F5BB-94FF-4AD3-BA49-585B6295965E}"/>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solidFill>
                  <a:schemeClr val="bg1"/>
                </a:solidFill>
              </a:rPr>
              <a:t>Everyone Can Be Robotic Master.      </a:t>
            </a:r>
            <a:r>
              <a:rPr lang="en-US" baseline="30000" dirty="0">
                <a:solidFill>
                  <a:schemeClr val="bg1"/>
                </a:solidFill>
              </a:rPr>
              <a:t>Copyright © 2020 Advaspire </a:t>
            </a:r>
            <a:r>
              <a:rPr lang="en-US" baseline="30000" dirty="0" err="1">
                <a:solidFill>
                  <a:schemeClr val="bg1"/>
                </a:solidFill>
              </a:rPr>
              <a:t>Sdn.Bhd.All</a:t>
            </a:r>
            <a:r>
              <a:rPr lang="en-US" baseline="30000" dirty="0">
                <a:solidFill>
                  <a:schemeClr val="bg1"/>
                </a:solidFill>
              </a:rPr>
              <a:t> rights reserved.</a:t>
            </a:r>
          </a:p>
        </p:txBody>
      </p:sp>
    </p:spTree>
    <p:extLst>
      <p:ext uri="{BB962C8B-B14F-4D97-AF65-F5344CB8AC3E}">
        <p14:creationId xmlns:p14="http://schemas.microsoft.com/office/powerpoint/2010/main" val="13376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ur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1209567" y="2077801"/>
            <a:ext cx="6387736" cy="2095365"/>
          </a:xfrm>
        </p:spPr>
        <p:txBody>
          <a:bodyPr>
            <a:normAutofit/>
          </a:bodyPr>
          <a:lstStyle>
            <a:lvl1pPr>
              <a:defRPr sz="4000" b="1">
                <a:solidFill>
                  <a:schemeClr val="bg1"/>
                </a:solidFill>
                <a:latin typeface="Gotham" panose="02000504050000020004" pitchFamily="2" charset="0"/>
              </a:defRPr>
            </a:lvl1pPr>
          </a:lstStyle>
          <a:p>
            <a:r>
              <a:rPr lang="en-US" dirty="0"/>
              <a:t>Scratch Programming</a:t>
            </a:r>
            <a:br>
              <a:rPr lang="en-US" dirty="0"/>
            </a:br>
            <a:r>
              <a:rPr lang="en-US" dirty="0"/>
              <a:t>Lesson 3.1</a:t>
            </a:r>
            <a:br>
              <a:rPr lang="en-US" dirty="0"/>
            </a:br>
            <a:r>
              <a:rPr lang="en-US" dirty="0"/>
              <a:t>Edit your Costume</a:t>
            </a:r>
            <a:endParaRPr lang="en-MY" dirty="0"/>
          </a:p>
        </p:txBody>
      </p:sp>
      <p:sp>
        <p:nvSpPr>
          <p:cNvPr id="6" name="Footer Placeholder 4">
            <a:extLst>
              <a:ext uri="{FF2B5EF4-FFF2-40B4-BE49-F238E27FC236}">
                <a16:creationId xmlns:a16="http://schemas.microsoft.com/office/drawing/2014/main" id="{02345D28-96E5-40EB-8EDA-9F64499BFE9B}"/>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solidFill>
              </a:defRPr>
            </a:lvl1pPr>
          </a:lstStyle>
          <a:p>
            <a:r>
              <a:rPr lang="en-MY"/>
              <a:t>Maze L1</a:t>
            </a:r>
            <a:endParaRPr lang="en-MY" dirty="0"/>
          </a:p>
        </p:txBody>
      </p:sp>
      <p:sp>
        <p:nvSpPr>
          <p:cNvPr id="5" name="Footer Placeholder 4">
            <a:extLst>
              <a:ext uri="{FF2B5EF4-FFF2-40B4-BE49-F238E27FC236}">
                <a16:creationId xmlns:a16="http://schemas.microsoft.com/office/drawing/2014/main" id="{461F86F5-9E52-4CB1-AA5B-D0364EFA48F5}"/>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solidFill>
                  <a:schemeClr val="bg1"/>
                </a:solidFill>
              </a:rPr>
              <a:t>Everyone Can Be Robotic Master.      </a:t>
            </a:r>
            <a:r>
              <a:rPr lang="en-US" baseline="30000" dirty="0">
                <a:solidFill>
                  <a:schemeClr val="bg1"/>
                </a:solidFill>
              </a:rPr>
              <a:t>Copyright © 2020 Advaspire </a:t>
            </a:r>
            <a:r>
              <a:rPr lang="en-US" baseline="30000" dirty="0" err="1">
                <a:solidFill>
                  <a:schemeClr val="bg1"/>
                </a:solidFill>
              </a:rPr>
              <a:t>Sdn.Bhd.All</a:t>
            </a:r>
            <a:r>
              <a:rPr lang="en-US" baseline="30000" dirty="0">
                <a:solidFill>
                  <a:schemeClr val="bg1"/>
                </a:solidFill>
              </a:rPr>
              <a:t> rights reserved.</a:t>
            </a:r>
          </a:p>
        </p:txBody>
      </p:sp>
    </p:spTree>
    <p:extLst>
      <p:ext uri="{BB962C8B-B14F-4D97-AF65-F5344CB8AC3E}">
        <p14:creationId xmlns:p14="http://schemas.microsoft.com/office/powerpoint/2010/main" val="37127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073-EE45-435C-9FD9-D3FBCB00DA67}"/>
              </a:ext>
            </a:extLst>
          </p:cNvPr>
          <p:cNvSpPr>
            <a:spLocks noGrp="1"/>
          </p:cNvSpPr>
          <p:nvPr>
            <p:ph type="title" hasCustomPrompt="1"/>
          </p:nvPr>
        </p:nvSpPr>
        <p:spPr>
          <a:xfrm>
            <a:off x="1209567" y="2077801"/>
            <a:ext cx="6387736" cy="2095365"/>
          </a:xfrm>
        </p:spPr>
        <p:txBody>
          <a:bodyPr>
            <a:normAutofit/>
          </a:bodyPr>
          <a:lstStyle>
            <a:lvl1pPr>
              <a:defRPr sz="4000" b="1">
                <a:solidFill>
                  <a:schemeClr val="bg1"/>
                </a:solidFill>
                <a:latin typeface="Gotham" panose="02000504050000020004" pitchFamily="2" charset="0"/>
              </a:defRPr>
            </a:lvl1pPr>
          </a:lstStyle>
          <a:p>
            <a:r>
              <a:rPr lang="en-US" dirty="0"/>
              <a:t>Scratch Programming</a:t>
            </a:r>
            <a:br>
              <a:rPr lang="en-US" dirty="0"/>
            </a:br>
            <a:r>
              <a:rPr lang="en-US" dirty="0"/>
              <a:t>Lesson 3.1</a:t>
            </a:r>
            <a:br>
              <a:rPr lang="en-US" dirty="0"/>
            </a:br>
            <a:r>
              <a:rPr lang="en-US" dirty="0"/>
              <a:t>Edit your Costume</a:t>
            </a:r>
            <a:endParaRPr lang="en-MY" dirty="0"/>
          </a:p>
        </p:txBody>
      </p:sp>
      <p:sp>
        <p:nvSpPr>
          <p:cNvPr id="6" name="Footer Placeholder 4">
            <a:extLst>
              <a:ext uri="{FF2B5EF4-FFF2-40B4-BE49-F238E27FC236}">
                <a16:creationId xmlns:a16="http://schemas.microsoft.com/office/drawing/2014/main" id="{49A885E5-ADE1-45E1-94B7-65F305055958}"/>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bg1"/>
                </a:solidFill>
              </a:defRPr>
            </a:lvl1pPr>
          </a:lstStyle>
          <a:p>
            <a:r>
              <a:rPr lang="en-MY"/>
              <a:t>Maze L1</a:t>
            </a:r>
            <a:endParaRPr lang="en-MY" dirty="0"/>
          </a:p>
        </p:txBody>
      </p:sp>
      <p:sp>
        <p:nvSpPr>
          <p:cNvPr id="5" name="Footer Placeholder 4">
            <a:extLst>
              <a:ext uri="{FF2B5EF4-FFF2-40B4-BE49-F238E27FC236}">
                <a16:creationId xmlns:a16="http://schemas.microsoft.com/office/drawing/2014/main" id="{D2BA5BFE-B286-405E-9F80-029F7709D69C}"/>
              </a:ext>
            </a:extLst>
          </p:cNvPr>
          <p:cNvSpPr txBox="1">
            <a:spLocks/>
          </p:cNvSpPr>
          <p:nvPr userDrawn="1"/>
        </p:nvSpPr>
        <p:spPr>
          <a:xfrm>
            <a:off x="55084" y="6653435"/>
            <a:ext cx="6632610" cy="228111"/>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baseline="30000" dirty="0">
                <a:solidFill>
                  <a:schemeClr val="bg1"/>
                </a:solidFill>
              </a:rPr>
              <a:t>Everyone Can Be Robotic Master.      </a:t>
            </a:r>
            <a:r>
              <a:rPr lang="en-US" baseline="30000" dirty="0">
                <a:solidFill>
                  <a:schemeClr val="bg1"/>
                </a:solidFill>
              </a:rPr>
              <a:t>Copyright © 2020 Advaspire </a:t>
            </a:r>
            <a:r>
              <a:rPr lang="en-US" baseline="30000" dirty="0" err="1">
                <a:solidFill>
                  <a:schemeClr val="bg1"/>
                </a:solidFill>
              </a:rPr>
              <a:t>Sdn.Bhd.All</a:t>
            </a:r>
            <a:r>
              <a:rPr lang="en-US" baseline="30000" dirty="0">
                <a:solidFill>
                  <a:schemeClr val="bg1"/>
                </a:solidFill>
              </a:rPr>
              <a:t> rights reserved.</a:t>
            </a:r>
          </a:p>
        </p:txBody>
      </p:sp>
    </p:spTree>
    <p:extLst>
      <p:ext uri="{BB962C8B-B14F-4D97-AF65-F5344CB8AC3E}">
        <p14:creationId xmlns:p14="http://schemas.microsoft.com/office/powerpoint/2010/main" val="2474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3876" y="1781292"/>
            <a:ext cx="7177358" cy="75721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93876" y="3284056"/>
            <a:ext cx="8915400" cy="17062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Slide Number Placeholder 5">
            <a:extLst>
              <a:ext uri="{FF2B5EF4-FFF2-40B4-BE49-F238E27FC236}">
                <a16:creationId xmlns:a16="http://schemas.microsoft.com/office/drawing/2014/main" id="{5F3233E5-A5E1-439F-9379-6574558941E6}"/>
              </a:ext>
            </a:extLst>
          </p:cNvPr>
          <p:cNvSpPr txBox="1">
            <a:spLocks/>
          </p:cNvSpPr>
          <p:nvPr/>
        </p:nvSpPr>
        <p:spPr bwMode="gray">
          <a:xfrm>
            <a:off x="11518596" y="6458472"/>
            <a:ext cx="53170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B0E577E-07A0-45C5-90C7-FF6004E4ACAA}" type="slidenum">
              <a:rPr lang="en-MY" sz="1400" smtClean="0"/>
              <a:pPr/>
              <a:t>‹#›</a:t>
            </a:fld>
            <a:endParaRPr lang="en-MY" dirty="0"/>
          </a:p>
        </p:txBody>
      </p:sp>
      <p:sp>
        <p:nvSpPr>
          <p:cNvPr id="7" name="Footer Placeholder 4">
            <a:extLst>
              <a:ext uri="{FF2B5EF4-FFF2-40B4-BE49-F238E27FC236}">
                <a16:creationId xmlns:a16="http://schemas.microsoft.com/office/drawing/2014/main" id="{C5956AF5-BD93-4C7E-94C2-C5E0AF7B2A16}"/>
              </a:ext>
            </a:extLst>
          </p:cNvPr>
          <p:cNvSpPr>
            <a:spLocks noGrp="1"/>
          </p:cNvSpPr>
          <p:nvPr>
            <p:ph type="ftr" sz="quarter" idx="3"/>
          </p:nvPr>
        </p:nvSpPr>
        <p:spPr>
          <a:xfrm>
            <a:off x="9411672" y="6541951"/>
            <a:ext cx="2453990" cy="198166"/>
          </a:xfrm>
          <a:prstGeom prst="rect">
            <a:avLst/>
          </a:prstGeom>
        </p:spPr>
        <p:txBody>
          <a:bodyPr vert="horz" lIns="91440" tIns="45720" rIns="91440" bIns="45720" rtlCol="0" anchor="ctr"/>
          <a:lstStyle>
            <a:lvl1pPr algn="l">
              <a:defRPr sz="1400" i="1">
                <a:solidFill>
                  <a:schemeClr val="tx1">
                    <a:lumMod val="65000"/>
                    <a:lumOff val="35000"/>
                  </a:schemeClr>
                </a:solidFill>
              </a:defRPr>
            </a:lvl1pPr>
          </a:lstStyle>
          <a:p>
            <a:r>
              <a:rPr lang="en-MY"/>
              <a:t>Maze L1</a:t>
            </a:r>
            <a:endParaRPr lang="en-MY" dirty="0"/>
          </a:p>
        </p:txBody>
      </p:sp>
    </p:spTree>
    <p:extLst>
      <p:ext uri="{BB962C8B-B14F-4D97-AF65-F5344CB8AC3E}">
        <p14:creationId xmlns:p14="http://schemas.microsoft.com/office/powerpoint/2010/main" val="4656537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8" r:id="rId13"/>
    <p:sldLayoutId id="2147483729" r:id="rId14"/>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3.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8168E6-2BAE-41CF-AA82-37665D021142}"/>
              </a:ext>
            </a:extLst>
          </p:cNvPr>
          <p:cNvSpPr>
            <a:spLocks noGrp="1"/>
          </p:cNvSpPr>
          <p:nvPr>
            <p:ph type="ftr" sz="quarter" idx="3"/>
          </p:nvPr>
        </p:nvSpPr>
        <p:spPr/>
        <p:txBody>
          <a:bodyPr/>
          <a:lstStyle/>
          <a:p>
            <a:r>
              <a:rPr lang="en-MY"/>
              <a:t>Maze L1</a:t>
            </a:r>
            <a:endParaRPr lang="en-MY" dirty="0"/>
          </a:p>
        </p:txBody>
      </p:sp>
      <p:sp>
        <p:nvSpPr>
          <p:cNvPr id="10" name="Rectangle 9">
            <a:extLst>
              <a:ext uri="{FF2B5EF4-FFF2-40B4-BE49-F238E27FC236}">
                <a16:creationId xmlns:a16="http://schemas.microsoft.com/office/drawing/2014/main" id="{E6EF21C6-802D-42BC-A91D-6761610A05D9}"/>
              </a:ext>
            </a:extLst>
          </p:cNvPr>
          <p:cNvSpPr/>
          <p:nvPr/>
        </p:nvSpPr>
        <p:spPr>
          <a:xfrm>
            <a:off x="1476850" y="2790334"/>
            <a:ext cx="3434515" cy="74471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2" name="Subtitle 2">
            <a:extLst>
              <a:ext uri="{FF2B5EF4-FFF2-40B4-BE49-F238E27FC236}">
                <a16:creationId xmlns:a16="http://schemas.microsoft.com/office/drawing/2014/main" id="{D4416EAA-FC36-4810-B2D7-B550C018A178}"/>
              </a:ext>
            </a:extLst>
          </p:cNvPr>
          <p:cNvSpPr>
            <a:spLocks noGrp="1"/>
          </p:cNvSpPr>
          <p:nvPr>
            <p:ph type="subTitle" idx="1"/>
          </p:nvPr>
        </p:nvSpPr>
        <p:spPr>
          <a:xfrm>
            <a:off x="1448569" y="4701964"/>
            <a:ext cx="8915399" cy="388509"/>
          </a:xfrm>
        </p:spPr>
        <p:txBody>
          <a:bodyPr/>
          <a:lstStyle/>
          <a:p>
            <a:r>
              <a:rPr lang="en-MY" dirty="0"/>
              <a:t>Presented by Advaspire Team</a:t>
            </a:r>
          </a:p>
        </p:txBody>
      </p:sp>
      <p:sp>
        <p:nvSpPr>
          <p:cNvPr id="2" name="Rectangle 1">
            <a:extLst>
              <a:ext uri="{FF2B5EF4-FFF2-40B4-BE49-F238E27FC236}">
                <a16:creationId xmlns:a16="http://schemas.microsoft.com/office/drawing/2014/main" id="{3493D6D3-DEAA-4580-8BA9-82E8D96CFDAD}"/>
              </a:ext>
            </a:extLst>
          </p:cNvPr>
          <p:cNvSpPr/>
          <p:nvPr/>
        </p:nvSpPr>
        <p:spPr>
          <a:xfrm>
            <a:off x="1375018" y="2675013"/>
            <a:ext cx="3931920" cy="97536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1" name="Title 1">
            <a:extLst>
              <a:ext uri="{FF2B5EF4-FFF2-40B4-BE49-F238E27FC236}">
                <a16:creationId xmlns:a16="http://schemas.microsoft.com/office/drawing/2014/main" id="{984E3A86-0BC1-454B-8DF1-9F9AE70D5A93}"/>
              </a:ext>
            </a:extLst>
          </p:cNvPr>
          <p:cNvSpPr txBox="1">
            <a:spLocks/>
          </p:cNvSpPr>
          <p:nvPr/>
        </p:nvSpPr>
        <p:spPr>
          <a:xfrm>
            <a:off x="1448569" y="1885359"/>
            <a:ext cx="9368413" cy="2153981"/>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6200" b="1" dirty="0">
                <a:latin typeface="Gotham" panose="02000504050000020004" pitchFamily="2" charset="0"/>
              </a:rPr>
              <a:t>Python Programming</a:t>
            </a:r>
            <a:br>
              <a:rPr lang="en-MY" dirty="0"/>
            </a:br>
            <a:r>
              <a:rPr lang="en-MY" sz="5100" b="1" i="1" dirty="0">
                <a:highlight>
                  <a:srgbClr val="FFFF00"/>
                </a:highlight>
              </a:rPr>
              <a:t>Project 3</a:t>
            </a:r>
            <a:br>
              <a:rPr lang="en-MY" sz="6800" b="1">
                <a:latin typeface="Gotham" panose="02000504050000020004" pitchFamily="2" charset="0"/>
              </a:rPr>
            </a:br>
            <a:r>
              <a:rPr lang="en-MY" sz="6800" b="1">
                <a:latin typeface="Gotham" panose="02000504050000020004" pitchFamily="2" charset="0"/>
              </a:rPr>
              <a:t>Maze </a:t>
            </a:r>
            <a:r>
              <a:rPr lang="en-MY" sz="6800" b="1" dirty="0">
                <a:latin typeface="Gotham" panose="02000504050000020004" pitchFamily="2" charset="0"/>
              </a:rPr>
              <a:t>Game.</a:t>
            </a:r>
            <a:endParaRPr lang="en-MY" sz="6300" dirty="0"/>
          </a:p>
        </p:txBody>
      </p:sp>
    </p:spTree>
    <p:extLst>
      <p:ext uri="{BB962C8B-B14F-4D97-AF65-F5344CB8AC3E}">
        <p14:creationId xmlns:p14="http://schemas.microsoft.com/office/powerpoint/2010/main" val="392178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9D4A-DCE8-4AFD-B240-3D7EDEB30257}"/>
              </a:ext>
            </a:extLst>
          </p:cNvPr>
          <p:cNvSpPr>
            <a:spLocks noGrp="1"/>
          </p:cNvSpPr>
          <p:nvPr>
            <p:ph type="title"/>
          </p:nvPr>
        </p:nvSpPr>
        <p:spPr/>
        <p:txBody>
          <a:bodyPr/>
          <a:lstStyle/>
          <a:p>
            <a:r>
              <a:rPr lang="en-US" dirty="0"/>
              <a:t>Restrict Where You Can Move</a:t>
            </a:r>
            <a:endParaRPr lang="en-MY" dirty="0"/>
          </a:p>
        </p:txBody>
      </p:sp>
      <p:sp>
        <p:nvSpPr>
          <p:cNvPr id="5" name="Footer Placeholder 4">
            <a:extLst>
              <a:ext uri="{FF2B5EF4-FFF2-40B4-BE49-F238E27FC236}">
                <a16:creationId xmlns:a16="http://schemas.microsoft.com/office/drawing/2014/main" id="{A749B800-52FC-4403-A9F0-3CE97E10F6ED}"/>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34986EA5-FB22-4323-B714-9091CF1EA8AD}"/>
              </a:ext>
            </a:extLst>
          </p:cNvPr>
          <p:cNvSpPr/>
          <p:nvPr/>
        </p:nvSpPr>
        <p:spPr>
          <a:xfrm>
            <a:off x="697581" y="2141894"/>
            <a:ext cx="3987436" cy="3153008"/>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you tried the code just now, you can see that the sprite can move to places it should not. So to solve it, delete the last 2 line from the code, then add these on.</a:t>
            </a:r>
          </a:p>
          <a:p>
            <a:r>
              <a:rPr lang="en-US" dirty="0"/>
              <a:t>It will prevent the sprite to move in or across the wall. </a:t>
            </a:r>
          </a:p>
        </p:txBody>
      </p:sp>
      <p:pic>
        <p:nvPicPr>
          <p:cNvPr id="8" name="Picture 7">
            <a:extLst>
              <a:ext uri="{FF2B5EF4-FFF2-40B4-BE49-F238E27FC236}">
                <a16:creationId xmlns:a16="http://schemas.microsoft.com/office/drawing/2014/main" id="{C8B6075F-2FA8-4262-A1D9-4D12417517FA}"/>
              </a:ext>
            </a:extLst>
          </p:cNvPr>
          <p:cNvPicPr>
            <a:picLocks noChangeAspect="1"/>
          </p:cNvPicPr>
          <p:nvPr/>
        </p:nvPicPr>
        <p:blipFill>
          <a:blip r:embed="rId2"/>
          <a:stretch>
            <a:fillRect/>
          </a:stretch>
        </p:blipFill>
        <p:spPr>
          <a:xfrm>
            <a:off x="7024822" y="2647841"/>
            <a:ext cx="2705478" cy="1562318"/>
          </a:xfrm>
          <a:prstGeom prst="rect">
            <a:avLst/>
          </a:prstGeom>
        </p:spPr>
      </p:pic>
    </p:spTree>
    <p:extLst>
      <p:ext uri="{BB962C8B-B14F-4D97-AF65-F5344CB8AC3E}">
        <p14:creationId xmlns:p14="http://schemas.microsoft.com/office/powerpoint/2010/main" val="213241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A9B2-6D86-412F-809A-69E2DD94D732}"/>
              </a:ext>
            </a:extLst>
          </p:cNvPr>
          <p:cNvSpPr>
            <a:spLocks noGrp="1"/>
          </p:cNvSpPr>
          <p:nvPr>
            <p:ph type="title"/>
          </p:nvPr>
        </p:nvSpPr>
        <p:spPr/>
        <p:txBody>
          <a:bodyPr/>
          <a:lstStyle/>
          <a:p>
            <a:r>
              <a:rPr lang="en-US" dirty="0"/>
              <a:t>Animate Player Movement</a:t>
            </a:r>
            <a:endParaRPr lang="en-MY" dirty="0"/>
          </a:p>
        </p:txBody>
      </p:sp>
      <p:sp>
        <p:nvSpPr>
          <p:cNvPr id="5" name="Footer Placeholder 4">
            <a:extLst>
              <a:ext uri="{FF2B5EF4-FFF2-40B4-BE49-F238E27FC236}">
                <a16:creationId xmlns:a16="http://schemas.microsoft.com/office/drawing/2014/main" id="{A9AF0A85-3CE3-4B90-B201-9493AD5E1F11}"/>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B02D8338-C89F-4FD9-8EAE-EB92ECD7977A}"/>
              </a:ext>
            </a:extLst>
          </p:cNvPr>
          <p:cNvSpPr/>
          <p:nvPr/>
        </p:nvSpPr>
        <p:spPr>
          <a:xfrm>
            <a:off x="697581" y="2141894"/>
            <a:ext cx="3987436" cy="3153008"/>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Make sure if you are using your own sprite, the size is 64x64 pixels. It will fits nicely in the tiles. T</a:t>
            </a:r>
            <a:r>
              <a:rPr lang="en-US" b="0" i="0" dirty="0">
                <a:solidFill>
                  <a:schemeClr val="bg1"/>
                </a:solidFill>
                <a:effectLst/>
                <a:latin typeface="Lato" panose="020F0502020204030203" pitchFamily="34" charset="0"/>
              </a:rPr>
              <a:t>he movement of the Actor is sudden and jerky. Luckily </a:t>
            </a:r>
            <a:r>
              <a:rPr lang="en-US" b="0" i="0" dirty="0" err="1">
                <a:solidFill>
                  <a:schemeClr val="bg1"/>
                </a:solidFill>
                <a:effectLst/>
                <a:latin typeface="Lato" panose="020F0502020204030203" pitchFamily="34" charset="0"/>
              </a:rPr>
              <a:t>Pygame</a:t>
            </a:r>
            <a:r>
              <a:rPr lang="en-US" b="0" i="0" dirty="0">
                <a:solidFill>
                  <a:schemeClr val="bg1"/>
                </a:solidFill>
                <a:effectLst/>
                <a:latin typeface="Lato" panose="020F0502020204030203" pitchFamily="34" charset="0"/>
              </a:rPr>
              <a:t> includes a function to do smooth movement for us automatically. Find these lines of the program and replace it with the second.</a:t>
            </a:r>
            <a:endParaRPr lang="en-US" dirty="0">
              <a:solidFill>
                <a:schemeClr val="bg1"/>
              </a:solidFill>
            </a:endParaRPr>
          </a:p>
        </p:txBody>
      </p:sp>
      <p:pic>
        <p:nvPicPr>
          <p:cNvPr id="8" name="Picture 7">
            <a:extLst>
              <a:ext uri="{FF2B5EF4-FFF2-40B4-BE49-F238E27FC236}">
                <a16:creationId xmlns:a16="http://schemas.microsoft.com/office/drawing/2014/main" id="{29BA6C7D-CC1C-4BBB-9328-5D6EEE069D02}"/>
              </a:ext>
            </a:extLst>
          </p:cNvPr>
          <p:cNvPicPr>
            <a:picLocks noChangeAspect="1"/>
          </p:cNvPicPr>
          <p:nvPr/>
        </p:nvPicPr>
        <p:blipFill>
          <a:blip r:embed="rId2"/>
          <a:stretch>
            <a:fillRect/>
          </a:stretch>
        </p:blipFill>
        <p:spPr>
          <a:xfrm>
            <a:off x="6481764" y="2141894"/>
            <a:ext cx="2619741" cy="666843"/>
          </a:xfrm>
          <a:prstGeom prst="rect">
            <a:avLst/>
          </a:prstGeom>
        </p:spPr>
      </p:pic>
      <p:pic>
        <p:nvPicPr>
          <p:cNvPr id="10" name="Picture 9">
            <a:extLst>
              <a:ext uri="{FF2B5EF4-FFF2-40B4-BE49-F238E27FC236}">
                <a16:creationId xmlns:a16="http://schemas.microsoft.com/office/drawing/2014/main" id="{EC1AC158-D22A-4615-9A9F-FF800EA78DCB}"/>
              </a:ext>
            </a:extLst>
          </p:cNvPr>
          <p:cNvPicPr>
            <a:picLocks noChangeAspect="1"/>
          </p:cNvPicPr>
          <p:nvPr/>
        </p:nvPicPr>
        <p:blipFill>
          <a:blip r:embed="rId3"/>
          <a:stretch>
            <a:fillRect/>
          </a:stretch>
        </p:blipFill>
        <p:spPr>
          <a:xfrm>
            <a:off x="6481764" y="3680790"/>
            <a:ext cx="3629532" cy="876422"/>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DAF301B-3F78-4BAF-911C-27455CB70C35}"/>
                  </a:ext>
                </a:extLst>
              </p14:cNvPr>
              <p14:cNvContentPartPr/>
              <p14:nvPr/>
            </p14:nvContentPartPr>
            <p14:xfrm>
              <a:off x="3719380" y="5139640"/>
              <a:ext cx="360" cy="360"/>
            </p14:xfrm>
          </p:contentPart>
        </mc:Choice>
        <mc:Fallback xmlns="">
          <p:pic>
            <p:nvPicPr>
              <p:cNvPr id="16" name="Ink 15">
                <a:extLst>
                  <a:ext uri="{FF2B5EF4-FFF2-40B4-BE49-F238E27FC236}">
                    <a16:creationId xmlns:a16="http://schemas.microsoft.com/office/drawing/2014/main" id="{7DAF301B-3F78-4BAF-911C-27455CB70C35}"/>
                  </a:ext>
                </a:extLst>
              </p:cNvPr>
              <p:cNvPicPr/>
              <p:nvPr/>
            </p:nvPicPr>
            <p:blipFill>
              <a:blip r:embed="rId5"/>
              <a:stretch>
                <a:fillRect/>
              </a:stretch>
            </p:blipFill>
            <p:spPr>
              <a:xfrm>
                <a:off x="3710740" y="5131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4662ED8-C58E-48E9-9EC2-407C3DD879B0}"/>
                  </a:ext>
                </a:extLst>
              </p14:cNvPr>
              <p14:cNvContentPartPr/>
              <p14:nvPr/>
            </p14:nvContentPartPr>
            <p14:xfrm>
              <a:off x="3861220" y="5191480"/>
              <a:ext cx="360" cy="1800"/>
            </p14:xfrm>
          </p:contentPart>
        </mc:Choice>
        <mc:Fallback xmlns="">
          <p:pic>
            <p:nvPicPr>
              <p:cNvPr id="17" name="Ink 16">
                <a:extLst>
                  <a:ext uri="{FF2B5EF4-FFF2-40B4-BE49-F238E27FC236}">
                    <a16:creationId xmlns:a16="http://schemas.microsoft.com/office/drawing/2014/main" id="{B4662ED8-C58E-48E9-9EC2-407C3DD879B0}"/>
                  </a:ext>
                </a:extLst>
              </p:cNvPr>
              <p:cNvPicPr/>
              <p:nvPr/>
            </p:nvPicPr>
            <p:blipFill>
              <a:blip r:embed="rId5"/>
              <a:stretch>
                <a:fillRect/>
              </a:stretch>
            </p:blipFill>
            <p:spPr>
              <a:xfrm>
                <a:off x="3852580" y="5182840"/>
                <a:ext cx="18000" cy="19440"/>
              </a:xfrm>
              <a:prstGeom prst="rect">
                <a:avLst/>
              </a:prstGeom>
            </p:spPr>
          </p:pic>
        </mc:Fallback>
      </mc:AlternateContent>
      <p:sp>
        <p:nvSpPr>
          <p:cNvPr id="18" name="Rectangle: Rounded Corners 17">
            <a:extLst>
              <a:ext uri="{FF2B5EF4-FFF2-40B4-BE49-F238E27FC236}">
                <a16:creationId xmlns:a16="http://schemas.microsoft.com/office/drawing/2014/main" id="{C4E4161D-78EF-44D0-A5AC-EA11FABA8B6F}"/>
              </a:ext>
            </a:extLst>
          </p:cNvPr>
          <p:cNvSpPr/>
          <p:nvPr/>
        </p:nvSpPr>
        <p:spPr>
          <a:xfrm>
            <a:off x="6241505" y="5090185"/>
            <a:ext cx="4110050" cy="1368262"/>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You should see the player moves smoothly than before.</a:t>
            </a:r>
          </a:p>
        </p:txBody>
      </p:sp>
      <p:cxnSp>
        <p:nvCxnSpPr>
          <p:cNvPr id="20" name="Straight Arrow Connector 19">
            <a:extLst>
              <a:ext uri="{FF2B5EF4-FFF2-40B4-BE49-F238E27FC236}">
                <a16:creationId xmlns:a16="http://schemas.microsoft.com/office/drawing/2014/main" id="{B93842BE-BF50-4719-A832-57367E1A4B08}"/>
              </a:ext>
            </a:extLst>
          </p:cNvPr>
          <p:cNvCxnSpPr>
            <a:stCxn id="8" idx="2"/>
          </p:cNvCxnSpPr>
          <p:nvPr/>
        </p:nvCxnSpPr>
        <p:spPr>
          <a:xfrm flipH="1">
            <a:off x="7791634" y="2808737"/>
            <a:ext cx="1" cy="87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ED89-8384-41AA-B05F-19633A1F2504}"/>
              </a:ext>
            </a:extLst>
          </p:cNvPr>
          <p:cNvSpPr>
            <a:spLocks noGrp="1"/>
          </p:cNvSpPr>
          <p:nvPr>
            <p:ph type="title"/>
          </p:nvPr>
        </p:nvSpPr>
        <p:spPr/>
        <p:txBody>
          <a:bodyPr/>
          <a:lstStyle/>
          <a:p>
            <a:r>
              <a:rPr lang="en-US" dirty="0"/>
              <a:t>Create an Enemy</a:t>
            </a:r>
            <a:endParaRPr lang="en-MY" dirty="0"/>
          </a:p>
        </p:txBody>
      </p:sp>
      <p:sp>
        <p:nvSpPr>
          <p:cNvPr id="5" name="Footer Placeholder 4">
            <a:extLst>
              <a:ext uri="{FF2B5EF4-FFF2-40B4-BE49-F238E27FC236}">
                <a16:creationId xmlns:a16="http://schemas.microsoft.com/office/drawing/2014/main" id="{CCDF044E-AC68-4396-861A-43D45921531C}"/>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0D506DB2-99AA-4DA4-A1B1-757F297056EA}"/>
              </a:ext>
            </a:extLst>
          </p:cNvPr>
          <p:cNvSpPr/>
          <p:nvPr/>
        </p:nvSpPr>
        <p:spPr>
          <a:xfrm>
            <a:off x="697581" y="2141894"/>
            <a:ext cx="3987436" cy="3153008"/>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Now we are going to make it a bit difficult for the player. Using the Dragoons as the enemy, we are going to make it move around in a specific motion. So first you need to create the variable and velocity for the enemy.</a:t>
            </a:r>
            <a:endParaRPr lang="en-US" dirty="0">
              <a:solidFill>
                <a:schemeClr val="bg1"/>
              </a:solidFill>
            </a:endParaRPr>
          </a:p>
        </p:txBody>
      </p:sp>
      <p:pic>
        <p:nvPicPr>
          <p:cNvPr id="8" name="Picture 7">
            <a:extLst>
              <a:ext uri="{FF2B5EF4-FFF2-40B4-BE49-F238E27FC236}">
                <a16:creationId xmlns:a16="http://schemas.microsoft.com/office/drawing/2014/main" id="{4FFE4874-0A02-4897-8466-E034E18DD4FD}"/>
              </a:ext>
            </a:extLst>
          </p:cNvPr>
          <p:cNvPicPr>
            <a:picLocks noChangeAspect="1"/>
          </p:cNvPicPr>
          <p:nvPr/>
        </p:nvPicPr>
        <p:blipFill>
          <a:blip r:embed="rId2"/>
          <a:stretch>
            <a:fillRect/>
          </a:stretch>
        </p:blipFill>
        <p:spPr>
          <a:xfrm>
            <a:off x="5156344" y="2141894"/>
            <a:ext cx="6087325" cy="714475"/>
          </a:xfrm>
          <a:prstGeom prst="rect">
            <a:avLst/>
          </a:prstGeom>
        </p:spPr>
      </p:pic>
      <p:sp>
        <p:nvSpPr>
          <p:cNvPr id="9" name="Rectangle: Rounded Corners 8">
            <a:extLst>
              <a:ext uri="{FF2B5EF4-FFF2-40B4-BE49-F238E27FC236}">
                <a16:creationId xmlns:a16="http://schemas.microsoft.com/office/drawing/2014/main" id="{56E16F3A-F8F5-4B7A-843F-AB466023DA45}"/>
              </a:ext>
            </a:extLst>
          </p:cNvPr>
          <p:cNvSpPr/>
          <p:nvPr/>
        </p:nvSpPr>
        <p:spPr>
          <a:xfrm>
            <a:off x="4534787" y="4337038"/>
            <a:ext cx="3987436" cy="2060156"/>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We use the velocity so it will move up and down in a smooth motion in the empty space, then once it hit a wall, it will reverse the velocity .</a:t>
            </a:r>
            <a:endParaRPr lang="en-US" dirty="0">
              <a:solidFill>
                <a:schemeClr val="bg1"/>
              </a:solidFill>
            </a:endParaRPr>
          </a:p>
        </p:txBody>
      </p:sp>
    </p:spTree>
    <p:extLst>
      <p:ext uri="{BB962C8B-B14F-4D97-AF65-F5344CB8AC3E}">
        <p14:creationId xmlns:p14="http://schemas.microsoft.com/office/powerpoint/2010/main" val="59636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8996-7BC9-4390-8B67-E6B53BE2C772}"/>
              </a:ext>
            </a:extLst>
          </p:cNvPr>
          <p:cNvSpPr>
            <a:spLocks noGrp="1"/>
          </p:cNvSpPr>
          <p:nvPr>
            <p:ph type="title"/>
          </p:nvPr>
        </p:nvSpPr>
        <p:spPr/>
        <p:txBody>
          <a:bodyPr/>
          <a:lstStyle/>
          <a:p>
            <a:r>
              <a:rPr lang="en-US" dirty="0"/>
              <a:t>Enemy Movement Code</a:t>
            </a:r>
            <a:endParaRPr lang="en-MY" dirty="0"/>
          </a:p>
        </p:txBody>
      </p:sp>
      <p:sp>
        <p:nvSpPr>
          <p:cNvPr id="5" name="Footer Placeholder 4">
            <a:extLst>
              <a:ext uri="{FF2B5EF4-FFF2-40B4-BE49-F238E27FC236}">
                <a16:creationId xmlns:a16="http://schemas.microsoft.com/office/drawing/2014/main" id="{6D7FAC6F-338B-43FA-A1AC-6383F320B2B5}"/>
              </a:ext>
            </a:extLst>
          </p:cNvPr>
          <p:cNvSpPr>
            <a:spLocks noGrp="1"/>
          </p:cNvSpPr>
          <p:nvPr>
            <p:ph type="ftr" sz="quarter" idx="3"/>
          </p:nvPr>
        </p:nvSpPr>
        <p:spPr/>
        <p:txBody>
          <a:bodyPr/>
          <a:lstStyle/>
          <a:p>
            <a:r>
              <a:rPr lang="en-MY"/>
              <a:t>Maze L1</a:t>
            </a:r>
            <a:endParaRPr lang="en-MY" dirty="0"/>
          </a:p>
        </p:txBody>
      </p:sp>
      <p:pic>
        <p:nvPicPr>
          <p:cNvPr id="7" name="Picture 6">
            <a:extLst>
              <a:ext uri="{FF2B5EF4-FFF2-40B4-BE49-F238E27FC236}">
                <a16:creationId xmlns:a16="http://schemas.microsoft.com/office/drawing/2014/main" id="{FE6EE28D-0F73-4ED5-A075-3F7A78032F5D}"/>
              </a:ext>
            </a:extLst>
          </p:cNvPr>
          <p:cNvPicPr>
            <a:picLocks noChangeAspect="1"/>
          </p:cNvPicPr>
          <p:nvPr/>
        </p:nvPicPr>
        <p:blipFill>
          <a:blip r:embed="rId2"/>
          <a:stretch>
            <a:fillRect/>
          </a:stretch>
        </p:blipFill>
        <p:spPr>
          <a:xfrm>
            <a:off x="5369614" y="1823813"/>
            <a:ext cx="3677163" cy="3210373"/>
          </a:xfrm>
          <a:prstGeom prst="rect">
            <a:avLst/>
          </a:prstGeom>
        </p:spPr>
      </p:pic>
      <p:sp>
        <p:nvSpPr>
          <p:cNvPr id="8" name="Rectangle: Rounded Corners 7">
            <a:extLst>
              <a:ext uri="{FF2B5EF4-FFF2-40B4-BE49-F238E27FC236}">
                <a16:creationId xmlns:a16="http://schemas.microsoft.com/office/drawing/2014/main" id="{D5DAC438-2442-4C21-9A1B-F5C1BBAA2826}"/>
              </a:ext>
            </a:extLst>
          </p:cNvPr>
          <p:cNvSpPr/>
          <p:nvPr/>
        </p:nvSpPr>
        <p:spPr>
          <a:xfrm>
            <a:off x="696031" y="2796192"/>
            <a:ext cx="3183511" cy="1265616"/>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This code is still under the </a:t>
            </a:r>
            <a:r>
              <a:rPr lang="en-US" dirty="0" err="1">
                <a:solidFill>
                  <a:schemeClr val="bg1"/>
                </a:solidFill>
                <a:latin typeface="Lato" panose="020F0502020204030203" pitchFamily="34" charset="0"/>
              </a:rPr>
              <a:t>on_key_down</a:t>
            </a:r>
            <a:r>
              <a:rPr lang="en-US" dirty="0">
                <a:solidFill>
                  <a:schemeClr val="bg1"/>
                </a:solidFill>
                <a:latin typeface="Lato" panose="020F0502020204030203" pitchFamily="34" charset="0"/>
              </a:rPr>
              <a:t> function.</a:t>
            </a:r>
            <a:endParaRPr lang="en-US" dirty="0">
              <a:solidFill>
                <a:schemeClr val="bg1"/>
              </a:solidFill>
            </a:endParaRPr>
          </a:p>
        </p:txBody>
      </p:sp>
    </p:spTree>
    <p:extLst>
      <p:ext uri="{BB962C8B-B14F-4D97-AF65-F5344CB8AC3E}">
        <p14:creationId xmlns:p14="http://schemas.microsoft.com/office/powerpoint/2010/main" val="182701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A222-1EE9-4A6E-95D0-C5A53CC121D0}"/>
              </a:ext>
            </a:extLst>
          </p:cNvPr>
          <p:cNvSpPr>
            <a:spLocks noGrp="1"/>
          </p:cNvSpPr>
          <p:nvPr>
            <p:ph type="title"/>
          </p:nvPr>
        </p:nvSpPr>
        <p:spPr/>
        <p:txBody>
          <a:bodyPr/>
          <a:lstStyle/>
          <a:p>
            <a:r>
              <a:rPr lang="en-US" dirty="0"/>
              <a:t>More Challenge</a:t>
            </a:r>
            <a:endParaRPr lang="en-MY" dirty="0"/>
          </a:p>
        </p:txBody>
      </p:sp>
      <p:sp>
        <p:nvSpPr>
          <p:cNvPr id="5" name="Footer Placeholder 4">
            <a:extLst>
              <a:ext uri="{FF2B5EF4-FFF2-40B4-BE49-F238E27FC236}">
                <a16:creationId xmlns:a16="http://schemas.microsoft.com/office/drawing/2014/main" id="{819167A6-4DF6-44C9-BB56-9877F376E240}"/>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ED551488-8F27-482A-BD02-95278CE7E111}"/>
              </a:ext>
            </a:extLst>
          </p:cNvPr>
          <p:cNvSpPr/>
          <p:nvPr/>
        </p:nvSpPr>
        <p:spPr>
          <a:xfrm>
            <a:off x="696031" y="2796192"/>
            <a:ext cx="4488528" cy="2530410"/>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Right now, we don’t have any winning condition for our game. So we are going to add 2 more tiles inside which will be our key and door. The way to end the game is by first getting the key which will have the enemy patrolling, then unlock the door to get the chest.</a:t>
            </a:r>
            <a:endParaRPr lang="en-US" dirty="0">
              <a:solidFill>
                <a:schemeClr val="bg1"/>
              </a:solidFill>
            </a:endParaRPr>
          </a:p>
        </p:txBody>
      </p:sp>
      <p:pic>
        <p:nvPicPr>
          <p:cNvPr id="7" name="Picture 6">
            <a:extLst>
              <a:ext uri="{FF2B5EF4-FFF2-40B4-BE49-F238E27FC236}">
                <a16:creationId xmlns:a16="http://schemas.microsoft.com/office/drawing/2014/main" id="{C6448C6C-1007-488C-A569-0160193B9742}"/>
              </a:ext>
            </a:extLst>
          </p:cNvPr>
          <p:cNvPicPr>
            <a:picLocks noChangeAspect="1"/>
          </p:cNvPicPr>
          <p:nvPr/>
        </p:nvPicPr>
        <p:blipFill>
          <a:blip r:embed="rId2"/>
          <a:stretch>
            <a:fillRect/>
          </a:stretch>
        </p:blipFill>
        <p:spPr>
          <a:xfrm>
            <a:off x="6096000" y="622828"/>
            <a:ext cx="4972744" cy="5239481"/>
          </a:xfrm>
          <a:prstGeom prst="rect">
            <a:avLst/>
          </a:prstGeom>
        </p:spPr>
      </p:pic>
    </p:spTree>
    <p:extLst>
      <p:ext uri="{BB962C8B-B14F-4D97-AF65-F5344CB8AC3E}">
        <p14:creationId xmlns:p14="http://schemas.microsoft.com/office/powerpoint/2010/main" val="46804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1589-C7B8-4FFB-8A45-1E728146555C}"/>
              </a:ext>
            </a:extLst>
          </p:cNvPr>
          <p:cNvSpPr>
            <a:spLocks noGrp="1"/>
          </p:cNvSpPr>
          <p:nvPr>
            <p:ph type="title"/>
          </p:nvPr>
        </p:nvSpPr>
        <p:spPr/>
        <p:txBody>
          <a:bodyPr/>
          <a:lstStyle/>
          <a:p>
            <a:r>
              <a:rPr lang="en-US" dirty="0"/>
              <a:t>Add to the Tiles</a:t>
            </a:r>
            <a:endParaRPr lang="en-MY" dirty="0"/>
          </a:p>
        </p:txBody>
      </p:sp>
      <p:sp>
        <p:nvSpPr>
          <p:cNvPr id="5" name="Footer Placeholder 4">
            <a:extLst>
              <a:ext uri="{FF2B5EF4-FFF2-40B4-BE49-F238E27FC236}">
                <a16:creationId xmlns:a16="http://schemas.microsoft.com/office/drawing/2014/main" id="{C1B54807-6291-4EB1-9296-A0C863D61119}"/>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B7FE0499-6AF1-4F9E-AAA9-F75A1B339D9E}"/>
              </a:ext>
            </a:extLst>
          </p:cNvPr>
          <p:cNvSpPr/>
          <p:nvPr/>
        </p:nvSpPr>
        <p:spPr>
          <a:xfrm>
            <a:off x="696031" y="2370064"/>
            <a:ext cx="4488528" cy="2530410"/>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Inside the tiles list, add these two new sprites. Doors and key. Make sure it is already inside the image folder. After that, create a variable called unlock. This will store the number of keys the player is carrying.</a:t>
            </a:r>
          </a:p>
        </p:txBody>
      </p:sp>
      <p:sp>
        <p:nvSpPr>
          <p:cNvPr id="7" name="Rectangle: Rounded Corners 6">
            <a:extLst>
              <a:ext uri="{FF2B5EF4-FFF2-40B4-BE49-F238E27FC236}">
                <a16:creationId xmlns:a16="http://schemas.microsoft.com/office/drawing/2014/main" id="{8DCF6284-9033-4BE8-8CF6-E2DC5E6F33E6}"/>
              </a:ext>
            </a:extLst>
          </p:cNvPr>
          <p:cNvSpPr/>
          <p:nvPr/>
        </p:nvSpPr>
        <p:spPr>
          <a:xfrm>
            <a:off x="2752077" y="4261282"/>
            <a:ext cx="3907654" cy="2141484"/>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Once the variables and list is done, lets change the tile map so the key and door will appear on the map.</a:t>
            </a:r>
          </a:p>
        </p:txBody>
      </p:sp>
      <p:pic>
        <p:nvPicPr>
          <p:cNvPr id="9" name="Picture 8">
            <a:extLst>
              <a:ext uri="{FF2B5EF4-FFF2-40B4-BE49-F238E27FC236}">
                <a16:creationId xmlns:a16="http://schemas.microsoft.com/office/drawing/2014/main" id="{01F954D0-08A0-4F84-8617-9B0940D94B14}"/>
              </a:ext>
            </a:extLst>
          </p:cNvPr>
          <p:cNvPicPr>
            <a:picLocks noChangeAspect="1"/>
          </p:cNvPicPr>
          <p:nvPr/>
        </p:nvPicPr>
        <p:blipFill>
          <a:blip r:embed="rId2"/>
          <a:stretch>
            <a:fillRect/>
          </a:stretch>
        </p:blipFill>
        <p:spPr>
          <a:xfrm>
            <a:off x="6659731" y="2117616"/>
            <a:ext cx="3934374" cy="504895"/>
          </a:xfrm>
          <a:prstGeom prst="rect">
            <a:avLst/>
          </a:prstGeom>
        </p:spPr>
      </p:pic>
      <p:pic>
        <p:nvPicPr>
          <p:cNvPr id="11" name="Picture 10">
            <a:extLst>
              <a:ext uri="{FF2B5EF4-FFF2-40B4-BE49-F238E27FC236}">
                <a16:creationId xmlns:a16="http://schemas.microsoft.com/office/drawing/2014/main" id="{B3CAB68B-063C-4C28-BAFE-25E66780933B}"/>
              </a:ext>
            </a:extLst>
          </p:cNvPr>
          <p:cNvPicPr>
            <a:picLocks noChangeAspect="1"/>
          </p:cNvPicPr>
          <p:nvPr/>
        </p:nvPicPr>
        <p:blipFill>
          <a:blip r:embed="rId3"/>
          <a:stretch>
            <a:fillRect/>
          </a:stretch>
        </p:blipFill>
        <p:spPr>
          <a:xfrm>
            <a:off x="7527161" y="3429000"/>
            <a:ext cx="2553056" cy="2191056"/>
          </a:xfrm>
          <a:prstGeom prst="rect">
            <a:avLst/>
          </a:prstGeom>
        </p:spPr>
      </p:pic>
    </p:spTree>
    <p:extLst>
      <p:ext uri="{BB962C8B-B14F-4D97-AF65-F5344CB8AC3E}">
        <p14:creationId xmlns:p14="http://schemas.microsoft.com/office/powerpoint/2010/main" val="16908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C061-4A43-40BE-9D83-FFE0CDD06754}"/>
              </a:ext>
            </a:extLst>
          </p:cNvPr>
          <p:cNvSpPr>
            <a:spLocks noGrp="1"/>
          </p:cNvSpPr>
          <p:nvPr>
            <p:ph type="title"/>
          </p:nvPr>
        </p:nvSpPr>
        <p:spPr/>
        <p:txBody>
          <a:bodyPr/>
          <a:lstStyle/>
          <a:p>
            <a:r>
              <a:rPr lang="en-US" dirty="0"/>
              <a:t>Test for Key and Door </a:t>
            </a:r>
            <a:endParaRPr lang="en-MY" dirty="0"/>
          </a:p>
        </p:txBody>
      </p:sp>
      <p:sp>
        <p:nvSpPr>
          <p:cNvPr id="5" name="Footer Placeholder 4">
            <a:extLst>
              <a:ext uri="{FF2B5EF4-FFF2-40B4-BE49-F238E27FC236}">
                <a16:creationId xmlns:a16="http://schemas.microsoft.com/office/drawing/2014/main" id="{00B9DD48-0DAA-4028-B2BC-34A0BF24FA73}"/>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CF26658E-EAE9-41B5-9706-8882825EC00D}"/>
              </a:ext>
            </a:extLst>
          </p:cNvPr>
          <p:cNvSpPr/>
          <p:nvPr/>
        </p:nvSpPr>
        <p:spPr>
          <a:xfrm>
            <a:off x="704909" y="2423604"/>
            <a:ext cx="3907654" cy="3610641"/>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First, find the if statement for the goal. Replace it with the second code here. So now the game will also test for the key and door tiles.</a:t>
            </a:r>
          </a:p>
          <a:p>
            <a:r>
              <a:rPr lang="en-US" dirty="0">
                <a:solidFill>
                  <a:schemeClr val="bg1"/>
                </a:solidFill>
              </a:rPr>
              <a:t>Since we are using the global variable(unlock), make sure to write the code at the start of the function.</a:t>
            </a:r>
          </a:p>
        </p:txBody>
      </p:sp>
      <p:grpSp>
        <p:nvGrpSpPr>
          <p:cNvPr id="18" name="Group 17">
            <a:extLst>
              <a:ext uri="{FF2B5EF4-FFF2-40B4-BE49-F238E27FC236}">
                <a16:creationId xmlns:a16="http://schemas.microsoft.com/office/drawing/2014/main" id="{68123D19-A505-4BD8-8D2A-2237FEE02061}"/>
              </a:ext>
            </a:extLst>
          </p:cNvPr>
          <p:cNvGrpSpPr/>
          <p:nvPr/>
        </p:nvGrpSpPr>
        <p:grpSpPr>
          <a:xfrm>
            <a:off x="6479070" y="1208906"/>
            <a:ext cx="2237808" cy="821018"/>
            <a:chOff x="6498454" y="598413"/>
            <a:chExt cx="2237808" cy="821018"/>
          </a:xfrm>
        </p:grpSpPr>
        <p:pic>
          <p:nvPicPr>
            <p:cNvPr id="8" name="Picture 7">
              <a:extLst>
                <a:ext uri="{FF2B5EF4-FFF2-40B4-BE49-F238E27FC236}">
                  <a16:creationId xmlns:a16="http://schemas.microsoft.com/office/drawing/2014/main" id="{3B01FC23-BD2D-452B-999F-4C5F641D9D41}"/>
                </a:ext>
              </a:extLst>
            </p:cNvPr>
            <p:cNvPicPr>
              <a:picLocks noChangeAspect="1"/>
            </p:cNvPicPr>
            <p:nvPr/>
          </p:nvPicPr>
          <p:blipFill>
            <a:blip r:embed="rId2"/>
            <a:stretch>
              <a:fillRect/>
            </a:stretch>
          </p:blipFill>
          <p:spPr>
            <a:xfrm>
              <a:off x="6688101" y="666851"/>
              <a:ext cx="2048161" cy="752580"/>
            </a:xfrm>
            <a:prstGeom prst="rect">
              <a:avLst/>
            </a:prstGeom>
          </p:spPr>
        </p:pic>
        <p:sp>
          <p:nvSpPr>
            <p:cNvPr id="13" name="Oval 12">
              <a:extLst>
                <a:ext uri="{FF2B5EF4-FFF2-40B4-BE49-F238E27FC236}">
                  <a16:creationId xmlns:a16="http://schemas.microsoft.com/office/drawing/2014/main" id="{D461A622-760F-4F54-803F-CBA1BF7D751F}"/>
                </a:ext>
              </a:extLst>
            </p:cNvPr>
            <p:cNvSpPr/>
            <p:nvPr/>
          </p:nvSpPr>
          <p:spPr>
            <a:xfrm>
              <a:off x="6498454" y="598413"/>
              <a:ext cx="266330" cy="225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MY" dirty="0"/>
            </a:p>
          </p:txBody>
        </p:sp>
      </p:grpSp>
      <p:grpSp>
        <p:nvGrpSpPr>
          <p:cNvPr id="17" name="Group 16">
            <a:extLst>
              <a:ext uri="{FF2B5EF4-FFF2-40B4-BE49-F238E27FC236}">
                <a16:creationId xmlns:a16="http://schemas.microsoft.com/office/drawing/2014/main" id="{F4C9A4B9-101E-487B-A3CA-C7D1D0D566AE}"/>
              </a:ext>
            </a:extLst>
          </p:cNvPr>
          <p:cNvGrpSpPr/>
          <p:nvPr/>
        </p:nvGrpSpPr>
        <p:grpSpPr>
          <a:xfrm>
            <a:off x="6212740" y="2408466"/>
            <a:ext cx="3863777" cy="2027463"/>
            <a:chOff x="6482435" y="1532101"/>
            <a:chExt cx="3863777" cy="2027463"/>
          </a:xfrm>
        </p:grpSpPr>
        <p:pic>
          <p:nvPicPr>
            <p:cNvPr id="10" name="Picture 9">
              <a:extLst>
                <a:ext uri="{FF2B5EF4-FFF2-40B4-BE49-F238E27FC236}">
                  <a16:creationId xmlns:a16="http://schemas.microsoft.com/office/drawing/2014/main" id="{8E78DF0D-5DA6-4F26-825C-0AB0638C0803}"/>
                </a:ext>
              </a:extLst>
            </p:cNvPr>
            <p:cNvPicPr>
              <a:picLocks noChangeAspect="1"/>
            </p:cNvPicPr>
            <p:nvPr/>
          </p:nvPicPr>
          <p:blipFill>
            <a:blip r:embed="rId3"/>
            <a:stretch>
              <a:fillRect/>
            </a:stretch>
          </p:blipFill>
          <p:spPr>
            <a:xfrm>
              <a:off x="6688101" y="1644772"/>
              <a:ext cx="3658111" cy="1914792"/>
            </a:xfrm>
            <a:prstGeom prst="rect">
              <a:avLst/>
            </a:prstGeom>
          </p:spPr>
        </p:pic>
        <p:sp>
          <p:nvSpPr>
            <p:cNvPr id="14" name="Oval 13">
              <a:extLst>
                <a:ext uri="{FF2B5EF4-FFF2-40B4-BE49-F238E27FC236}">
                  <a16:creationId xmlns:a16="http://schemas.microsoft.com/office/drawing/2014/main" id="{34FC264F-6CE8-428F-9B3C-136166B15509}"/>
                </a:ext>
              </a:extLst>
            </p:cNvPr>
            <p:cNvSpPr/>
            <p:nvPr/>
          </p:nvSpPr>
          <p:spPr>
            <a:xfrm>
              <a:off x="6482435" y="1532101"/>
              <a:ext cx="266330" cy="225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MY" dirty="0"/>
            </a:p>
          </p:txBody>
        </p:sp>
      </p:grpSp>
      <p:grpSp>
        <p:nvGrpSpPr>
          <p:cNvPr id="16" name="Group 15">
            <a:extLst>
              <a:ext uri="{FF2B5EF4-FFF2-40B4-BE49-F238E27FC236}">
                <a16:creationId xmlns:a16="http://schemas.microsoft.com/office/drawing/2014/main" id="{BC3C5DB7-77FA-4E8E-B29B-3445B752DF92}"/>
              </a:ext>
            </a:extLst>
          </p:cNvPr>
          <p:cNvGrpSpPr/>
          <p:nvPr/>
        </p:nvGrpSpPr>
        <p:grpSpPr>
          <a:xfrm>
            <a:off x="6435533" y="4710589"/>
            <a:ext cx="3228546" cy="1005278"/>
            <a:chOff x="6498454" y="3993259"/>
            <a:chExt cx="3228546" cy="1005278"/>
          </a:xfrm>
        </p:grpSpPr>
        <p:pic>
          <p:nvPicPr>
            <p:cNvPr id="12" name="Picture 11">
              <a:extLst>
                <a:ext uri="{FF2B5EF4-FFF2-40B4-BE49-F238E27FC236}">
                  <a16:creationId xmlns:a16="http://schemas.microsoft.com/office/drawing/2014/main" id="{D9955EC4-02AB-4ECE-B858-78BBDD886F4E}"/>
                </a:ext>
              </a:extLst>
            </p:cNvPr>
            <p:cNvPicPr>
              <a:picLocks noChangeAspect="1"/>
            </p:cNvPicPr>
            <p:nvPr/>
          </p:nvPicPr>
          <p:blipFill>
            <a:blip r:embed="rId4"/>
            <a:stretch>
              <a:fillRect/>
            </a:stretch>
          </p:blipFill>
          <p:spPr>
            <a:xfrm>
              <a:off x="6688101" y="4131641"/>
              <a:ext cx="3038899" cy="866896"/>
            </a:xfrm>
            <a:prstGeom prst="rect">
              <a:avLst/>
            </a:prstGeom>
          </p:spPr>
        </p:pic>
        <p:sp>
          <p:nvSpPr>
            <p:cNvPr id="15" name="Oval 14">
              <a:extLst>
                <a:ext uri="{FF2B5EF4-FFF2-40B4-BE49-F238E27FC236}">
                  <a16:creationId xmlns:a16="http://schemas.microsoft.com/office/drawing/2014/main" id="{41CB1B07-3C8E-4E83-B87A-2E2F79730ECB}"/>
                </a:ext>
              </a:extLst>
            </p:cNvPr>
            <p:cNvSpPr/>
            <p:nvPr/>
          </p:nvSpPr>
          <p:spPr>
            <a:xfrm>
              <a:off x="6498454" y="3993259"/>
              <a:ext cx="266330" cy="225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MY" dirty="0"/>
            </a:p>
          </p:txBody>
        </p:sp>
      </p:grpSp>
      <p:sp>
        <p:nvSpPr>
          <p:cNvPr id="19" name="Rectangle: Rounded Corners 18">
            <a:extLst>
              <a:ext uri="{FF2B5EF4-FFF2-40B4-BE49-F238E27FC236}">
                <a16:creationId xmlns:a16="http://schemas.microsoft.com/office/drawing/2014/main" id="{3C65F26A-0E86-49E5-A97F-C9DDD8C1F825}"/>
              </a:ext>
            </a:extLst>
          </p:cNvPr>
          <p:cNvSpPr/>
          <p:nvPr/>
        </p:nvSpPr>
        <p:spPr>
          <a:xfrm>
            <a:off x="9330919" y="1408688"/>
            <a:ext cx="2931190" cy="1733686"/>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Note : replace the goal with ‘</a:t>
            </a:r>
            <a:r>
              <a:rPr lang="en-US" dirty="0" err="1">
                <a:solidFill>
                  <a:schemeClr val="bg1"/>
                </a:solidFill>
              </a:rPr>
              <a:t>trechest</a:t>
            </a:r>
            <a:r>
              <a:rPr lang="en-US" dirty="0">
                <a:solidFill>
                  <a:schemeClr val="bg1"/>
                </a:solidFill>
              </a:rPr>
              <a:t>’ if you are using my images for the goal.</a:t>
            </a:r>
          </a:p>
        </p:txBody>
      </p:sp>
    </p:spTree>
    <p:extLst>
      <p:ext uri="{BB962C8B-B14F-4D97-AF65-F5344CB8AC3E}">
        <p14:creationId xmlns:p14="http://schemas.microsoft.com/office/powerpoint/2010/main" val="317491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CEFB-B462-48A7-A133-EF4137B284FD}"/>
              </a:ext>
            </a:extLst>
          </p:cNvPr>
          <p:cNvSpPr>
            <a:spLocks noGrp="1"/>
          </p:cNvSpPr>
          <p:nvPr>
            <p:ph type="title"/>
          </p:nvPr>
        </p:nvSpPr>
        <p:spPr/>
        <p:txBody>
          <a:bodyPr/>
          <a:lstStyle/>
          <a:p>
            <a:r>
              <a:rPr lang="en-US" dirty="0"/>
              <a:t>Complete Code.</a:t>
            </a:r>
            <a:endParaRPr lang="en-MY" dirty="0"/>
          </a:p>
        </p:txBody>
      </p:sp>
      <p:sp>
        <p:nvSpPr>
          <p:cNvPr id="5" name="Footer Placeholder 4">
            <a:extLst>
              <a:ext uri="{FF2B5EF4-FFF2-40B4-BE49-F238E27FC236}">
                <a16:creationId xmlns:a16="http://schemas.microsoft.com/office/drawing/2014/main" id="{6B81BAB0-FF35-4EEB-B239-6212003B4F14}"/>
              </a:ext>
            </a:extLst>
          </p:cNvPr>
          <p:cNvSpPr>
            <a:spLocks noGrp="1"/>
          </p:cNvSpPr>
          <p:nvPr>
            <p:ph type="ftr" sz="quarter" idx="3"/>
          </p:nvPr>
        </p:nvSpPr>
        <p:spPr/>
        <p:txBody>
          <a:bodyPr/>
          <a:lstStyle/>
          <a:p>
            <a:r>
              <a:rPr lang="en-MY"/>
              <a:t>Maze L1</a:t>
            </a:r>
            <a:endParaRPr lang="en-MY" dirty="0"/>
          </a:p>
        </p:txBody>
      </p:sp>
      <p:pic>
        <p:nvPicPr>
          <p:cNvPr id="7" name="Picture 6">
            <a:extLst>
              <a:ext uri="{FF2B5EF4-FFF2-40B4-BE49-F238E27FC236}">
                <a16:creationId xmlns:a16="http://schemas.microsoft.com/office/drawing/2014/main" id="{EB398044-CBCE-424C-B1EF-FDC14978C290}"/>
              </a:ext>
            </a:extLst>
          </p:cNvPr>
          <p:cNvPicPr>
            <a:picLocks noChangeAspect="1"/>
          </p:cNvPicPr>
          <p:nvPr/>
        </p:nvPicPr>
        <p:blipFill>
          <a:blip r:embed="rId2"/>
          <a:stretch>
            <a:fillRect/>
          </a:stretch>
        </p:blipFill>
        <p:spPr>
          <a:xfrm>
            <a:off x="222229" y="1647741"/>
            <a:ext cx="5506218" cy="4582164"/>
          </a:xfrm>
          <a:prstGeom prst="rect">
            <a:avLst/>
          </a:prstGeom>
        </p:spPr>
      </p:pic>
      <p:pic>
        <p:nvPicPr>
          <p:cNvPr id="9" name="Picture 8">
            <a:extLst>
              <a:ext uri="{FF2B5EF4-FFF2-40B4-BE49-F238E27FC236}">
                <a16:creationId xmlns:a16="http://schemas.microsoft.com/office/drawing/2014/main" id="{A7F28E06-72BF-4186-A0D8-C5EF6758D87C}"/>
              </a:ext>
            </a:extLst>
          </p:cNvPr>
          <p:cNvPicPr>
            <a:picLocks noChangeAspect="1"/>
          </p:cNvPicPr>
          <p:nvPr/>
        </p:nvPicPr>
        <p:blipFill rotWithShape="1">
          <a:blip r:embed="rId3"/>
          <a:srcRect b="36958"/>
          <a:stretch/>
        </p:blipFill>
        <p:spPr>
          <a:xfrm>
            <a:off x="5892429" y="1777110"/>
            <a:ext cx="3115831" cy="4323426"/>
          </a:xfrm>
          <a:prstGeom prst="rect">
            <a:avLst/>
          </a:prstGeom>
        </p:spPr>
      </p:pic>
      <p:pic>
        <p:nvPicPr>
          <p:cNvPr id="11" name="Picture 10">
            <a:extLst>
              <a:ext uri="{FF2B5EF4-FFF2-40B4-BE49-F238E27FC236}">
                <a16:creationId xmlns:a16="http://schemas.microsoft.com/office/drawing/2014/main" id="{805F0B58-234B-4401-AAE5-59C41E3A9F73}"/>
              </a:ext>
            </a:extLst>
          </p:cNvPr>
          <p:cNvPicPr>
            <a:picLocks noChangeAspect="1"/>
          </p:cNvPicPr>
          <p:nvPr/>
        </p:nvPicPr>
        <p:blipFill rotWithShape="1">
          <a:blip r:embed="rId3"/>
          <a:srcRect t="63171"/>
          <a:stretch/>
        </p:blipFill>
        <p:spPr>
          <a:xfrm>
            <a:off x="9076169" y="2993602"/>
            <a:ext cx="3115831" cy="2525697"/>
          </a:xfrm>
          <a:prstGeom prst="rect">
            <a:avLst/>
          </a:prstGeom>
        </p:spPr>
      </p:pic>
    </p:spTree>
    <p:extLst>
      <p:ext uri="{BB962C8B-B14F-4D97-AF65-F5344CB8AC3E}">
        <p14:creationId xmlns:p14="http://schemas.microsoft.com/office/powerpoint/2010/main" val="82166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7456-609A-46D2-BE38-99DFECB47A19}"/>
              </a:ext>
            </a:extLst>
          </p:cNvPr>
          <p:cNvSpPr>
            <a:spLocks noGrp="1"/>
          </p:cNvSpPr>
          <p:nvPr>
            <p:ph type="title"/>
          </p:nvPr>
        </p:nvSpPr>
        <p:spPr/>
        <p:txBody>
          <a:bodyPr/>
          <a:lstStyle/>
          <a:p>
            <a:r>
              <a:rPr lang="en-US" dirty="0"/>
              <a:t>Complete + Improvement tips.</a:t>
            </a:r>
            <a:endParaRPr lang="en-MY" dirty="0"/>
          </a:p>
        </p:txBody>
      </p:sp>
      <p:sp>
        <p:nvSpPr>
          <p:cNvPr id="5" name="Footer Placeholder 4">
            <a:extLst>
              <a:ext uri="{FF2B5EF4-FFF2-40B4-BE49-F238E27FC236}">
                <a16:creationId xmlns:a16="http://schemas.microsoft.com/office/drawing/2014/main" id="{EA54A713-5D8B-45EE-9713-B657C3CE4BA5}"/>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8CA945AA-04F5-4525-AB7E-03D5209C102F}"/>
              </a:ext>
            </a:extLst>
          </p:cNvPr>
          <p:cNvSpPr/>
          <p:nvPr/>
        </p:nvSpPr>
        <p:spPr>
          <a:xfrm>
            <a:off x="692457" y="2172347"/>
            <a:ext cx="5091343" cy="2513306"/>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By the end of this, you should have a Maze game.</a:t>
            </a:r>
          </a:p>
          <a:p>
            <a:r>
              <a:rPr lang="en-US" dirty="0">
                <a:solidFill>
                  <a:schemeClr val="bg1"/>
                </a:solidFill>
                <a:latin typeface="Lato" panose="020F0502020204030203" pitchFamily="34" charset="0"/>
              </a:rPr>
              <a:t>You can add much more feature to the game like the player will face the direction it moves( move left , face left and vice versa), door opens up animation, coins that act as scores like in </a:t>
            </a:r>
            <a:r>
              <a:rPr lang="en-US" dirty="0" err="1">
                <a:solidFill>
                  <a:schemeClr val="bg1"/>
                </a:solidFill>
                <a:latin typeface="Lato" panose="020F0502020204030203" pitchFamily="34" charset="0"/>
              </a:rPr>
              <a:t>pacman</a:t>
            </a:r>
            <a:r>
              <a:rPr lang="en-US" dirty="0">
                <a:solidFill>
                  <a:schemeClr val="bg1"/>
                </a:solidFill>
                <a:latin typeface="Lato" panose="020F0502020204030203" pitchFamily="34" charset="0"/>
              </a:rPr>
              <a:t> game and much more.</a:t>
            </a:r>
            <a:endParaRPr lang="en-MY" dirty="0">
              <a:solidFill>
                <a:schemeClr val="bg1"/>
              </a:solidFill>
            </a:endParaRPr>
          </a:p>
        </p:txBody>
      </p:sp>
      <p:sp>
        <p:nvSpPr>
          <p:cNvPr id="8" name="Rectangle: Rounded Corners 7">
            <a:extLst>
              <a:ext uri="{FF2B5EF4-FFF2-40B4-BE49-F238E27FC236}">
                <a16:creationId xmlns:a16="http://schemas.microsoft.com/office/drawing/2014/main" id="{C25F3B45-EBB0-4543-98D2-E6073ED1AAF5}"/>
              </a:ext>
            </a:extLst>
          </p:cNvPr>
          <p:cNvSpPr/>
          <p:nvPr/>
        </p:nvSpPr>
        <p:spPr>
          <a:xfrm>
            <a:off x="5783800" y="3559997"/>
            <a:ext cx="5091343" cy="2097536"/>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Let me know if you have added some new features inside the game and I will give </a:t>
            </a:r>
            <a:r>
              <a:rPr lang="en-US">
                <a:solidFill>
                  <a:schemeClr val="bg1"/>
                </a:solidFill>
                <a:latin typeface="Lato" panose="020F0502020204030203" pitchFamily="34" charset="0"/>
              </a:rPr>
              <a:t>some reward.</a:t>
            </a:r>
            <a:endParaRPr lang="en-MY" dirty="0">
              <a:solidFill>
                <a:schemeClr val="bg1"/>
              </a:solidFill>
            </a:endParaRPr>
          </a:p>
        </p:txBody>
      </p:sp>
    </p:spTree>
    <p:extLst>
      <p:ext uri="{BB962C8B-B14F-4D97-AF65-F5344CB8AC3E}">
        <p14:creationId xmlns:p14="http://schemas.microsoft.com/office/powerpoint/2010/main" val="219567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2559AA-0DE9-42D6-87A9-E5736015F80A}"/>
              </a:ext>
            </a:extLst>
          </p:cNvPr>
          <p:cNvSpPr>
            <a:spLocks noGrp="1"/>
          </p:cNvSpPr>
          <p:nvPr>
            <p:ph type="ftr" sz="quarter" idx="3"/>
          </p:nvPr>
        </p:nvSpPr>
        <p:spPr/>
        <p:txBody>
          <a:bodyPr/>
          <a:lstStyle/>
          <a:p>
            <a:r>
              <a:rPr lang="en-MY"/>
              <a:t>Maze L1</a:t>
            </a:r>
            <a:endParaRPr lang="en-MY" dirty="0"/>
          </a:p>
        </p:txBody>
      </p:sp>
    </p:spTree>
    <p:extLst>
      <p:ext uri="{BB962C8B-B14F-4D97-AF65-F5344CB8AC3E}">
        <p14:creationId xmlns:p14="http://schemas.microsoft.com/office/powerpoint/2010/main" val="231341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BC99-DD62-4C90-AB6A-614720413DFD}"/>
              </a:ext>
            </a:extLst>
          </p:cNvPr>
          <p:cNvSpPr>
            <a:spLocks noGrp="1"/>
          </p:cNvSpPr>
          <p:nvPr>
            <p:ph type="title"/>
          </p:nvPr>
        </p:nvSpPr>
        <p:spPr/>
        <p:txBody>
          <a:bodyPr/>
          <a:lstStyle/>
          <a:p>
            <a:r>
              <a:rPr lang="en-US" dirty="0"/>
              <a:t>What we are making</a:t>
            </a:r>
            <a:endParaRPr lang="en-MY" dirty="0"/>
          </a:p>
        </p:txBody>
      </p:sp>
      <p:sp>
        <p:nvSpPr>
          <p:cNvPr id="5" name="Footer Placeholder 4">
            <a:extLst>
              <a:ext uri="{FF2B5EF4-FFF2-40B4-BE49-F238E27FC236}">
                <a16:creationId xmlns:a16="http://schemas.microsoft.com/office/drawing/2014/main" id="{AEC3EBD2-D2DD-406C-9FA2-1CB73CB0EDBA}"/>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8E03B89D-1FE3-44E8-8E99-F98280C93C71}"/>
              </a:ext>
            </a:extLst>
          </p:cNvPr>
          <p:cNvSpPr/>
          <p:nvPr/>
        </p:nvSpPr>
        <p:spPr>
          <a:xfrm>
            <a:off x="696030" y="1518082"/>
            <a:ext cx="4639449" cy="2725444"/>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this lesson, we are going to make a maze game, step by step.</a:t>
            </a:r>
            <a:r>
              <a:rPr lang="en-US" b="0" i="0" dirty="0">
                <a:solidFill>
                  <a:srgbClr val="404040"/>
                </a:solidFill>
                <a:effectLst/>
                <a:latin typeface="Lato" panose="020F0502020204030203" pitchFamily="34" charset="0"/>
              </a:rPr>
              <a:t> </a:t>
            </a:r>
            <a:r>
              <a:rPr lang="en-US" b="0" i="0" dirty="0">
                <a:solidFill>
                  <a:schemeClr val="bg1"/>
                </a:solidFill>
                <a:effectLst/>
                <a:latin typeface="Lato" panose="020F0502020204030203" pitchFamily="34" charset="0"/>
              </a:rPr>
              <a:t>The technique of creating a </a:t>
            </a:r>
            <a:r>
              <a:rPr lang="en-US" b="0" i="0" dirty="0" err="1">
                <a:solidFill>
                  <a:schemeClr val="bg1"/>
                </a:solidFill>
                <a:effectLst/>
                <a:latin typeface="Lato" panose="020F0502020204030203" pitchFamily="34" charset="0"/>
              </a:rPr>
              <a:t>tilemap</a:t>
            </a:r>
            <a:r>
              <a:rPr lang="en-US" b="0" i="0" dirty="0">
                <a:solidFill>
                  <a:schemeClr val="bg1"/>
                </a:solidFill>
                <a:effectLst/>
                <a:latin typeface="Lato" panose="020F0502020204030203" pitchFamily="34" charset="0"/>
              </a:rPr>
              <a:t> is common in games and after seeing it here you should be able to incorporate it into your own projects.</a:t>
            </a:r>
            <a:endParaRPr lang="en-MY" dirty="0">
              <a:solidFill>
                <a:schemeClr val="bg1"/>
              </a:solidFill>
            </a:endParaRPr>
          </a:p>
        </p:txBody>
      </p:sp>
      <p:pic>
        <p:nvPicPr>
          <p:cNvPr id="4" name="Picture 3">
            <a:extLst>
              <a:ext uri="{FF2B5EF4-FFF2-40B4-BE49-F238E27FC236}">
                <a16:creationId xmlns:a16="http://schemas.microsoft.com/office/drawing/2014/main" id="{328E530E-5649-49EF-858F-C13F369A216F}"/>
              </a:ext>
            </a:extLst>
          </p:cNvPr>
          <p:cNvPicPr>
            <a:picLocks noChangeAspect="1"/>
          </p:cNvPicPr>
          <p:nvPr/>
        </p:nvPicPr>
        <p:blipFill>
          <a:blip r:embed="rId2"/>
          <a:stretch>
            <a:fillRect/>
          </a:stretch>
        </p:blipFill>
        <p:spPr>
          <a:xfrm>
            <a:off x="6096000" y="622828"/>
            <a:ext cx="4972744" cy="5239481"/>
          </a:xfrm>
          <a:prstGeom prst="rect">
            <a:avLst/>
          </a:prstGeom>
        </p:spPr>
      </p:pic>
      <p:sp>
        <p:nvSpPr>
          <p:cNvPr id="9" name="Rectangle: Rounded Corners 8">
            <a:extLst>
              <a:ext uri="{FF2B5EF4-FFF2-40B4-BE49-F238E27FC236}">
                <a16:creationId xmlns:a16="http://schemas.microsoft.com/office/drawing/2014/main" id="{D15258D6-303F-4F69-BA07-BE6544793C83}"/>
              </a:ext>
            </a:extLst>
          </p:cNvPr>
          <p:cNvSpPr/>
          <p:nvPr/>
        </p:nvSpPr>
        <p:spPr>
          <a:xfrm>
            <a:off x="696029" y="4014863"/>
            <a:ext cx="4639449" cy="1847446"/>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ato" panose="020F0502020204030203" pitchFamily="34" charset="0"/>
              </a:rPr>
              <a:t>The Python we will use in this project is quite simple: mostly just conditionals and loops.</a:t>
            </a:r>
            <a:endParaRPr lang="en-MY" dirty="0">
              <a:solidFill>
                <a:schemeClr val="bg1"/>
              </a:solidFill>
            </a:endParaRPr>
          </a:p>
        </p:txBody>
      </p:sp>
    </p:spTree>
    <p:extLst>
      <p:ext uri="{BB962C8B-B14F-4D97-AF65-F5344CB8AC3E}">
        <p14:creationId xmlns:p14="http://schemas.microsoft.com/office/powerpoint/2010/main" val="272474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F62CE6-AEE0-468B-BAD0-DC87B7878431}"/>
              </a:ext>
            </a:extLst>
          </p:cNvPr>
          <p:cNvSpPr>
            <a:spLocks noGrp="1"/>
          </p:cNvSpPr>
          <p:nvPr>
            <p:ph type="ftr" sz="quarter" idx="3"/>
          </p:nvPr>
        </p:nvSpPr>
        <p:spPr/>
        <p:txBody>
          <a:bodyPr/>
          <a:lstStyle/>
          <a:p>
            <a:r>
              <a:rPr lang="en-MY"/>
              <a:t>Maze L1</a:t>
            </a:r>
            <a:endParaRPr lang="en-MY" dirty="0"/>
          </a:p>
        </p:txBody>
      </p:sp>
    </p:spTree>
    <p:extLst>
      <p:ext uri="{BB962C8B-B14F-4D97-AF65-F5344CB8AC3E}">
        <p14:creationId xmlns:p14="http://schemas.microsoft.com/office/powerpoint/2010/main" val="428156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9D0B-2143-4EC7-B41C-43E08095339F}"/>
              </a:ext>
            </a:extLst>
          </p:cNvPr>
          <p:cNvSpPr>
            <a:spLocks noGrp="1"/>
          </p:cNvSpPr>
          <p:nvPr>
            <p:ph type="title"/>
          </p:nvPr>
        </p:nvSpPr>
        <p:spPr/>
        <p:txBody>
          <a:bodyPr/>
          <a:lstStyle/>
          <a:p>
            <a:r>
              <a:rPr lang="en-US" dirty="0"/>
              <a:t>Setting Up</a:t>
            </a:r>
            <a:endParaRPr lang="en-MY" dirty="0"/>
          </a:p>
        </p:txBody>
      </p:sp>
      <p:sp>
        <p:nvSpPr>
          <p:cNvPr id="5" name="Footer Placeholder 4">
            <a:extLst>
              <a:ext uri="{FF2B5EF4-FFF2-40B4-BE49-F238E27FC236}">
                <a16:creationId xmlns:a16="http://schemas.microsoft.com/office/drawing/2014/main" id="{408266A0-EAF8-4174-85E5-DD001F81EF52}"/>
              </a:ext>
            </a:extLst>
          </p:cNvPr>
          <p:cNvSpPr>
            <a:spLocks noGrp="1"/>
          </p:cNvSpPr>
          <p:nvPr>
            <p:ph type="ftr" sz="quarter" idx="3"/>
          </p:nvPr>
        </p:nvSpPr>
        <p:spPr/>
        <p:txBody>
          <a:bodyPr/>
          <a:lstStyle/>
          <a:p>
            <a:r>
              <a:rPr lang="en-MY"/>
              <a:t>Maze L1</a:t>
            </a:r>
            <a:endParaRPr lang="en-MY" dirty="0"/>
          </a:p>
        </p:txBody>
      </p:sp>
      <p:sp>
        <p:nvSpPr>
          <p:cNvPr id="8" name="Rectangle: Rounded Corners 7">
            <a:extLst>
              <a:ext uri="{FF2B5EF4-FFF2-40B4-BE49-F238E27FC236}">
                <a16:creationId xmlns:a16="http://schemas.microsoft.com/office/drawing/2014/main" id="{A6C2E88D-169B-4A5E-892D-C6D4E0ADCE21}"/>
              </a:ext>
            </a:extLst>
          </p:cNvPr>
          <p:cNvSpPr/>
          <p:nvPr/>
        </p:nvSpPr>
        <p:spPr>
          <a:xfrm>
            <a:off x="696031" y="2209155"/>
            <a:ext cx="3992630" cy="2439689"/>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a new project. This time, I recommend to create it at your desktop for easy access. Do the same thing we did last time.</a:t>
            </a:r>
            <a:endParaRPr lang="en-MY" dirty="0"/>
          </a:p>
        </p:txBody>
      </p:sp>
      <p:pic>
        <p:nvPicPr>
          <p:cNvPr id="7" name="Picture 6">
            <a:extLst>
              <a:ext uri="{FF2B5EF4-FFF2-40B4-BE49-F238E27FC236}">
                <a16:creationId xmlns:a16="http://schemas.microsoft.com/office/drawing/2014/main" id="{DF7328F7-72E1-408F-9F54-09B9D0ECDF33}"/>
              </a:ext>
            </a:extLst>
          </p:cNvPr>
          <p:cNvPicPr>
            <a:picLocks noChangeAspect="1"/>
          </p:cNvPicPr>
          <p:nvPr/>
        </p:nvPicPr>
        <p:blipFill>
          <a:blip r:embed="rId2"/>
          <a:stretch>
            <a:fillRect/>
          </a:stretch>
        </p:blipFill>
        <p:spPr>
          <a:xfrm>
            <a:off x="5600289" y="1990817"/>
            <a:ext cx="5335193" cy="2876364"/>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2B99FC2-623E-49CE-8F7B-AE7E0F8A4602}"/>
                  </a:ext>
                </a:extLst>
              </p14:cNvPr>
              <p14:cNvContentPartPr/>
              <p14:nvPr/>
            </p14:nvContentPartPr>
            <p14:xfrm>
              <a:off x="9827587" y="2209155"/>
              <a:ext cx="1285920" cy="366120"/>
            </p14:xfrm>
          </p:contentPart>
        </mc:Choice>
        <mc:Fallback xmlns="">
          <p:pic>
            <p:nvPicPr>
              <p:cNvPr id="12" name="Ink 11">
                <a:extLst>
                  <a:ext uri="{FF2B5EF4-FFF2-40B4-BE49-F238E27FC236}">
                    <a16:creationId xmlns:a16="http://schemas.microsoft.com/office/drawing/2014/main" id="{52B99FC2-623E-49CE-8F7B-AE7E0F8A4602}"/>
                  </a:ext>
                </a:extLst>
              </p:cNvPr>
              <p:cNvPicPr/>
              <p:nvPr/>
            </p:nvPicPr>
            <p:blipFill>
              <a:blip r:embed="rId4"/>
              <a:stretch>
                <a:fillRect/>
              </a:stretch>
            </p:blipFill>
            <p:spPr>
              <a:xfrm>
                <a:off x="9818587" y="2200155"/>
                <a:ext cx="1303560" cy="383760"/>
              </a:xfrm>
              <a:prstGeom prst="rect">
                <a:avLst/>
              </a:prstGeom>
            </p:spPr>
          </p:pic>
        </mc:Fallback>
      </mc:AlternateContent>
    </p:spTree>
    <p:extLst>
      <p:ext uri="{BB962C8B-B14F-4D97-AF65-F5344CB8AC3E}">
        <p14:creationId xmlns:p14="http://schemas.microsoft.com/office/powerpoint/2010/main" val="134585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57B2-0621-4F99-BF14-7EE59C6F583D}"/>
              </a:ext>
            </a:extLst>
          </p:cNvPr>
          <p:cNvSpPr>
            <a:spLocks noGrp="1"/>
          </p:cNvSpPr>
          <p:nvPr>
            <p:ph type="title"/>
          </p:nvPr>
        </p:nvSpPr>
        <p:spPr/>
        <p:txBody>
          <a:bodyPr/>
          <a:lstStyle/>
          <a:p>
            <a:r>
              <a:rPr lang="en-US" dirty="0"/>
              <a:t>Setting Up </a:t>
            </a:r>
            <a:r>
              <a:rPr lang="en-US" dirty="0" err="1"/>
              <a:t>Tilemap</a:t>
            </a:r>
            <a:endParaRPr lang="en-MY" dirty="0"/>
          </a:p>
        </p:txBody>
      </p:sp>
      <p:sp>
        <p:nvSpPr>
          <p:cNvPr id="5" name="Footer Placeholder 4">
            <a:extLst>
              <a:ext uri="{FF2B5EF4-FFF2-40B4-BE49-F238E27FC236}">
                <a16:creationId xmlns:a16="http://schemas.microsoft.com/office/drawing/2014/main" id="{32317C04-630C-4DD3-8C26-C284C93E46BD}"/>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C02B22AC-43B4-454B-A1DE-E6410782E147}"/>
              </a:ext>
            </a:extLst>
          </p:cNvPr>
          <p:cNvSpPr/>
          <p:nvPr/>
        </p:nvSpPr>
        <p:spPr>
          <a:xfrm>
            <a:off x="696031" y="2397065"/>
            <a:ext cx="3992630" cy="3027341"/>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ato" panose="020F0502020204030203" pitchFamily="34" charset="0"/>
              </a:rPr>
              <a:t>A </a:t>
            </a:r>
            <a:r>
              <a:rPr lang="en-US" b="0" i="0" dirty="0" err="1">
                <a:solidFill>
                  <a:schemeClr val="bg1"/>
                </a:solidFill>
                <a:effectLst/>
                <a:latin typeface="Lato" panose="020F0502020204030203" pitchFamily="34" charset="0"/>
              </a:rPr>
              <a:t>tilemap</a:t>
            </a:r>
            <a:r>
              <a:rPr lang="en-US" b="0" i="0" dirty="0">
                <a:solidFill>
                  <a:schemeClr val="bg1"/>
                </a:solidFill>
                <a:effectLst/>
                <a:latin typeface="Lato" panose="020F0502020204030203" pitchFamily="34" charset="0"/>
              </a:rPr>
              <a:t> uses a small number of images (the tiles) and draws them many times to build a much larger game level (the map). This saves you from creating a lot of artwork and makes it very easy to change the design of the level on a whim.</a:t>
            </a:r>
            <a:endParaRPr lang="en-MY" dirty="0">
              <a:solidFill>
                <a:schemeClr val="bg1"/>
              </a:solidFill>
            </a:endParaRPr>
          </a:p>
        </p:txBody>
      </p:sp>
      <p:pic>
        <p:nvPicPr>
          <p:cNvPr id="10" name="Picture 9">
            <a:extLst>
              <a:ext uri="{FF2B5EF4-FFF2-40B4-BE49-F238E27FC236}">
                <a16:creationId xmlns:a16="http://schemas.microsoft.com/office/drawing/2014/main" id="{3B95EFF7-5621-4CCD-BD4F-CD46CD09B0AB}"/>
              </a:ext>
            </a:extLst>
          </p:cNvPr>
          <p:cNvPicPr>
            <a:picLocks noChangeAspect="1"/>
          </p:cNvPicPr>
          <p:nvPr/>
        </p:nvPicPr>
        <p:blipFill>
          <a:blip r:embed="rId2"/>
          <a:stretch>
            <a:fillRect/>
          </a:stretch>
        </p:blipFill>
        <p:spPr>
          <a:xfrm>
            <a:off x="7768973" y="1121592"/>
            <a:ext cx="2630392" cy="1767738"/>
          </a:xfrm>
          <a:prstGeom prst="rect">
            <a:avLst/>
          </a:prstGeom>
        </p:spPr>
      </p:pic>
      <p:sp>
        <p:nvSpPr>
          <p:cNvPr id="13" name="Rectangle: Rounded Corners 12">
            <a:extLst>
              <a:ext uri="{FF2B5EF4-FFF2-40B4-BE49-F238E27FC236}">
                <a16:creationId xmlns:a16="http://schemas.microsoft.com/office/drawing/2014/main" id="{6AD4078A-1F5B-4A07-8FBA-570A3F4869FF}"/>
              </a:ext>
            </a:extLst>
          </p:cNvPr>
          <p:cNvSpPr/>
          <p:nvPr/>
        </p:nvSpPr>
        <p:spPr>
          <a:xfrm>
            <a:off x="4766198" y="3187169"/>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The way we setup the display this time is a bit different as we are using a </a:t>
            </a:r>
            <a:r>
              <a:rPr lang="en-US" dirty="0" err="1">
                <a:solidFill>
                  <a:schemeClr val="bg1"/>
                </a:solidFill>
                <a:latin typeface="Lato" panose="020F0502020204030203" pitchFamily="34" charset="0"/>
              </a:rPr>
              <a:t>tilemap</a:t>
            </a:r>
            <a:r>
              <a:rPr lang="en-US" dirty="0">
                <a:solidFill>
                  <a:schemeClr val="bg1"/>
                </a:solidFill>
                <a:latin typeface="Lato" panose="020F0502020204030203" pitchFamily="34" charset="0"/>
              </a:rPr>
              <a:t>. </a:t>
            </a:r>
            <a:endParaRPr lang="en-MY" dirty="0">
              <a:solidFill>
                <a:schemeClr val="bg1"/>
              </a:solidFill>
            </a:endParaRPr>
          </a:p>
        </p:txBody>
      </p:sp>
    </p:spTree>
    <p:extLst>
      <p:ext uri="{BB962C8B-B14F-4D97-AF65-F5344CB8AC3E}">
        <p14:creationId xmlns:p14="http://schemas.microsoft.com/office/powerpoint/2010/main" val="30437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04C4-46CB-40F5-B22A-C063C7309AAD}"/>
              </a:ext>
            </a:extLst>
          </p:cNvPr>
          <p:cNvSpPr>
            <a:spLocks noGrp="1"/>
          </p:cNvSpPr>
          <p:nvPr>
            <p:ph type="title"/>
          </p:nvPr>
        </p:nvSpPr>
        <p:spPr/>
        <p:txBody>
          <a:bodyPr/>
          <a:lstStyle/>
          <a:p>
            <a:r>
              <a:rPr lang="en-US" dirty="0" err="1"/>
              <a:t>Tilemap</a:t>
            </a:r>
            <a:r>
              <a:rPr lang="en-US" dirty="0"/>
              <a:t> </a:t>
            </a:r>
            <a:r>
              <a:rPr lang="en-US" dirty="0" err="1"/>
              <a:t>Cont</a:t>
            </a:r>
            <a:endParaRPr lang="en-MY" dirty="0"/>
          </a:p>
        </p:txBody>
      </p:sp>
      <p:sp>
        <p:nvSpPr>
          <p:cNvPr id="5" name="Footer Placeholder 4">
            <a:extLst>
              <a:ext uri="{FF2B5EF4-FFF2-40B4-BE49-F238E27FC236}">
                <a16:creationId xmlns:a16="http://schemas.microsoft.com/office/drawing/2014/main" id="{17F68AF6-7992-43CC-92E6-85FD9CCA7BC2}"/>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095DF31E-3C41-4187-AC15-D18DE9C4A0A1}"/>
              </a:ext>
            </a:extLst>
          </p:cNvPr>
          <p:cNvSpPr/>
          <p:nvPr/>
        </p:nvSpPr>
        <p:spPr>
          <a:xfrm>
            <a:off x="696031" y="2387872"/>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We need 3 image files for the tiles : </a:t>
            </a:r>
            <a:r>
              <a:rPr lang="en-US" dirty="0" err="1">
                <a:solidFill>
                  <a:schemeClr val="bg1"/>
                </a:solidFill>
                <a:latin typeface="Lato" panose="020F0502020204030203" pitchFamily="34" charset="0"/>
              </a:rPr>
              <a:t>empty,wall</a:t>
            </a:r>
            <a:r>
              <a:rPr lang="en-US" dirty="0">
                <a:solidFill>
                  <a:schemeClr val="bg1"/>
                </a:solidFill>
                <a:latin typeface="Lato" panose="020F0502020204030203" pitchFamily="34" charset="0"/>
              </a:rPr>
              <a:t> and goal. If you are using your own sprites, make sure it is 64x64 pixels, just like our </a:t>
            </a:r>
            <a:r>
              <a:rPr lang="en-US" dirty="0" err="1">
                <a:solidFill>
                  <a:schemeClr val="bg1"/>
                </a:solidFill>
                <a:latin typeface="Lato" panose="020F0502020204030203" pitchFamily="34" charset="0"/>
              </a:rPr>
              <a:t>tilesize</a:t>
            </a:r>
            <a:r>
              <a:rPr lang="en-US" dirty="0">
                <a:solidFill>
                  <a:schemeClr val="bg1"/>
                </a:solidFill>
                <a:latin typeface="Lato" panose="020F0502020204030203" pitchFamily="34" charset="0"/>
              </a:rPr>
              <a:t>.</a:t>
            </a:r>
            <a:endParaRPr lang="en-MY" dirty="0">
              <a:solidFill>
                <a:schemeClr val="bg1"/>
              </a:solidFill>
            </a:endParaRPr>
          </a:p>
        </p:txBody>
      </p:sp>
      <p:sp>
        <p:nvSpPr>
          <p:cNvPr id="7" name="Rectangle: Rounded Corners 6">
            <a:extLst>
              <a:ext uri="{FF2B5EF4-FFF2-40B4-BE49-F238E27FC236}">
                <a16:creationId xmlns:a16="http://schemas.microsoft.com/office/drawing/2014/main" id="{73D7DB3A-830B-4F76-A1A7-9FA3487EBB83}"/>
              </a:ext>
            </a:extLst>
          </p:cNvPr>
          <p:cNvSpPr/>
          <p:nvPr/>
        </p:nvSpPr>
        <p:spPr>
          <a:xfrm>
            <a:off x="3002695" y="4229587"/>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Once you have prepared the sprites, create a list called tiles. Inside, write as strings the sprites in this order : </a:t>
            </a:r>
            <a:r>
              <a:rPr lang="en-US" dirty="0" err="1">
                <a:solidFill>
                  <a:schemeClr val="bg1"/>
                </a:solidFill>
                <a:latin typeface="Lato" panose="020F0502020204030203" pitchFamily="34" charset="0"/>
              </a:rPr>
              <a:t>empty,wall</a:t>
            </a:r>
            <a:r>
              <a:rPr lang="en-US" dirty="0">
                <a:solidFill>
                  <a:schemeClr val="bg1"/>
                </a:solidFill>
                <a:latin typeface="Lato" panose="020F0502020204030203" pitchFamily="34" charset="0"/>
              </a:rPr>
              <a:t> and goal.</a:t>
            </a:r>
            <a:endParaRPr lang="en-MY" dirty="0">
              <a:solidFill>
                <a:schemeClr val="bg1"/>
              </a:solidFill>
            </a:endParaRPr>
          </a:p>
        </p:txBody>
      </p:sp>
      <p:sp>
        <p:nvSpPr>
          <p:cNvPr id="8" name="Rectangle: Rounded Corners 7">
            <a:extLst>
              <a:ext uri="{FF2B5EF4-FFF2-40B4-BE49-F238E27FC236}">
                <a16:creationId xmlns:a16="http://schemas.microsoft.com/office/drawing/2014/main" id="{F3FEB8DC-0D07-4AF1-9973-1A02EDEB7665}"/>
              </a:ext>
            </a:extLst>
          </p:cNvPr>
          <p:cNvSpPr/>
          <p:nvPr/>
        </p:nvSpPr>
        <p:spPr>
          <a:xfrm>
            <a:off x="7415357" y="4229586"/>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Note: I will use the treasure chest as the goal.</a:t>
            </a:r>
            <a:endParaRPr lang="en-MY" dirty="0">
              <a:solidFill>
                <a:schemeClr val="bg1"/>
              </a:solidFill>
            </a:endParaRPr>
          </a:p>
        </p:txBody>
      </p:sp>
      <p:pic>
        <p:nvPicPr>
          <p:cNvPr id="10" name="Picture 9">
            <a:extLst>
              <a:ext uri="{FF2B5EF4-FFF2-40B4-BE49-F238E27FC236}">
                <a16:creationId xmlns:a16="http://schemas.microsoft.com/office/drawing/2014/main" id="{C51C0528-50FD-48E5-AE83-E9C723FB018F}"/>
              </a:ext>
            </a:extLst>
          </p:cNvPr>
          <p:cNvPicPr>
            <a:picLocks noChangeAspect="1"/>
          </p:cNvPicPr>
          <p:nvPr/>
        </p:nvPicPr>
        <p:blipFill>
          <a:blip r:embed="rId2"/>
          <a:stretch>
            <a:fillRect/>
          </a:stretch>
        </p:blipFill>
        <p:spPr>
          <a:xfrm>
            <a:off x="5523506" y="2570293"/>
            <a:ext cx="4719593" cy="595677"/>
          </a:xfrm>
          <a:prstGeom prst="rect">
            <a:avLst/>
          </a:prstGeom>
        </p:spPr>
      </p:pic>
    </p:spTree>
    <p:extLst>
      <p:ext uri="{BB962C8B-B14F-4D97-AF65-F5344CB8AC3E}">
        <p14:creationId xmlns:p14="http://schemas.microsoft.com/office/powerpoint/2010/main" val="235821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0537-FDC2-434B-A805-896C2CA4B01B}"/>
              </a:ext>
            </a:extLst>
          </p:cNvPr>
          <p:cNvSpPr>
            <a:spLocks noGrp="1"/>
          </p:cNvSpPr>
          <p:nvPr>
            <p:ph type="title"/>
          </p:nvPr>
        </p:nvSpPr>
        <p:spPr/>
        <p:txBody>
          <a:bodyPr/>
          <a:lstStyle/>
          <a:p>
            <a:r>
              <a:rPr lang="en-US" dirty="0"/>
              <a:t>Level Design</a:t>
            </a:r>
            <a:endParaRPr lang="en-MY" dirty="0"/>
          </a:p>
        </p:txBody>
      </p:sp>
      <p:sp>
        <p:nvSpPr>
          <p:cNvPr id="5" name="Footer Placeholder 4">
            <a:extLst>
              <a:ext uri="{FF2B5EF4-FFF2-40B4-BE49-F238E27FC236}">
                <a16:creationId xmlns:a16="http://schemas.microsoft.com/office/drawing/2014/main" id="{12FE3E8C-DFF8-4D2A-BE33-C7D90B537507}"/>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959584AF-9645-436C-96F1-E42FAEA5BE0E}"/>
              </a:ext>
            </a:extLst>
          </p:cNvPr>
          <p:cNvSpPr/>
          <p:nvPr/>
        </p:nvSpPr>
        <p:spPr>
          <a:xfrm>
            <a:off x="696031" y="1966835"/>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ato" panose="020F0502020204030203" pitchFamily="34" charset="0"/>
              </a:rPr>
              <a:t>The level design is stored in a list of lists, more commonly called a </a:t>
            </a:r>
            <a:r>
              <a:rPr lang="en-US" b="0" i="1" dirty="0">
                <a:solidFill>
                  <a:schemeClr val="bg1"/>
                </a:solidFill>
                <a:effectLst/>
                <a:latin typeface="Lato" panose="020F0502020204030203" pitchFamily="34" charset="0"/>
              </a:rPr>
              <a:t>two dimensional array</a:t>
            </a:r>
            <a:r>
              <a:rPr lang="en-US" b="0" i="0" dirty="0">
                <a:solidFill>
                  <a:schemeClr val="bg1"/>
                </a:solidFill>
                <a:effectLst/>
                <a:latin typeface="Lato" panose="020F0502020204030203" pitchFamily="34" charset="0"/>
              </a:rPr>
              <a:t>. There are 8 rows and 8 columns in the array.</a:t>
            </a:r>
            <a:endParaRPr lang="en-MY" dirty="0">
              <a:solidFill>
                <a:schemeClr val="bg1"/>
              </a:solidFill>
            </a:endParaRPr>
          </a:p>
        </p:txBody>
      </p:sp>
      <p:sp>
        <p:nvSpPr>
          <p:cNvPr id="7" name="Rectangle: Rounded Corners 6">
            <a:extLst>
              <a:ext uri="{FF2B5EF4-FFF2-40B4-BE49-F238E27FC236}">
                <a16:creationId xmlns:a16="http://schemas.microsoft.com/office/drawing/2014/main" id="{C41B279B-F371-4073-9B25-B31B42C79649}"/>
              </a:ext>
            </a:extLst>
          </p:cNvPr>
          <p:cNvSpPr/>
          <p:nvPr/>
        </p:nvSpPr>
        <p:spPr>
          <a:xfrm>
            <a:off x="696031" y="4196008"/>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ato" panose="020F0502020204030203" pitchFamily="34" charset="0"/>
              </a:rPr>
              <a:t> If you change the size of the array you will need to change the Width and Height values.</a:t>
            </a:r>
            <a:endParaRPr lang="en-MY" dirty="0">
              <a:solidFill>
                <a:schemeClr val="bg1"/>
              </a:solidFill>
            </a:endParaRPr>
          </a:p>
        </p:txBody>
      </p:sp>
      <p:sp>
        <p:nvSpPr>
          <p:cNvPr id="9" name="Rectangle: Rounded Corners 8">
            <a:extLst>
              <a:ext uri="{FF2B5EF4-FFF2-40B4-BE49-F238E27FC236}">
                <a16:creationId xmlns:a16="http://schemas.microsoft.com/office/drawing/2014/main" id="{714D0F65-FF4E-4D27-BCF1-50BB2D281526}"/>
              </a:ext>
            </a:extLst>
          </p:cNvPr>
          <p:cNvSpPr/>
          <p:nvPr/>
        </p:nvSpPr>
        <p:spPr>
          <a:xfrm>
            <a:off x="5211881" y="4196008"/>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ato" panose="020F0502020204030203" pitchFamily="34" charset="0"/>
              </a:rPr>
              <a:t>The numbers in the maze array refers to elements in the tiles array. It kind of use the index position to assign. That is why I lined it that way in the list previously.</a:t>
            </a:r>
            <a:endParaRPr lang="en-MY" dirty="0">
              <a:solidFill>
                <a:schemeClr val="bg1"/>
              </a:solidFill>
            </a:endParaRPr>
          </a:p>
        </p:txBody>
      </p:sp>
      <p:pic>
        <p:nvPicPr>
          <p:cNvPr id="11" name="Picture 10">
            <a:extLst>
              <a:ext uri="{FF2B5EF4-FFF2-40B4-BE49-F238E27FC236}">
                <a16:creationId xmlns:a16="http://schemas.microsoft.com/office/drawing/2014/main" id="{DC5A053D-D2D6-4467-B1BE-5B4A2DD87043}"/>
              </a:ext>
            </a:extLst>
          </p:cNvPr>
          <p:cNvPicPr>
            <a:picLocks noChangeAspect="1"/>
          </p:cNvPicPr>
          <p:nvPr/>
        </p:nvPicPr>
        <p:blipFill>
          <a:blip r:embed="rId2"/>
          <a:stretch>
            <a:fillRect/>
          </a:stretch>
        </p:blipFill>
        <p:spPr>
          <a:xfrm>
            <a:off x="7126507" y="579737"/>
            <a:ext cx="3512160" cy="3478128"/>
          </a:xfrm>
          <a:prstGeom prst="rect">
            <a:avLst/>
          </a:prstGeom>
        </p:spPr>
      </p:pic>
    </p:spTree>
    <p:extLst>
      <p:ext uri="{BB962C8B-B14F-4D97-AF65-F5344CB8AC3E}">
        <p14:creationId xmlns:p14="http://schemas.microsoft.com/office/powerpoint/2010/main" val="218215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48B7-3437-40AD-AD65-98419FCB78C8}"/>
              </a:ext>
            </a:extLst>
          </p:cNvPr>
          <p:cNvSpPr>
            <a:spLocks noGrp="1"/>
          </p:cNvSpPr>
          <p:nvPr>
            <p:ph type="title"/>
          </p:nvPr>
        </p:nvSpPr>
        <p:spPr/>
        <p:txBody>
          <a:bodyPr/>
          <a:lstStyle/>
          <a:p>
            <a:r>
              <a:rPr lang="en-US" dirty="0" err="1"/>
              <a:t>Tilemap</a:t>
            </a:r>
            <a:r>
              <a:rPr lang="en-US" dirty="0"/>
              <a:t> code</a:t>
            </a:r>
            <a:endParaRPr lang="en-MY" dirty="0"/>
          </a:p>
        </p:txBody>
      </p:sp>
      <p:sp>
        <p:nvSpPr>
          <p:cNvPr id="5" name="Footer Placeholder 4">
            <a:extLst>
              <a:ext uri="{FF2B5EF4-FFF2-40B4-BE49-F238E27FC236}">
                <a16:creationId xmlns:a16="http://schemas.microsoft.com/office/drawing/2014/main" id="{E1D1E0B9-30D4-4B1B-A18A-C3DD55532806}"/>
              </a:ext>
            </a:extLst>
          </p:cNvPr>
          <p:cNvSpPr>
            <a:spLocks noGrp="1"/>
          </p:cNvSpPr>
          <p:nvPr>
            <p:ph type="ftr" sz="quarter" idx="3"/>
          </p:nvPr>
        </p:nvSpPr>
        <p:spPr/>
        <p:txBody>
          <a:bodyPr/>
          <a:lstStyle/>
          <a:p>
            <a:r>
              <a:rPr lang="en-MY"/>
              <a:t>Maze L1</a:t>
            </a:r>
            <a:endParaRPr lang="en-MY" dirty="0"/>
          </a:p>
        </p:txBody>
      </p:sp>
      <p:pic>
        <p:nvPicPr>
          <p:cNvPr id="7" name="Picture 6">
            <a:extLst>
              <a:ext uri="{FF2B5EF4-FFF2-40B4-BE49-F238E27FC236}">
                <a16:creationId xmlns:a16="http://schemas.microsoft.com/office/drawing/2014/main" id="{12960575-F174-4469-A57A-7898B5D36FE7}"/>
              </a:ext>
            </a:extLst>
          </p:cNvPr>
          <p:cNvPicPr>
            <a:picLocks noChangeAspect="1"/>
          </p:cNvPicPr>
          <p:nvPr/>
        </p:nvPicPr>
        <p:blipFill>
          <a:blip r:embed="rId2"/>
          <a:stretch>
            <a:fillRect/>
          </a:stretch>
        </p:blipFill>
        <p:spPr>
          <a:xfrm>
            <a:off x="949686" y="2414604"/>
            <a:ext cx="5725324" cy="2629267"/>
          </a:xfrm>
          <a:prstGeom prst="rect">
            <a:avLst/>
          </a:prstGeom>
        </p:spPr>
      </p:pic>
      <p:sp>
        <p:nvSpPr>
          <p:cNvPr id="9" name="Rectangle: Rounded Corners 8">
            <a:extLst>
              <a:ext uri="{FF2B5EF4-FFF2-40B4-BE49-F238E27FC236}">
                <a16:creationId xmlns:a16="http://schemas.microsoft.com/office/drawing/2014/main" id="{3209DF53-5B7E-4901-A223-ADCE803CC9BF}"/>
              </a:ext>
            </a:extLst>
          </p:cNvPr>
          <p:cNvSpPr/>
          <p:nvPr/>
        </p:nvSpPr>
        <p:spPr>
          <a:xfrm>
            <a:off x="7208196" y="1054620"/>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Make sure to use the right player sprite. The rest of the code will be the same.</a:t>
            </a:r>
            <a:endParaRPr lang="en-MY" dirty="0">
              <a:solidFill>
                <a:schemeClr val="bg1"/>
              </a:solidFill>
            </a:endParaRPr>
          </a:p>
        </p:txBody>
      </p:sp>
      <p:sp>
        <p:nvSpPr>
          <p:cNvPr id="6" name="Rectangle: Rounded Corners 5">
            <a:extLst>
              <a:ext uri="{FF2B5EF4-FFF2-40B4-BE49-F238E27FC236}">
                <a16:creationId xmlns:a16="http://schemas.microsoft.com/office/drawing/2014/main" id="{9AB4C16F-28A4-471C-8AEA-0D1A7BEF9A44}"/>
              </a:ext>
            </a:extLst>
          </p:cNvPr>
          <p:cNvSpPr/>
          <p:nvPr/>
        </p:nvSpPr>
        <p:spPr>
          <a:xfrm>
            <a:off x="7249684" y="3291794"/>
            <a:ext cx="3992630" cy="2082255"/>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ato" panose="020F0502020204030203" pitchFamily="34" charset="0"/>
              </a:rPr>
              <a:t>The number here represent the index position of the items inside the tile list before. So based on it, 0 = empty, 1= wall, 2 = chest.</a:t>
            </a:r>
            <a:endParaRPr lang="en-MY" dirty="0">
              <a:solidFill>
                <a:schemeClr val="bg1"/>
              </a:solidFill>
            </a:endParaRPr>
          </a:p>
        </p:txBody>
      </p:sp>
    </p:spTree>
    <p:extLst>
      <p:ext uri="{BB962C8B-B14F-4D97-AF65-F5344CB8AC3E}">
        <p14:creationId xmlns:p14="http://schemas.microsoft.com/office/powerpoint/2010/main" val="171021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1A48-CE1E-4D0B-A26A-6BD254440336}"/>
              </a:ext>
            </a:extLst>
          </p:cNvPr>
          <p:cNvSpPr>
            <a:spLocks noGrp="1"/>
          </p:cNvSpPr>
          <p:nvPr>
            <p:ph type="title"/>
          </p:nvPr>
        </p:nvSpPr>
        <p:spPr/>
        <p:txBody>
          <a:bodyPr/>
          <a:lstStyle/>
          <a:p>
            <a:r>
              <a:rPr lang="en-US" dirty="0"/>
              <a:t>Drawing Maze</a:t>
            </a:r>
            <a:endParaRPr lang="en-MY" dirty="0"/>
          </a:p>
        </p:txBody>
      </p:sp>
      <p:sp>
        <p:nvSpPr>
          <p:cNvPr id="5" name="Footer Placeholder 4">
            <a:extLst>
              <a:ext uri="{FF2B5EF4-FFF2-40B4-BE49-F238E27FC236}">
                <a16:creationId xmlns:a16="http://schemas.microsoft.com/office/drawing/2014/main" id="{2653D17B-E0C5-48EE-AD4A-7CB52359A339}"/>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4C4782CF-F799-433E-941C-B8860BC4936E}"/>
              </a:ext>
            </a:extLst>
          </p:cNvPr>
          <p:cNvSpPr/>
          <p:nvPr/>
        </p:nvSpPr>
        <p:spPr>
          <a:xfrm>
            <a:off x="1470946" y="2529737"/>
            <a:ext cx="3535006" cy="2609399"/>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ato" panose="020F0502020204030203" pitchFamily="34" charset="0"/>
              </a:rPr>
              <a:t>To draw the maze we use a for loop within another for loop. The outer loop iterates over the rows and the inner loop iterates over the columns, i.e. the elements of the row.</a:t>
            </a:r>
            <a:endParaRPr lang="en-MY" dirty="0">
              <a:solidFill>
                <a:schemeClr val="bg1"/>
              </a:solidFill>
            </a:endParaRPr>
          </a:p>
        </p:txBody>
      </p:sp>
      <p:pic>
        <p:nvPicPr>
          <p:cNvPr id="7" name="Picture 6">
            <a:extLst>
              <a:ext uri="{FF2B5EF4-FFF2-40B4-BE49-F238E27FC236}">
                <a16:creationId xmlns:a16="http://schemas.microsoft.com/office/drawing/2014/main" id="{9255F1BC-4F8C-4721-973E-10BF8A9EE6ED}"/>
              </a:ext>
            </a:extLst>
          </p:cNvPr>
          <p:cNvPicPr>
            <a:picLocks noChangeAspect="1"/>
          </p:cNvPicPr>
          <p:nvPr/>
        </p:nvPicPr>
        <p:blipFill>
          <a:blip r:embed="rId2"/>
          <a:stretch>
            <a:fillRect/>
          </a:stretch>
        </p:blipFill>
        <p:spPr>
          <a:xfrm>
            <a:off x="5839297" y="2613529"/>
            <a:ext cx="4243336" cy="2441816"/>
          </a:xfrm>
          <a:prstGeom prst="rect">
            <a:avLst/>
          </a:prstGeom>
        </p:spPr>
      </p:pic>
    </p:spTree>
    <p:extLst>
      <p:ext uri="{BB962C8B-B14F-4D97-AF65-F5344CB8AC3E}">
        <p14:creationId xmlns:p14="http://schemas.microsoft.com/office/powerpoint/2010/main" val="388984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B009-B1F4-46B3-A5D3-B351664E7EDA}"/>
              </a:ext>
            </a:extLst>
          </p:cNvPr>
          <p:cNvSpPr>
            <a:spLocks noGrp="1"/>
          </p:cNvSpPr>
          <p:nvPr>
            <p:ph type="title"/>
          </p:nvPr>
        </p:nvSpPr>
        <p:spPr/>
        <p:txBody>
          <a:bodyPr/>
          <a:lstStyle/>
          <a:p>
            <a:r>
              <a:rPr lang="en-US" dirty="0"/>
              <a:t>Moving The Character</a:t>
            </a:r>
            <a:endParaRPr lang="en-MY" dirty="0"/>
          </a:p>
        </p:txBody>
      </p:sp>
      <p:sp>
        <p:nvSpPr>
          <p:cNvPr id="5" name="Footer Placeholder 4">
            <a:extLst>
              <a:ext uri="{FF2B5EF4-FFF2-40B4-BE49-F238E27FC236}">
                <a16:creationId xmlns:a16="http://schemas.microsoft.com/office/drawing/2014/main" id="{73173D1F-A2D9-49E0-BF1B-1FBEC8C4C26B}"/>
              </a:ext>
            </a:extLst>
          </p:cNvPr>
          <p:cNvSpPr>
            <a:spLocks noGrp="1"/>
          </p:cNvSpPr>
          <p:nvPr>
            <p:ph type="ftr" sz="quarter" idx="3"/>
          </p:nvPr>
        </p:nvSpPr>
        <p:spPr/>
        <p:txBody>
          <a:bodyPr/>
          <a:lstStyle/>
          <a:p>
            <a:r>
              <a:rPr lang="en-MY"/>
              <a:t>Maze L1</a:t>
            </a:r>
            <a:endParaRPr lang="en-MY" dirty="0"/>
          </a:p>
        </p:txBody>
      </p:sp>
      <p:sp>
        <p:nvSpPr>
          <p:cNvPr id="6" name="Rectangle: Rounded Corners 5">
            <a:extLst>
              <a:ext uri="{FF2B5EF4-FFF2-40B4-BE49-F238E27FC236}">
                <a16:creationId xmlns:a16="http://schemas.microsoft.com/office/drawing/2014/main" id="{8B010186-999E-4F3A-8D7D-DEFEB986EEAB}"/>
              </a:ext>
            </a:extLst>
          </p:cNvPr>
          <p:cNvSpPr/>
          <p:nvPr/>
        </p:nvSpPr>
        <p:spPr>
          <a:xfrm>
            <a:off x="697581" y="2141894"/>
            <a:ext cx="3987436" cy="3153008"/>
          </a:xfrm>
          <a:prstGeom prst="roundRect">
            <a:avLst/>
          </a:prstGeom>
          <a:solidFill>
            <a:srgbClr val="242B2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control for this game will be a bit different than previous game. Because the game uses column and row as the map, the character should only move one space at a time, according to the tiles. </a:t>
            </a:r>
          </a:p>
        </p:txBody>
      </p:sp>
      <p:pic>
        <p:nvPicPr>
          <p:cNvPr id="10" name="Picture 9">
            <a:extLst>
              <a:ext uri="{FF2B5EF4-FFF2-40B4-BE49-F238E27FC236}">
                <a16:creationId xmlns:a16="http://schemas.microsoft.com/office/drawing/2014/main" id="{60F27F52-DDAB-4E0A-8E21-0B2E03763220}"/>
              </a:ext>
            </a:extLst>
          </p:cNvPr>
          <p:cNvPicPr>
            <a:picLocks noChangeAspect="1"/>
          </p:cNvPicPr>
          <p:nvPr/>
        </p:nvPicPr>
        <p:blipFill>
          <a:blip r:embed="rId2"/>
          <a:stretch>
            <a:fillRect/>
          </a:stretch>
        </p:blipFill>
        <p:spPr>
          <a:xfrm>
            <a:off x="6894920" y="2141894"/>
            <a:ext cx="3000794" cy="2753109"/>
          </a:xfrm>
          <a:prstGeom prst="rect">
            <a:avLst/>
          </a:prstGeom>
        </p:spPr>
      </p:pic>
    </p:spTree>
    <p:extLst>
      <p:ext uri="{BB962C8B-B14F-4D97-AF65-F5344CB8AC3E}">
        <p14:creationId xmlns:p14="http://schemas.microsoft.com/office/powerpoint/2010/main" val="1470461275"/>
      </p:ext>
    </p:extLst>
  </p:cSld>
  <p:clrMapOvr>
    <a:masterClrMapping/>
  </p:clrMapOvr>
</p:sld>
</file>

<file path=ppt/theme/theme1.xml><?xml version="1.0" encoding="utf-8"?>
<a:theme xmlns:a="http://schemas.openxmlformats.org/drawingml/2006/main" name="Advaspire Theme ppt">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Robotene">
      <a:majorFont>
        <a:latin typeface="Gotham Black"/>
        <a:ea typeface="Microsoft YaHei"/>
        <a:cs typeface=""/>
      </a:majorFont>
      <a:minorFont>
        <a:latin typeface="Roboto"/>
        <a:ea typeface="Heiti SC"/>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Advaspire Theme ppt" id="{0C2446DA-6D9D-4CB3-93B4-71590ABA1034}" vid="{0DCCB727-62D5-463E-B620-72043A1C8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1070</Words>
  <Application>Microsoft Office PowerPoint</Application>
  <PresentationFormat>Widescreen</PresentationFormat>
  <Paragraphs>74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Microsoft YaHei UI</vt:lpstr>
      <vt:lpstr>Calibri</vt:lpstr>
      <vt:lpstr>Gotham</vt:lpstr>
      <vt:lpstr>Gotham Black</vt:lpstr>
      <vt:lpstr>Lato</vt:lpstr>
      <vt:lpstr>Roboto</vt:lpstr>
      <vt:lpstr>Wingdings 3</vt:lpstr>
      <vt:lpstr>Advaspire Theme ppt</vt:lpstr>
      <vt:lpstr>PowerPoint Presentation</vt:lpstr>
      <vt:lpstr>What we are making</vt:lpstr>
      <vt:lpstr>Setting Up</vt:lpstr>
      <vt:lpstr>Setting Up Tilemap</vt:lpstr>
      <vt:lpstr>Tilemap Cont</vt:lpstr>
      <vt:lpstr>Level Design</vt:lpstr>
      <vt:lpstr>Tilemap code</vt:lpstr>
      <vt:lpstr>Drawing Maze</vt:lpstr>
      <vt:lpstr>Moving The Character</vt:lpstr>
      <vt:lpstr>Restrict Where You Can Move</vt:lpstr>
      <vt:lpstr>Animate Player Movement</vt:lpstr>
      <vt:lpstr>Create an Enemy</vt:lpstr>
      <vt:lpstr>Enemy Movement Code</vt:lpstr>
      <vt:lpstr>More Challenge</vt:lpstr>
      <vt:lpstr>Add to the Tiles</vt:lpstr>
      <vt:lpstr>Test for Key and Door </vt:lpstr>
      <vt:lpstr>Complete Code.</vt:lpstr>
      <vt:lpstr>Complete + Improvement tips.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Haziq Syazwan</dc:creator>
  <cp:lastModifiedBy>Haziq Syazwan</cp:lastModifiedBy>
  <cp:revision>65</cp:revision>
  <dcterms:created xsi:type="dcterms:W3CDTF">2020-09-10T04:21:36Z</dcterms:created>
  <dcterms:modified xsi:type="dcterms:W3CDTF">2021-10-19T05:56:38Z</dcterms:modified>
</cp:coreProperties>
</file>