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8525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75" indent="22225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50" indent="4445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25" indent="66675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00" indent="889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9">
          <p15:clr>
            <a:srgbClr val="A4A3A4"/>
          </p15:clr>
        </p15:guide>
        <p15:guide id="2" orient="horz" pos="26264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  <a:srgbClr val="FF0000"/>
    <a:srgbClr val="FFFFFF"/>
    <a:srgbClr val="A7C4FF"/>
    <a:srgbClr val="EAEAEA"/>
    <a:srgbClr val="C0C0C0"/>
    <a:srgbClr val="0046D2"/>
    <a:srgbClr val="698ED9"/>
    <a:srgbClr val="003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7" autoAdjust="0"/>
    <p:restoredTop sz="94713" autoAdjust="0"/>
  </p:normalViewPr>
  <p:slideViewPr>
    <p:cSldViewPr snapToGrid="0">
      <p:cViewPr varScale="1">
        <p:scale>
          <a:sx n="12" d="100"/>
          <a:sy n="12" d="100"/>
        </p:scale>
        <p:origin x="2646" y="84"/>
      </p:cViewPr>
      <p:guideLst>
        <p:guide orient="horz" pos="6289"/>
        <p:guide orient="horz" pos="26264"/>
        <p:guide orient="horz" pos="279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-2100" y="-96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6571"/>
          </a:xfrm>
          <a:prstGeom prst="rect">
            <a:avLst/>
          </a:prstGeom>
        </p:spPr>
        <p:txBody>
          <a:bodyPr vert="horz" lIns="95857" tIns="47928" rIns="95857" bIns="47928" rtlCol="0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10" y="0"/>
            <a:ext cx="2944284" cy="496571"/>
          </a:xfrm>
          <a:prstGeom prst="rect">
            <a:avLst/>
          </a:prstGeom>
        </p:spPr>
        <p:txBody>
          <a:bodyPr vert="horz" lIns="95857" tIns="47928" rIns="95857" bIns="47928" rtlCol="0"/>
          <a:lstStyle>
            <a:lvl1pPr algn="r">
              <a:defRPr sz="1300"/>
            </a:lvl1pPr>
          </a:lstStyle>
          <a:p>
            <a:pPr>
              <a:defRPr/>
            </a:pPr>
            <a:fld id="{A9DE1766-DF79-4F19-B15B-357AFC96D595}" type="datetimeFigureOut">
              <a:rPr lang="fr-FR"/>
              <a:pPr>
                <a:defRPr/>
              </a:pPr>
              <a:t>04/05/2018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3124"/>
            <a:ext cx="2944284" cy="496571"/>
          </a:xfrm>
          <a:prstGeom prst="rect">
            <a:avLst/>
          </a:prstGeom>
        </p:spPr>
        <p:txBody>
          <a:bodyPr vert="horz" lIns="95857" tIns="47928" rIns="95857" bIns="4792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10" y="9433124"/>
            <a:ext cx="2944284" cy="496571"/>
          </a:xfrm>
          <a:prstGeom prst="rect">
            <a:avLst/>
          </a:prstGeom>
        </p:spPr>
        <p:txBody>
          <a:bodyPr vert="horz" lIns="95857" tIns="47928" rIns="95857" bIns="47928" rtlCol="0" anchor="b"/>
          <a:lstStyle>
            <a:lvl1pPr algn="r">
              <a:defRPr sz="1300"/>
            </a:lvl1pPr>
          </a:lstStyle>
          <a:p>
            <a:pPr>
              <a:defRPr/>
            </a:pPr>
            <a:fld id="{AAB55ECA-7665-4411-8814-9878976E19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859483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7" tIns="47928" rIns="95857" bIns="47928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10" y="0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7" tIns="47928" rIns="95857" bIns="4792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1213" y="744538"/>
            <a:ext cx="263366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8269"/>
            <a:ext cx="5435600" cy="446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7" tIns="47928" rIns="95857" bIns="479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124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7" tIns="47928" rIns="95857" bIns="47928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10" y="9433124"/>
            <a:ext cx="2944284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7" tIns="47928" rIns="95857" bIns="4792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910AACC-9DCE-4014-9A23-ABA71317F62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5129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0155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5181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80206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78834" indent="-29955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98207" indent="-23964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77490" indent="-23964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156772" indent="-23964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636055" indent="-23964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3115338" indent="-23964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594621" indent="-23964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4073903" indent="-23964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27BB3F-2A3C-4128-9A0D-D0BB1F724EC4}" type="slidenum">
              <a:rPr lang="en-US" altLang="fr-FR" sz="1300"/>
              <a:pPr eaLnBrk="1" hangingPunct="1">
                <a:spcBef>
                  <a:spcPct val="0"/>
                </a:spcBef>
              </a:pPr>
              <a:t>1</a:t>
            </a:fld>
            <a:endParaRPr lang="en-US" altLang="fr-FR" sz="13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82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hyperlink" Target="http://www.megaprin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">
            <a:hlinkClick r:id="rId3"/>
          </p:cNvPr>
          <p:cNvSpPr txBox="1">
            <a:spLocks noChangeArrowheads="1"/>
          </p:cNvSpPr>
          <p:nvPr userDrawn="1"/>
        </p:nvSpPr>
        <p:spPr bwMode="auto">
          <a:xfrm rot="-5400000">
            <a:off x="24791988" y="42192575"/>
            <a:ext cx="309562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05" tIns="43503" rIns="87005" bIns="43503">
            <a:spAutoFit/>
          </a:bodyPr>
          <a:lstStyle/>
          <a:p>
            <a:pPr algn="ctr"/>
            <a:r>
              <a:rPr lang="en-US" altLang="fr-FR" sz="100">
                <a:hlinkClick r:id="rId3"/>
              </a:rPr>
              <a:t>www.postersession.com</a:t>
            </a:r>
            <a:endParaRPr lang="en-US" altLang="fr-FR" sz="100"/>
          </a:p>
        </p:txBody>
      </p:sp>
      <p:sp>
        <p:nvSpPr>
          <p:cNvPr id="1027" name="TextBox 3"/>
          <p:cNvSpPr txBox="1">
            <a:spLocks noChangeArrowheads="1"/>
          </p:cNvSpPr>
          <p:nvPr userDrawn="1"/>
        </p:nvSpPr>
        <p:spPr bwMode="auto">
          <a:xfrm rot="-5400000">
            <a:off x="24752300" y="42189400"/>
            <a:ext cx="388938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05" tIns="43503" rIns="87005" bIns="43503">
            <a:spAutoFit/>
          </a:bodyPr>
          <a:lstStyle/>
          <a:p>
            <a:pPr algn="ctr"/>
            <a:r>
              <a:rPr lang="en-US" altLang="fr-FR" sz="100">
                <a:hlinkClick r:id="rId3"/>
              </a:rPr>
              <a:t>www.postersession.com</a:t>
            </a:r>
            <a:endParaRPr lang="en-US" altLang="fr-FR" sz="100"/>
          </a:p>
        </p:txBody>
      </p:sp>
      <p:pic>
        <p:nvPicPr>
          <p:cNvPr id="1028" name="Picture 4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9213" y="42149713"/>
            <a:ext cx="3808412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/>
          <p:cNvSpPr txBox="1"/>
          <p:nvPr userDrawn="1"/>
        </p:nvSpPr>
        <p:spPr>
          <a:xfrm>
            <a:off x="26717625" y="42075100"/>
            <a:ext cx="2243138" cy="317500"/>
          </a:xfrm>
          <a:prstGeom prst="rect">
            <a:avLst/>
          </a:prstGeom>
          <a:noFill/>
        </p:spPr>
        <p:txBody>
          <a:bodyPr wrap="none" lIns="87005" tIns="43503" rIns="87005" bIns="43503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500" dirty="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5026" algn="ctr" defTabSz="4176550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70052" algn="ctr" defTabSz="4176550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5077" algn="ctr" defTabSz="4176550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40103" algn="ctr" defTabSz="4176550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75" indent="-1565275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defTabSz="4175125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2988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263" indent="-1042988" algn="l" defTabSz="417512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512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1886" indent="-1043760" algn="l" defTabSz="4176550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6911" indent="-1043760" algn="l" defTabSz="4176550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1937" indent="-1043760" algn="l" defTabSz="4176550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6963" indent="-1043760" algn="l" defTabSz="4176550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5026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0052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5077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0103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5129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0155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5181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0206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7604760"/>
            <a:ext cx="30279975" cy="3389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pPr algn="ctr" defTabSz="4389438"/>
            <a:endParaRPr lang="en-US" altLang="fr-FR" sz="8600" dirty="0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838200"/>
            <a:ext cx="30279975" cy="5816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1971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6543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1115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5687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fr-FR" sz="8600" dirty="0"/>
          </a:p>
        </p:txBody>
      </p:sp>
      <p:sp>
        <p:nvSpPr>
          <p:cNvPr id="2068" name="Rectangle à coins arrondis 3"/>
          <p:cNvSpPr>
            <a:spLocks noChangeArrowheads="1"/>
          </p:cNvSpPr>
          <p:nvPr/>
        </p:nvSpPr>
        <p:spPr bwMode="auto">
          <a:xfrm>
            <a:off x="14901403" y="1531938"/>
            <a:ext cx="231775" cy="44704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1971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6543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1115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5687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fr-FR" sz="8600" dirty="0"/>
          </a:p>
        </p:txBody>
      </p:sp>
      <p:sp>
        <p:nvSpPr>
          <p:cNvPr id="5" name="ZoneTexte 4"/>
          <p:cNvSpPr txBox="1"/>
          <p:nvPr/>
        </p:nvSpPr>
        <p:spPr>
          <a:xfrm>
            <a:off x="15780774" y="3034751"/>
            <a:ext cx="137454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Recyclage / Tri</a:t>
            </a:r>
          </a:p>
        </p:txBody>
      </p:sp>
      <p:pic>
        <p:nvPicPr>
          <p:cNvPr id="1026" name="Picture 2" descr="C:\Users\PC\Downloads\Yncrea_BM_ISEN-Lille_horizont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7" y="1600459"/>
            <a:ext cx="6151563" cy="29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à coins arrondis 3"/>
          <p:cNvSpPr>
            <a:spLocks noChangeArrowheads="1"/>
          </p:cNvSpPr>
          <p:nvPr/>
        </p:nvSpPr>
        <p:spPr bwMode="auto">
          <a:xfrm>
            <a:off x="6928642" y="1531938"/>
            <a:ext cx="231775" cy="44704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1971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6543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1115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5687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fr-FR" sz="8600" dirty="0"/>
          </a:p>
        </p:txBody>
      </p:sp>
      <p:sp>
        <p:nvSpPr>
          <p:cNvPr id="63" name="ZoneTexte 62"/>
          <p:cNvSpPr txBox="1"/>
          <p:nvPr/>
        </p:nvSpPr>
        <p:spPr>
          <a:xfrm>
            <a:off x="7433069" y="2204995"/>
            <a:ext cx="746833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5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Bassez</a:t>
            </a:r>
            <a:r>
              <a:rPr lang="fr-FR" sz="5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Martin</a:t>
            </a:r>
          </a:p>
          <a:p>
            <a:pPr>
              <a:defRPr/>
            </a:pPr>
            <a:r>
              <a:rPr lang="fr-FR" sz="5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Carlier Antoine</a:t>
            </a:r>
          </a:p>
          <a:p>
            <a:pPr>
              <a:defRPr/>
            </a:pPr>
            <a:r>
              <a:rPr lang="fr-FR" sz="5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Henry Pierre-Emmanuel</a:t>
            </a:r>
          </a:p>
          <a:p>
            <a:pPr>
              <a:defRPr/>
            </a:pPr>
            <a:r>
              <a:rPr lang="fr-FR" sz="5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Marez</a:t>
            </a:r>
            <a:r>
              <a:rPr lang="fr-FR" sz="5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Pierre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766915" y="5036311"/>
            <a:ext cx="5598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CIR2 / 2017-2018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49773D-AE69-40F0-80C8-40D42A53A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5009"/>
            <a:ext cx="30279975" cy="3391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15</Words>
  <Application>Microsoft Office PowerPoint</Application>
  <PresentationFormat>Personnalisé</PresentationFormat>
  <Paragraphs>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Segoe UI</vt:lpstr>
      <vt:lpstr>Default Design</vt:lpstr>
      <vt:lpstr>Présentation PowerPoint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Intelligence Ambiante</dc:title>
  <dc:creator>Ethan Shulda</dc:creator>
  <dc:description>©MegaPrint Inc. 2009</dc:description>
  <cp:lastModifiedBy>Antoine CARLIER</cp:lastModifiedBy>
  <cp:revision>148</cp:revision>
  <cp:lastPrinted>2015-05-18T13:51:55Z</cp:lastPrinted>
  <dcterms:created xsi:type="dcterms:W3CDTF">2008-12-04T00:20:37Z</dcterms:created>
  <dcterms:modified xsi:type="dcterms:W3CDTF">2018-05-04T10:22:59Z</dcterms:modified>
  <cp:category>Research Poster</cp:category>
</cp:coreProperties>
</file>