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257" autoAdjust="0"/>
  </p:normalViewPr>
  <p:slideViewPr>
    <p:cSldViewPr snapToGrid="0">
      <p:cViewPr varScale="1">
        <p:scale>
          <a:sx n="76" d="100"/>
          <a:sy n="76" d="100"/>
        </p:scale>
        <p:origin x="-15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529A-41B0-456C-B558-59A4B17FB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A1CE5-C397-414D-92BF-667C2497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4919-1F74-44A5-852D-5144821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2442-E7EF-4E81-86E4-2411D85D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F21B-4C6C-4F1F-A2F4-7C3567B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3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42B2-B9F7-467E-A077-D576775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A551B-469E-4846-BE5E-8075DC26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8C58-4F32-4567-9176-9A76A022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8A4A-5AF4-4708-9B7A-023CFDF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7F35-A202-4C7A-ADD3-81D59990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CE36F-DEFC-4292-B2EA-46237507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F3459-3CF1-45BD-ACD5-400D9B648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CC1B-86A5-4EC0-A166-46038011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46716-431D-40BE-8ED0-BF747F85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B619-501A-41A2-8DC5-50F56C60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B0BC-9AE5-4029-B769-35033F58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0AC6-8BAF-4A25-9C9A-3C23BB8C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C946-26F2-4557-AE80-808E2A3F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6991-42F5-4B1A-B23E-09575ED6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B88D-9871-4287-98E8-B3F71984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E8F-BA32-4EF3-839A-43E9DCD0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4239-E8A2-4800-BEBF-B2159DC02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3941-9235-419B-A13D-F617FFA2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DD1A-0CAD-4906-97C0-3EE7530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DCE-0687-43CD-A444-C3A252B1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1863-175E-4651-A41A-5696E204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0527-8AC0-4042-A502-F390550A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07F3E-3CBF-4D20-AAEE-EC3835F6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EBF0-663B-4935-BBD3-BBE0F5B4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E371-8795-4C4F-BF71-118DC881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5A34-47BD-40EE-A99C-7BDF7BAD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7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4626-F37A-4317-A26F-A4D7AFAB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6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F13E-2878-4729-9559-85EBE885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D7-FBC5-4F04-A11B-AD71AC80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42622-A1CA-4A4B-8575-D78E55DDE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6E4C-4357-4243-9E8C-BC9FB914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7966-75CF-44BE-8743-CC0ECFBE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19F8-6561-481A-991F-107F7ED4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A652D-A337-4A54-A233-499748E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7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3E97-D4D4-42B9-8B8D-9C7E722C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04E3-8862-41F0-B435-24F95C94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3EA4F-5A8D-4F59-B4C6-6D95A0F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2D765-B621-4D71-869C-068D6E80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C475-CC39-4614-8716-59F3E444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7DF0E-7D00-4828-8677-774AE197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F20D4-413D-4660-A14D-EDBD9253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7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545-B48D-4DF8-B328-55BA7832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649A-8A9F-49BE-AA0B-4B7436B0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89F57-7017-464A-8C70-0B77C752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F0C-8FFC-4019-8C0D-147FBF72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F5441-2CD3-44E9-8D2C-E8242030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B083-DAC2-4D71-A1BE-EF8F3F04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9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C8D7-DF32-4C43-9F70-7268C1BD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74C8-49AA-42E4-B559-FBDF820B0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B0AC-95B7-40CB-B02A-CE2F3F3C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EB85-E418-4426-AE59-A0DB29D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5F11-5D50-4422-9874-2EADB4941CA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ED1A2-CB0D-4049-8872-2F9C9C40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CFF98-B015-41E4-97FC-E3BCC362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F3295-E49D-4BC6-88C7-B1A5DF6B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1366-8C0F-4E56-80D7-8D5A0FAD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310A-E9DF-4161-B02C-B6E7AA2D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5F11-5D50-4422-9874-2EADB4941CA5}" type="datetimeFigureOut">
              <a:rPr lang="en-GB" smtClean="0"/>
              <a:t>29/12/2020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5932-3348-4071-A6BC-5504A9A27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8707-1CEE-4787-AB25-CE35BBE70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82B3-B972-4E12-B580-BB2B1D1118B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94BBA9-EDD7-4256-B2AC-0967235C7E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392000" y="6257642"/>
            <a:ext cx="1080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AB09E-0CCF-4F30-93E3-126E890B19C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209961"/>
            <a:ext cx="10800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6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104F8-5EC1-40F6-A4C8-E943BC066B9D}"/>
              </a:ext>
            </a:extLst>
          </p:cNvPr>
          <p:cNvSpPr txBox="1"/>
          <p:nvPr/>
        </p:nvSpPr>
        <p:spPr>
          <a:xfrm>
            <a:off x="3283974" y="2084439"/>
            <a:ext cx="5624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Defect’s Prediction on Starter Motor Production Lines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44155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742-D579-41B6-BDA5-CC23EE84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0F83-6C6A-4D0B-8365-B398D63D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https://challengedata.ens.fr/participants/challenges/36/</a:t>
            </a:r>
          </a:p>
          <a:p>
            <a:r>
              <a:rPr lang="fr-FR" dirty="0"/>
              <a:t>State 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values and </a:t>
            </a:r>
            <a:r>
              <a:rPr lang="fr-FR" dirty="0" err="1"/>
              <a:t>imbalance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class </a:t>
            </a:r>
          </a:p>
          <a:p>
            <a:r>
              <a:rPr lang="en-GB" dirty="0"/>
              <a:t>Type : Numerical inputs &amp; Categorical target (0 = OK / 1 = Failed)</a:t>
            </a:r>
          </a:p>
          <a:p>
            <a:r>
              <a:rPr lang="en-GB" dirty="0"/>
              <a:t>df</a:t>
            </a:r>
          </a:p>
          <a:p>
            <a:r>
              <a:rPr lang="en-GB" dirty="0"/>
              <a:t>Info extraction : date, product code, </a:t>
            </a:r>
          </a:p>
        </p:txBody>
      </p:sp>
    </p:spTree>
    <p:extLst>
      <p:ext uri="{BB962C8B-B14F-4D97-AF65-F5344CB8AC3E}">
        <p14:creationId xmlns:p14="http://schemas.microsoft.com/office/powerpoint/2010/main" val="46202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EF042F-9172-48F3-BAF4-32B15912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7" y="1342225"/>
            <a:ext cx="4868075" cy="48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15AF3-A121-4D56-97E7-4BF0BEC93824}"/>
              </a:ext>
            </a:extLst>
          </p:cNvPr>
          <p:cNvSpPr txBox="1"/>
          <p:nvPr/>
        </p:nvSpPr>
        <p:spPr>
          <a:xfrm>
            <a:off x="6949440" y="220472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pairplot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37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6856-4913-4D54-A743-C15C0109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9674B1-99DA-4988-9D10-001E478501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25"/>
          <a:stretch/>
        </p:blipFill>
        <p:spPr bwMode="auto">
          <a:xfrm>
            <a:off x="-96521" y="1209962"/>
            <a:ext cx="49292285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Hazmil Hasbullah</dc:creator>
  <cp:lastModifiedBy>Hazmil Hasbullah</cp:lastModifiedBy>
  <cp:revision>6</cp:revision>
  <dcterms:created xsi:type="dcterms:W3CDTF">2020-12-23T10:40:20Z</dcterms:created>
  <dcterms:modified xsi:type="dcterms:W3CDTF">2020-12-29T17:31:16Z</dcterms:modified>
</cp:coreProperties>
</file>