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5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11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5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0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75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2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6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8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29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5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1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93C8-C09D-4676-B8F1-D184C50DCECB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75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7DD88-E586-F3E9-409E-7289FCBABB9C}"/>
              </a:ext>
            </a:extLst>
          </p:cNvPr>
          <p:cNvSpPr txBox="1"/>
          <p:nvPr/>
        </p:nvSpPr>
        <p:spPr>
          <a:xfrm>
            <a:off x="2133600" y="1490008"/>
            <a:ext cx="8437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COMP3000 PROJECT</a:t>
            </a:r>
          </a:p>
          <a:p>
            <a:r>
              <a:rPr lang="en-GB" sz="6000" b="1" i="1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1868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799B-7DFA-821C-8E03-6E6A101B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GB" dirty="0"/>
              <a:t>SPRINT 2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C8F604-C898-57D8-7E0D-A3C40BC2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 err="1"/>
              <a:t>Mixamo</a:t>
            </a:r>
            <a:r>
              <a:rPr lang="en-US" dirty="0"/>
              <a:t> animation </a:t>
            </a:r>
            <a:r>
              <a:rPr lang="en-US" dirty="0" err="1"/>
              <a:t>retargeter</a:t>
            </a:r>
            <a:r>
              <a:rPr lang="en-US" dirty="0"/>
              <a:t> constructed</a:t>
            </a:r>
          </a:p>
          <a:p>
            <a:r>
              <a:rPr lang="en-US" dirty="0"/>
              <a:t>Basic player punch interaction</a:t>
            </a:r>
          </a:p>
          <a:p>
            <a:r>
              <a:rPr lang="en-US" dirty="0"/>
              <a:t>Animation blending setup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41DE4-C104-9883-333B-E11BED6AA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79" b="-1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080368-DD1C-D0C1-5465-A7BC027FD4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" r="4025" b="5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99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E5F-2EEA-A4F5-BC07-57433F92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2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F6F9-8A15-5006-8440-2616BAA4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Animation in Unreal is really hard…</a:t>
            </a:r>
          </a:p>
          <a:p>
            <a:r>
              <a:rPr lang="en-GB" dirty="0"/>
              <a:t>Missed goal for basic enemy controller, level design planning</a:t>
            </a:r>
          </a:p>
          <a:p>
            <a:r>
              <a:rPr lang="en-GB" dirty="0"/>
              <a:t>Punch animation speed is broken by player movement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8E9E-09B5-6DF1-3D58-1EFCC470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UnrealEditor_qkbLAz1uW2">
            <a:hlinkClick r:id="" action="ppaction://media"/>
            <a:extLst>
              <a:ext uri="{FF2B5EF4-FFF2-40B4-BE49-F238E27FC236}">
                <a16:creationId xmlns:a16="http://schemas.microsoft.com/office/drawing/2014/main" id="{9DC7962F-8139-B189-337B-06F1DB59F69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9260" y="219549"/>
            <a:ext cx="9905997" cy="6418902"/>
          </a:xfrm>
        </p:spPr>
      </p:pic>
    </p:spTree>
    <p:extLst>
      <p:ext uri="{BB962C8B-B14F-4D97-AF65-F5344CB8AC3E}">
        <p14:creationId xmlns:p14="http://schemas.microsoft.com/office/powerpoint/2010/main" val="40948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A604-F903-02A7-A7B6-887DB301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BE04-0C6D-9D65-EDC5-5F1457CC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enemy player (something that will just spawn, and take damage)</a:t>
            </a:r>
          </a:p>
          <a:p>
            <a:r>
              <a:rPr lang="en-GB" dirty="0"/>
              <a:t>Level design concepts, rooms, etc</a:t>
            </a:r>
          </a:p>
          <a:p>
            <a:r>
              <a:rPr lang="en-GB" dirty="0"/>
              <a:t>Basic dungeon generation ?</a:t>
            </a:r>
          </a:p>
          <a:p>
            <a:r>
              <a:rPr lang="en-GB" dirty="0"/>
              <a:t>Simple HUD displaying HP</a:t>
            </a:r>
          </a:p>
        </p:txBody>
      </p:sp>
    </p:spTree>
    <p:extLst>
      <p:ext uri="{BB962C8B-B14F-4D97-AF65-F5344CB8AC3E}">
        <p14:creationId xmlns:p14="http://schemas.microsoft.com/office/powerpoint/2010/main" val="316376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77</Words>
  <Application>Microsoft Office PowerPoint</Application>
  <PresentationFormat>Widescreen</PresentationFormat>
  <Paragraphs>15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PowerPoint Presentation</vt:lpstr>
      <vt:lpstr>SPRINT 2 RESULTS</vt:lpstr>
      <vt:lpstr>Sprint 2 reflection</vt:lpstr>
      <vt:lpstr>PowerPoint Presentation</vt:lpstr>
      <vt:lpstr>Sprint 3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Callum Stables</dc:creator>
  <cp:lastModifiedBy>(s) Callum Stables</cp:lastModifiedBy>
  <cp:revision>3</cp:revision>
  <dcterms:created xsi:type="dcterms:W3CDTF">2022-11-03T23:00:33Z</dcterms:created>
  <dcterms:modified xsi:type="dcterms:W3CDTF">2022-11-16T01:36:37Z</dcterms:modified>
</cp:coreProperties>
</file>