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9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51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54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111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15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3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40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75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0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42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6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82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94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29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5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61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46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D93C8-C09D-4676-B8F1-D184C50DCECB}" type="datetimeFigureOut">
              <a:rPr lang="en-GB" smtClean="0"/>
              <a:t>10/03/2023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C607-0E58-46C7-A0A7-F77ECCE062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875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7DD88-E586-F3E9-409E-7289FCBABB9C}"/>
              </a:ext>
            </a:extLst>
          </p:cNvPr>
          <p:cNvSpPr txBox="1"/>
          <p:nvPr/>
        </p:nvSpPr>
        <p:spPr>
          <a:xfrm>
            <a:off x="2133600" y="1490008"/>
            <a:ext cx="84378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/>
              <a:t>COMP3000 PROJECT</a:t>
            </a:r>
          </a:p>
          <a:p>
            <a:r>
              <a:rPr lang="en-GB" sz="6000" b="1" i="1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218687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799B-7DFA-821C-8E03-6E6A101B6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anchor="b">
            <a:normAutofit/>
          </a:bodyPr>
          <a:lstStyle/>
          <a:p>
            <a:r>
              <a:rPr lang="en-GB" dirty="0"/>
              <a:t>SPRINT 10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4C8F604-C898-57D8-7E0D-A3C40BC2A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Added several new assets (UI, </a:t>
            </a:r>
            <a:r>
              <a:rPr lang="en-US" sz="1500" err="1"/>
              <a:t>Anims</a:t>
            </a:r>
            <a:r>
              <a:rPr lang="en-US" sz="1500"/>
              <a:t>, </a:t>
            </a:r>
            <a:r>
              <a:rPr lang="en-US" sz="1500" err="1"/>
              <a:t>etc</a:t>
            </a:r>
            <a:r>
              <a:rPr lang="en-US" sz="1500"/>
              <a:t>) (Some are placeholder)</a:t>
            </a:r>
          </a:p>
          <a:p>
            <a:pPr>
              <a:lnSpc>
                <a:spcPct val="110000"/>
              </a:lnSpc>
            </a:pPr>
            <a:r>
              <a:rPr lang="en-US" sz="1500"/>
              <a:t>New Animation system </a:t>
            </a:r>
          </a:p>
          <a:p>
            <a:pPr>
              <a:lnSpc>
                <a:spcPct val="110000"/>
              </a:lnSpc>
            </a:pPr>
            <a:r>
              <a:rPr lang="en-US" sz="1500"/>
              <a:t>New Dash system</a:t>
            </a:r>
          </a:p>
          <a:p>
            <a:pPr>
              <a:lnSpc>
                <a:spcPct val="110000"/>
              </a:lnSpc>
            </a:pPr>
            <a:r>
              <a:rPr lang="en-US" sz="1500"/>
              <a:t>Base framework designed for abilities – modular, instantiated</a:t>
            </a:r>
          </a:p>
          <a:p>
            <a:pPr>
              <a:lnSpc>
                <a:spcPct val="110000"/>
              </a:lnSpc>
            </a:pPr>
            <a:r>
              <a:rPr lang="en-US" sz="1500"/>
              <a:t>“Dynamic Camera System” – creates fluid camera motion</a:t>
            </a:r>
          </a:p>
          <a:p>
            <a:pPr>
              <a:lnSpc>
                <a:spcPct val="110000"/>
              </a:lnSpc>
            </a:pPr>
            <a:r>
              <a:rPr lang="en-US" sz="1500"/>
              <a:t>Prototyped UE GAS (Gameplay ability system) – No thanks</a:t>
            </a:r>
          </a:p>
          <a:p>
            <a:pPr>
              <a:lnSpc>
                <a:spcPct val="110000"/>
              </a:lnSpc>
            </a:pPr>
            <a:r>
              <a:rPr lang="en-US" sz="1500"/>
              <a:t>Reworked mesh generator</a:t>
            </a:r>
          </a:p>
          <a:p>
            <a:pPr>
              <a:lnSpc>
                <a:spcPct val="110000"/>
              </a:lnSpc>
            </a:pPr>
            <a:r>
              <a:rPr lang="en-US" sz="1500"/>
              <a:t>Added new tiles to Meadows level generation</a:t>
            </a:r>
          </a:p>
          <a:p>
            <a:pPr>
              <a:lnSpc>
                <a:spcPct val="110000"/>
              </a:lnSpc>
            </a:pPr>
            <a:r>
              <a:rPr lang="en-US" sz="1500"/>
              <a:t>New water shader created</a:t>
            </a:r>
          </a:p>
          <a:p>
            <a:pPr>
              <a:lnSpc>
                <a:spcPct val="110000"/>
              </a:lnSpc>
            </a:pPr>
            <a:endParaRPr lang="en-US" sz="1500"/>
          </a:p>
          <a:p>
            <a:pPr marL="0" indent="0">
              <a:lnSpc>
                <a:spcPct val="110000"/>
              </a:lnSpc>
              <a:buNone/>
            </a:pPr>
            <a:endParaRPr lang="en-US" sz="1500"/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54694-3216-BF5D-CF3D-02D89137C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48" r="5107" b="3"/>
          <a:stretch/>
        </p:blipFill>
        <p:spPr>
          <a:xfrm>
            <a:off x="7619998" y="780235"/>
            <a:ext cx="3425199" cy="2420166"/>
          </a:xfrm>
          <a:custGeom>
            <a:avLst/>
            <a:gdLst/>
            <a:ahLst/>
            <a:cxnLst/>
            <a:rect l="l" t="t" r="r" b="b"/>
            <a:pathLst>
              <a:path w="3425199" h="2420166">
                <a:moveTo>
                  <a:pt x="166465" y="0"/>
                </a:moveTo>
                <a:lnTo>
                  <a:pt x="3425199" y="0"/>
                </a:lnTo>
                <a:lnTo>
                  <a:pt x="3425199" y="2420166"/>
                </a:lnTo>
                <a:lnTo>
                  <a:pt x="0" y="2420166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DF6BE9-438B-A153-39E6-E3167E6AE6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0"/>
          <a:stretch/>
        </p:blipFill>
        <p:spPr>
          <a:xfrm>
            <a:off x="7619998" y="3200401"/>
            <a:ext cx="3425199" cy="2420166"/>
          </a:xfrm>
          <a:custGeom>
            <a:avLst/>
            <a:gdLst/>
            <a:ahLst/>
            <a:cxnLst/>
            <a:rect l="l" t="t" r="r" b="b"/>
            <a:pathLst>
              <a:path w="3425199" h="2420166">
                <a:moveTo>
                  <a:pt x="0" y="0"/>
                </a:moveTo>
                <a:lnTo>
                  <a:pt x="3425199" y="0"/>
                </a:lnTo>
                <a:lnTo>
                  <a:pt x="3425199" y="2253701"/>
                </a:lnTo>
                <a:cubicBezTo>
                  <a:pt x="3425199" y="2345637"/>
                  <a:pt x="3350670" y="2420166"/>
                  <a:pt x="3258734" y="2420166"/>
                </a:cubicBezTo>
                <a:lnTo>
                  <a:pt x="0" y="2420166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99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9F5C0-BED3-61A5-D3CD-C1D6AF82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9715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GB" sz="125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51154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9E5F-2EEA-A4F5-BC07-57433F92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10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F6F9-8A15-5006-8440-2616BAA4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Unreals</a:t>
            </a:r>
            <a:r>
              <a:rPr lang="en-GB" dirty="0"/>
              <a:t> GAS system would take way too long to implement and learn (really dense framework)</a:t>
            </a:r>
          </a:p>
          <a:p>
            <a:r>
              <a:rPr lang="en-GB" dirty="0"/>
              <a:t>Multiplayer highly unlikely for deadline</a:t>
            </a:r>
          </a:p>
          <a:p>
            <a:r>
              <a:rPr lang="en-GB" dirty="0"/>
              <a:t>Gameplay loop is being expanded upon much more rapidly </a:t>
            </a:r>
          </a:p>
          <a:p>
            <a:r>
              <a:rPr lang="en-GB" dirty="0"/>
              <a:t>Attempted optimized-character generation approach: Resulted in broken animations, materials and cloth physics + modularity.</a:t>
            </a:r>
          </a:p>
          <a:p>
            <a:r>
              <a:rPr lang="en-GB" dirty="0"/>
              <a:t>No AI expansion yet (Considering UE 5.1 </a:t>
            </a:r>
            <a:r>
              <a:rPr lang="en-GB" dirty="0" err="1"/>
              <a:t>StateTree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5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64A604-F903-02A7-A7B6-887DB301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GB" dirty="0"/>
              <a:t>Sprint 11 goals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BE04-0C6D-9D65-EDC5-5F1457CC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GB" dirty="0"/>
              <a:t>Expand on UI and implement a couple abilities </a:t>
            </a:r>
          </a:p>
          <a:p>
            <a:r>
              <a:rPr lang="en-GB" dirty="0"/>
              <a:t>Environment clipping fix – Player will be completely obscured when camera is behind object</a:t>
            </a:r>
          </a:p>
          <a:p>
            <a:r>
              <a:rPr lang="en-GB" dirty="0"/>
              <a:t>Rework aiming system</a:t>
            </a:r>
          </a:p>
          <a:p>
            <a:r>
              <a:rPr lang="en-GB" dirty="0"/>
              <a:t>Potentially implement the hot-swap between characters</a:t>
            </a:r>
          </a:p>
        </p:txBody>
      </p:sp>
    </p:spTree>
    <p:extLst>
      <p:ext uri="{BB962C8B-B14F-4D97-AF65-F5344CB8AC3E}">
        <p14:creationId xmlns:p14="http://schemas.microsoft.com/office/powerpoint/2010/main" val="3163763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168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PowerPoint Presentation</vt:lpstr>
      <vt:lpstr>SPRINT 10 RESULTS</vt:lpstr>
      <vt:lpstr>DEMO</vt:lpstr>
      <vt:lpstr>Sprint 10 reflection</vt:lpstr>
      <vt:lpstr>Sprint 11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Callum Stables</dc:creator>
  <cp:lastModifiedBy>(s) Callum Stables</cp:lastModifiedBy>
  <cp:revision>14</cp:revision>
  <dcterms:created xsi:type="dcterms:W3CDTF">2022-11-03T23:00:33Z</dcterms:created>
  <dcterms:modified xsi:type="dcterms:W3CDTF">2023-03-10T13:21:42Z</dcterms:modified>
</cp:coreProperties>
</file>